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0"/>
  </p:notesMasterIdLst>
  <p:sldIdLst>
    <p:sldId id="266" r:id="rId2"/>
    <p:sldId id="354" r:id="rId3"/>
    <p:sldId id="350" r:id="rId4"/>
    <p:sldId id="824" r:id="rId5"/>
    <p:sldId id="823" r:id="rId6"/>
    <p:sldId id="825" r:id="rId7"/>
    <p:sldId id="351" r:id="rId8"/>
    <p:sldId id="352" r:id="rId9"/>
    <p:sldId id="355" r:id="rId10"/>
    <p:sldId id="307" r:id="rId11"/>
    <p:sldId id="356" r:id="rId12"/>
    <p:sldId id="797" r:id="rId13"/>
    <p:sldId id="267" r:id="rId14"/>
    <p:sldId id="798" r:id="rId15"/>
    <p:sldId id="799" r:id="rId16"/>
    <p:sldId id="800" r:id="rId17"/>
    <p:sldId id="801" r:id="rId18"/>
    <p:sldId id="802" r:id="rId19"/>
    <p:sldId id="807" r:id="rId20"/>
    <p:sldId id="809" r:id="rId21"/>
    <p:sldId id="810" r:id="rId22"/>
    <p:sldId id="812" r:id="rId23"/>
    <p:sldId id="813" r:id="rId24"/>
    <p:sldId id="814" r:id="rId25"/>
    <p:sldId id="815" r:id="rId26"/>
    <p:sldId id="818" r:id="rId27"/>
    <p:sldId id="817" r:id="rId28"/>
    <p:sldId id="811" r:id="rId29"/>
    <p:sldId id="816" r:id="rId30"/>
    <p:sldId id="819" r:id="rId31"/>
    <p:sldId id="821" r:id="rId32"/>
    <p:sldId id="822" r:id="rId33"/>
    <p:sldId id="820" r:id="rId34"/>
    <p:sldId id="803" r:id="rId35"/>
    <p:sldId id="804" r:id="rId36"/>
    <p:sldId id="805" r:id="rId37"/>
    <p:sldId id="806" r:id="rId38"/>
    <p:sldId id="808" r:id="rId39"/>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3" orient="horz" pos="368" userDrawn="1">
          <p15:clr>
            <a:srgbClr val="A4A3A4"/>
          </p15:clr>
        </p15:guide>
        <p15:guide id="6" pos="1005" userDrawn="1">
          <p15:clr>
            <a:srgbClr val="A4A3A4"/>
          </p15:clr>
        </p15:guide>
        <p15:guide id="8" pos="6720" userDrawn="1">
          <p15:clr>
            <a:srgbClr val="A4A3A4"/>
          </p15:clr>
        </p15:guide>
        <p15:guide id="11" orient="horz" pos="77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587998"/>
    <a:srgbClr val="8FCAEE"/>
    <a:srgbClr val="D7DFE7"/>
    <a:srgbClr val="CCCCCC"/>
    <a:srgbClr val="6988A5"/>
    <a:srgbClr val="32323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78261" autoAdjust="0"/>
  </p:normalViewPr>
  <p:slideViewPr>
    <p:cSldViewPr snapToGrid="0">
      <p:cViewPr varScale="1">
        <p:scale>
          <a:sx n="74" d="100"/>
          <a:sy n="74" d="100"/>
        </p:scale>
        <p:origin x="1543" y="76"/>
      </p:cViewPr>
      <p:guideLst>
        <p:guide orient="horz" pos="368"/>
        <p:guide pos="1005"/>
        <p:guide pos="6720"/>
        <p:guide orient="horz" pos="777"/>
      </p:guideLst>
    </p:cSldViewPr>
  </p:slideViewPr>
  <p:notesTextViewPr>
    <p:cViewPr>
      <p:scale>
        <a:sx n="125" d="100"/>
        <a:sy n="125"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0AD7FBA-5BD9-4BA6-B011-FA71C38F2E88}" type="datetimeFigureOut">
              <a:rPr lang="en-US" smtClean="0"/>
              <a:t>6/4/2023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04BF6CF-FC87-4889-8D56-0C76593371AF}" type="slidenum">
              <a:rPr lang="en-US" smtClean="0"/>
              <a:t>‹#›</a:t>
            </a:fld>
            <a:endParaRPr lang="en-US" dirty="0"/>
          </a:p>
        </p:txBody>
      </p:sp>
    </p:spTree>
    <p:extLst>
      <p:ext uri="{BB962C8B-B14F-4D97-AF65-F5344CB8AC3E}">
        <p14:creationId xmlns:p14="http://schemas.microsoft.com/office/powerpoint/2010/main" val="4366938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04BF6CF-FC87-4889-8D56-0C76593371AF}" type="slidenum">
              <a:rPr lang="en-US" smtClean="0"/>
              <a:t>1</a:t>
            </a:fld>
            <a:endParaRPr lang="en-US" dirty="0"/>
          </a:p>
        </p:txBody>
      </p:sp>
    </p:spTree>
    <p:extLst>
      <p:ext uri="{BB962C8B-B14F-4D97-AF65-F5344CB8AC3E}">
        <p14:creationId xmlns:p14="http://schemas.microsoft.com/office/powerpoint/2010/main" val="24738880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04BF6CF-FC87-4889-8D56-0C76593371AF}" type="slidenum">
              <a:rPr lang="en-US" smtClean="0"/>
              <a:t>12</a:t>
            </a:fld>
            <a:endParaRPr lang="en-US" dirty="0"/>
          </a:p>
        </p:txBody>
      </p:sp>
    </p:spTree>
    <p:extLst>
      <p:ext uri="{BB962C8B-B14F-4D97-AF65-F5344CB8AC3E}">
        <p14:creationId xmlns:p14="http://schemas.microsoft.com/office/powerpoint/2010/main" val="30936112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04BF6CF-FC87-4889-8D56-0C76593371AF}" type="slidenum">
              <a:rPr lang="en-US" smtClean="0"/>
              <a:t>13</a:t>
            </a:fld>
            <a:endParaRPr lang="en-US" dirty="0"/>
          </a:p>
        </p:txBody>
      </p:sp>
    </p:spTree>
    <p:extLst>
      <p:ext uri="{BB962C8B-B14F-4D97-AF65-F5344CB8AC3E}">
        <p14:creationId xmlns:p14="http://schemas.microsoft.com/office/powerpoint/2010/main" val="34379365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04BF6CF-FC87-4889-8D56-0C76593371AF}" type="slidenum">
              <a:rPr lang="en-US" smtClean="0"/>
              <a:t>14</a:t>
            </a:fld>
            <a:endParaRPr lang="en-US" dirty="0"/>
          </a:p>
        </p:txBody>
      </p:sp>
    </p:spTree>
    <p:extLst>
      <p:ext uri="{BB962C8B-B14F-4D97-AF65-F5344CB8AC3E}">
        <p14:creationId xmlns:p14="http://schemas.microsoft.com/office/powerpoint/2010/main" val="37635936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04BF6CF-FC87-4889-8D56-0C76593371AF}" type="slidenum">
              <a:rPr lang="en-US" smtClean="0"/>
              <a:t>15</a:t>
            </a:fld>
            <a:endParaRPr lang="en-US" dirty="0"/>
          </a:p>
        </p:txBody>
      </p:sp>
    </p:spTree>
    <p:extLst>
      <p:ext uri="{BB962C8B-B14F-4D97-AF65-F5344CB8AC3E}">
        <p14:creationId xmlns:p14="http://schemas.microsoft.com/office/powerpoint/2010/main" val="40725667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04BF6CF-FC87-4889-8D56-0C76593371AF}" type="slidenum">
              <a:rPr lang="en-US" smtClean="0"/>
              <a:t>16</a:t>
            </a:fld>
            <a:endParaRPr lang="en-US" dirty="0"/>
          </a:p>
        </p:txBody>
      </p:sp>
    </p:spTree>
    <p:extLst>
      <p:ext uri="{BB962C8B-B14F-4D97-AF65-F5344CB8AC3E}">
        <p14:creationId xmlns:p14="http://schemas.microsoft.com/office/powerpoint/2010/main" val="24602758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04BF6CF-FC87-4889-8D56-0C76593371AF}" type="slidenum">
              <a:rPr lang="en-US" smtClean="0"/>
              <a:t>17</a:t>
            </a:fld>
            <a:endParaRPr lang="en-US" dirty="0"/>
          </a:p>
        </p:txBody>
      </p:sp>
    </p:spTree>
    <p:extLst>
      <p:ext uri="{BB962C8B-B14F-4D97-AF65-F5344CB8AC3E}">
        <p14:creationId xmlns:p14="http://schemas.microsoft.com/office/powerpoint/2010/main" val="10479957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04BF6CF-FC87-4889-8D56-0C76593371AF}" type="slidenum">
              <a:rPr lang="en-US" smtClean="0"/>
              <a:t>18</a:t>
            </a:fld>
            <a:endParaRPr lang="en-US" dirty="0"/>
          </a:p>
        </p:txBody>
      </p:sp>
    </p:spTree>
    <p:extLst>
      <p:ext uri="{BB962C8B-B14F-4D97-AF65-F5344CB8AC3E}">
        <p14:creationId xmlns:p14="http://schemas.microsoft.com/office/powerpoint/2010/main" val="10339352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04BF6CF-FC87-4889-8D56-0C76593371AF}" type="slidenum">
              <a:rPr lang="en-US" smtClean="0"/>
              <a:t>19</a:t>
            </a:fld>
            <a:endParaRPr lang="en-US" dirty="0"/>
          </a:p>
        </p:txBody>
      </p:sp>
    </p:spTree>
    <p:extLst>
      <p:ext uri="{BB962C8B-B14F-4D97-AF65-F5344CB8AC3E}">
        <p14:creationId xmlns:p14="http://schemas.microsoft.com/office/powerpoint/2010/main" val="32343960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04BF6CF-FC87-4889-8D56-0C76593371AF}" type="slidenum">
              <a:rPr lang="en-US" smtClean="0"/>
              <a:t>20</a:t>
            </a:fld>
            <a:endParaRPr lang="en-US" dirty="0"/>
          </a:p>
        </p:txBody>
      </p:sp>
    </p:spTree>
    <p:extLst>
      <p:ext uri="{BB962C8B-B14F-4D97-AF65-F5344CB8AC3E}">
        <p14:creationId xmlns:p14="http://schemas.microsoft.com/office/powerpoint/2010/main" val="5714153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04BF6CF-FC87-4889-8D56-0C76593371AF}" type="slidenum">
              <a:rPr lang="en-US" smtClean="0"/>
              <a:t>21</a:t>
            </a:fld>
            <a:endParaRPr lang="en-US" dirty="0"/>
          </a:p>
        </p:txBody>
      </p:sp>
    </p:spTree>
    <p:extLst>
      <p:ext uri="{BB962C8B-B14F-4D97-AF65-F5344CB8AC3E}">
        <p14:creationId xmlns:p14="http://schemas.microsoft.com/office/powerpoint/2010/main" val="13091497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b="0" i="0" dirty="0">
              <a:solidFill>
                <a:srgbClr val="D1D5DB"/>
              </a:solidFill>
              <a:effectLst/>
              <a:latin typeface="Söhne"/>
            </a:endParaRPr>
          </a:p>
        </p:txBody>
      </p:sp>
      <p:sp>
        <p:nvSpPr>
          <p:cNvPr id="4" name="Slide Number Placeholder 3"/>
          <p:cNvSpPr>
            <a:spLocks noGrp="1"/>
          </p:cNvSpPr>
          <p:nvPr>
            <p:ph type="sldNum" sz="quarter" idx="5"/>
          </p:nvPr>
        </p:nvSpPr>
        <p:spPr/>
        <p:txBody>
          <a:bodyPr/>
          <a:lstStyle/>
          <a:p>
            <a:fld id="{904BF6CF-FC87-4889-8D56-0C76593371AF}" type="slidenum">
              <a:rPr lang="en-US" smtClean="0"/>
              <a:t>2</a:t>
            </a:fld>
            <a:endParaRPr lang="en-US" dirty="0"/>
          </a:p>
        </p:txBody>
      </p:sp>
    </p:spTree>
    <p:extLst>
      <p:ext uri="{BB962C8B-B14F-4D97-AF65-F5344CB8AC3E}">
        <p14:creationId xmlns:p14="http://schemas.microsoft.com/office/powerpoint/2010/main" val="159391125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dirty="0"/>
          </a:p>
        </p:txBody>
      </p:sp>
      <p:sp>
        <p:nvSpPr>
          <p:cNvPr id="4" name="Slide Number Placeholder 3"/>
          <p:cNvSpPr>
            <a:spLocks noGrp="1"/>
          </p:cNvSpPr>
          <p:nvPr>
            <p:ph type="sldNum" sz="quarter" idx="5"/>
          </p:nvPr>
        </p:nvSpPr>
        <p:spPr/>
        <p:txBody>
          <a:bodyPr/>
          <a:lstStyle/>
          <a:p>
            <a:fld id="{904BF6CF-FC87-4889-8D56-0C76593371AF}" type="slidenum">
              <a:rPr lang="en-US" smtClean="0"/>
              <a:t>22</a:t>
            </a:fld>
            <a:endParaRPr lang="en-US" dirty="0"/>
          </a:p>
        </p:txBody>
      </p:sp>
    </p:spTree>
    <p:extLst>
      <p:ext uri="{BB962C8B-B14F-4D97-AF65-F5344CB8AC3E}">
        <p14:creationId xmlns:p14="http://schemas.microsoft.com/office/powerpoint/2010/main" val="14255900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D1D5DB"/>
                </a:solidFill>
                <a:effectLst/>
                <a:latin typeface="Söhne"/>
              </a:rPr>
              <a:t>Before I delve into the possible future research, I would like to share with you an exciting development. </a:t>
            </a:r>
          </a:p>
          <a:p>
            <a:pPr algn="l"/>
            <a:r>
              <a:rPr lang="en-US" b="0" i="0" dirty="0">
                <a:solidFill>
                  <a:srgbClr val="D1D5DB"/>
                </a:solidFill>
                <a:effectLst/>
                <a:latin typeface="Söhne"/>
              </a:rPr>
              <a:t>Recently, a new article has been published which showcases the potential use of PIDA controllers not in ideal conditions. This article is based on the findings that we have just obtained through our own research.</a:t>
            </a:r>
          </a:p>
          <a:p>
            <a:pPr algn="l"/>
            <a:r>
              <a:rPr lang="en-US" b="0" i="0" dirty="0">
                <a:solidFill>
                  <a:srgbClr val="D1D5DB"/>
                </a:solidFill>
                <a:effectLst/>
                <a:latin typeface="Söhne"/>
              </a:rPr>
              <a:t>I am thrilled to present this article to you today as it demonstrates the significance and relevance of our work.</a:t>
            </a:r>
          </a:p>
        </p:txBody>
      </p:sp>
      <p:sp>
        <p:nvSpPr>
          <p:cNvPr id="4" name="Slide Number Placeholder 3"/>
          <p:cNvSpPr>
            <a:spLocks noGrp="1"/>
          </p:cNvSpPr>
          <p:nvPr>
            <p:ph type="sldNum" sz="quarter" idx="5"/>
          </p:nvPr>
        </p:nvSpPr>
        <p:spPr/>
        <p:txBody>
          <a:bodyPr/>
          <a:lstStyle/>
          <a:p>
            <a:fld id="{904BF6CF-FC87-4889-8D56-0C76593371AF}" type="slidenum">
              <a:rPr lang="en-US" smtClean="0"/>
              <a:t>26</a:t>
            </a:fld>
            <a:endParaRPr lang="en-US" dirty="0"/>
          </a:p>
        </p:txBody>
      </p:sp>
    </p:spTree>
    <p:extLst>
      <p:ext uri="{BB962C8B-B14F-4D97-AF65-F5344CB8AC3E}">
        <p14:creationId xmlns:p14="http://schemas.microsoft.com/office/powerpoint/2010/main" val="5093964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paper outlined in 2, professor </a:t>
            </a:r>
            <a:r>
              <a:rPr lang="en-US" dirty="0" err="1"/>
              <a:t>Visioli</a:t>
            </a:r>
            <a:r>
              <a:rPr lang="en-US" dirty="0"/>
              <a:t> et al. have proposed a relay-feedback […]</a:t>
            </a:r>
          </a:p>
        </p:txBody>
      </p:sp>
      <p:sp>
        <p:nvSpPr>
          <p:cNvPr id="4" name="Slide Number Placeholder 3"/>
          <p:cNvSpPr>
            <a:spLocks noGrp="1"/>
          </p:cNvSpPr>
          <p:nvPr>
            <p:ph type="sldNum" sz="quarter" idx="5"/>
          </p:nvPr>
        </p:nvSpPr>
        <p:spPr/>
        <p:txBody>
          <a:bodyPr/>
          <a:lstStyle/>
          <a:p>
            <a:fld id="{904BF6CF-FC87-4889-8D56-0C76593371AF}" type="slidenum">
              <a:rPr lang="en-US" smtClean="0"/>
              <a:t>27</a:t>
            </a:fld>
            <a:endParaRPr lang="en-US" dirty="0"/>
          </a:p>
        </p:txBody>
      </p:sp>
    </p:spTree>
    <p:extLst>
      <p:ext uri="{BB962C8B-B14F-4D97-AF65-F5344CB8AC3E}">
        <p14:creationId xmlns:p14="http://schemas.microsoft.com/office/powerpoint/2010/main" val="419259430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D1D5DB"/>
                </a:solidFill>
                <a:effectLst/>
                <a:latin typeface="Söhne"/>
              </a:rPr>
              <a:t>The example displayed on this slide illustrates that with proper tuning, the PIDA system can exhibit superior performance without causing any negative effects on the control variable. This achievement was made possible by our thorough understanding of the true capabilities of PIDA, as compared to PID. Furthermore, we gained insights into which processes the PIDA system is better suited for, which was the primary objective of our study.</a:t>
            </a:r>
          </a:p>
          <a:p>
            <a:endParaRPr lang="en-US" b="0" i="0" dirty="0">
              <a:solidFill>
                <a:srgbClr val="D1D5DB"/>
              </a:solidFill>
              <a:effectLst/>
              <a:latin typeface="Söhne"/>
            </a:endParaRPr>
          </a:p>
          <a:p>
            <a:r>
              <a:rPr lang="en-US" b="0" i="0" dirty="0">
                <a:solidFill>
                  <a:srgbClr val="D1D5DB"/>
                </a:solidFill>
                <a:effectLst/>
                <a:latin typeface="Söhne"/>
              </a:rPr>
              <a:t>I would like to draw your attention to the data presented, which clearly demonstrates that by simply adding the acceleration action to the system while keeping the controller parameters constant for both PID and PIDA, we observe an improvement in the system's response. It is important to note that this enhancement is achieved with only a slight increase in the control variable.</a:t>
            </a:r>
            <a:endParaRPr lang="en-US" dirty="0"/>
          </a:p>
        </p:txBody>
      </p:sp>
      <p:sp>
        <p:nvSpPr>
          <p:cNvPr id="4" name="Slide Number Placeholder 3"/>
          <p:cNvSpPr>
            <a:spLocks noGrp="1"/>
          </p:cNvSpPr>
          <p:nvPr>
            <p:ph type="sldNum" sz="quarter" idx="5"/>
          </p:nvPr>
        </p:nvSpPr>
        <p:spPr/>
        <p:txBody>
          <a:bodyPr/>
          <a:lstStyle/>
          <a:p>
            <a:fld id="{904BF6CF-FC87-4889-8D56-0C76593371AF}" type="slidenum">
              <a:rPr lang="en-US" smtClean="0"/>
              <a:t>28</a:t>
            </a:fld>
            <a:endParaRPr lang="en-US" dirty="0"/>
          </a:p>
        </p:txBody>
      </p:sp>
    </p:spTree>
    <p:extLst>
      <p:ext uri="{BB962C8B-B14F-4D97-AF65-F5344CB8AC3E}">
        <p14:creationId xmlns:p14="http://schemas.microsoft.com/office/powerpoint/2010/main" val="35421107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D1D5DB"/>
                </a:solidFill>
                <a:effectLst/>
                <a:latin typeface="Söhne"/>
              </a:rPr>
              <a:t>One option that shows great promise is to make the entire PIDA controller fractional order. A recent study in [3] has demonstrated that using a FOPIDA controller yields better results for the drive train system compared to integral and fractional PID controllers, as well as the integral PIDA controller. However, while this option has not yet been generalized, it is worth exploring, despite the additional design effort required due to the addition of three more parameters.</a:t>
            </a:r>
          </a:p>
          <a:p>
            <a:pPr algn="l"/>
            <a:endParaRPr lang="en-US" b="0" i="0" dirty="0">
              <a:solidFill>
                <a:srgbClr val="D1D5DB"/>
              </a:solidFill>
              <a:effectLst/>
              <a:latin typeface="Söhne"/>
            </a:endParaRPr>
          </a:p>
          <a:p>
            <a:pPr algn="l"/>
            <a:r>
              <a:rPr lang="en-US" b="0" i="0" dirty="0">
                <a:solidFill>
                  <a:srgbClr val="D1D5DB"/>
                </a:solidFill>
                <a:effectLst/>
                <a:latin typeface="Söhne"/>
              </a:rPr>
              <a:t>Another option that shows promise is to have only the acceleration part of the controller be fractional order, known as a PID-FOA or PIDA 2 alpha. While this option would require only a slight increase in design effort by adding just one more parameter, it has the potential to yield significant improvements in performance.</a:t>
            </a:r>
          </a:p>
        </p:txBody>
      </p:sp>
      <p:sp>
        <p:nvSpPr>
          <p:cNvPr id="4" name="Slide Number Placeholder 3"/>
          <p:cNvSpPr>
            <a:spLocks noGrp="1"/>
          </p:cNvSpPr>
          <p:nvPr>
            <p:ph type="sldNum" sz="quarter" idx="5"/>
          </p:nvPr>
        </p:nvSpPr>
        <p:spPr/>
        <p:txBody>
          <a:bodyPr/>
          <a:lstStyle/>
          <a:p>
            <a:fld id="{904BF6CF-FC87-4889-8D56-0C76593371AF}" type="slidenum">
              <a:rPr lang="en-US" smtClean="0"/>
              <a:t>29</a:t>
            </a:fld>
            <a:endParaRPr lang="en-US" dirty="0"/>
          </a:p>
        </p:txBody>
      </p:sp>
    </p:spTree>
    <p:extLst>
      <p:ext uri="{BB962C8B-B14F-4D97-AF65-F5344CB8AC3E}">
        <p14:creationId xmlns:p14="http://schemas.microsoft.com/office/powerpoint/2010/main" val="423881869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l">
              <a:buFont typeface="Arial" panose="020B0604020202020204" pitchFamily="34" charset="0"/>
              <a:buChar char="•"/>
            </a:pPr>
            <a:r>
              <a:rPr lang="en-US" b="0" i="0" dirty="0">
                <a:solidFill>
                  <a:srgbClr val="D1D5DB"/>
                </a:solidFill>
                <a:effectLst/>
                <a:latin typeface="Söhne"/>
              </a:rPr>
              <a:t>I hope that this presentation has been informative and engaging, and that you now have a better understanding of how PIDA can be used to achieve better results in various applications.</a:t>
            </a:r>
          </a:p>
          <a:p>
            <a:pPr marL="171450" indent="-171450" algn="l">
              <a:buFont typeface="Arial" panose="020B0604020202020204" pitchFamily="34" charset="0"/>
              <a:buChar char="•"/>
            </a:pPr>
            <a:r>
              <a:rPr lang="en-US" b="0" i="0" dirty="0">
                <a:solidFill>
                  <a:srgbClr val="D1D5DB"/>
                </a:solidFill>
                <a:effectLst/>
                <a:latin typeface="Söhne"/>
              </a:rPr>
              <a:t>I would like to take a moment to </a:t>
            </a:r>
            <a:r>
              <a:rPr lang="en-US" b="0" i="0">
                <a:solidFill>
                  <a:srgbClr val="D1D5DB"/>
                </a:solidFill>
                <a:effectLst/>
                <a:latin typeface="Söhne"/>
              </a:rPr>
              <a:t>express my </a:t>
            </a:r>
            <a:r>
              <a:rPr lang="en-US" b="0" i="0" dirty="0">
                <a:solidFill>
                  <a:srgbClr val="D1D5DB"/>
                </a:solidFill>
                <a:effectLst/>
                <a:latin typeface="Söhne"/>
              </a:rPr>
              <a:t>sincere thanks for your time and attention today. I appreciate the opportunity to share our research </a:t>
            </a:r>
          </a:p>
          <a:p>
            <a:pPr marL="171450" indent="-171450" algn="l">
              <a:buFont typeface="Arial" panose="020B0604020202020204" pitchFamily="34" charset="0"/>
              <a:buChar char="•"/>
            </a:pPr>
            <a:r>
              <a:rPr lang="en-US" b="0" i="0" dirty="0">
                <a:solidFill>
                  <a:srgbClr val="D1D5DB"/>
                </a:solidFill>
                <a:effectLst/>
                <a:latin typeface="Söhne"/>
              </a:rPr>
              <a:t>Thank you again, and please don't hesitate to reach out if you have any questions </a:t>
            </a:r>
          </a:p>
          <a:p>
            <a:endParaRPr lang="en-US" dirty="0"/>
          </a:p>
        </p:txBody>
      </p:sp>
      <p:sp>
        <p:nvSpPr>
          <p:cNvPr id="4" name="Slide Number Placeholder 3"/>
          <p:cNvSpPr>
            <a:spLocks noGrp="1"/>
          </p:cNvSpPr>
          <p:nvPr>
            <p:ph type="sldNum" sz="quarter" idx="5"/>
          </p:nvPr>
        </p:nvSpPr>
        <p:spPr/>
        <p:txBody>
          <a:bodyPr/>
          <a:lstStyle/>
          <a:p>
            <a:fld id="{904BF6CF-FC87-4889-8D56-0C76593371AF}" type="slidenum">
              <a:rPr lang="en-US" smtClean="0"/>
              <a:t>30</a:t>
            </a:fld>
            <a:endParaRPr lang="en-US" dirty="0"/>
          </a:p>
        </p:txBody>
      </p:sp>
    </p:spTree>
    <p:extLst>
      <p:ext uri="{BB962C8B-B14F-4D97-AF65-F5344CB8AC3E}">
        <p14:creationId xmlns:p14="http://schemas.microsoft.com/office/powerpoint/2010/main" val="250952004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here I </a:t>
            </a:r>
            <a:r>
              <a:rPr lang="en-US" b="0" i="0" dirty="0">
                <a:solidFill>
                  <a:srgbClr val="D1D5DB"/>
                </a:solidFill>
                <a:effectLst/>
                <a:latin typeface="Söhne"/>
              </a:rPr>
              <a:t>present the preliminary results of a simulation that I just launched yesterday. These initial findings are indeed promising, suggesting a potentially favorable outcome.</a:t>
            </a:r>
            <a:endParaRPr lang="en-US" dirty="0"/>
          </a:p>
        </p:txBody>
      </p:sp>
      <p:sp>
        <p:nvSpPr>
          <p:cNvPr id="4" name="Slide Number Placeholder 3"/>
          <p:cNvSpPr>
            <a:spLocks noGrp="1"/>
          </p:cNvSpPr>
          <p:nvPr>
            <p:ph type="sldNum" sz="quarter" idx="5"/>
          </p:nvPr>
        </p:nvSpPr>
        <p:spPr/>
        <p:txBody>
          <a:bodyPr/>
          <a:lstStyle/>
          <a:p>
            <a:fld id="{904BF6CF-FC87-4889-8D56-0C76593371AF}" type="slidenum">
              <a:rPr lang="en-US" smtClean="0"/>
              <a:t>31</a:t>
            </a:fld>
            <a:endParaRPr lang="en-US" dirty="0"/>
          </a:p>
        </p:txBody>
      </p:sp>
    </p:spTree>
    <p:extLst>
      <p:ext uri="{BB962C8B-B14F-4D97-AF65-F5344CB8AC3E}">
        <p14:creationId xmlns:p14="http://schemas.microsoft.com/office/powerpoint/2010/main" val="176166866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04BF6CF-FC87-4889-8D56-0C76593371AF}" type="slidenum">
              <a:rPr lang="en-US" smtClean="0"/>
              <a:t>32</a:t>
            </a:fld>
            <a:endParaRPr lang="en-US" dirty="0"/>
          </a:p>
        </p:txBody>
      </p:sp>
    </p:spTree>
    <p:extLst>
      <p:ext uri="{BB962C8B-B14F-4D97-AF65-F5344CB8AC3E}">
        <p14:creationId xmlns:p14="http://schemas.microsoft.com/office/powerpoint/2010/main" val="413814686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On the left side you can see the algorithm for the function IAE which the genetic algorithm needs to minimize. </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b="0" i="0" dirty="0">
                <a:solidFill>
                  <a:srgbClr val="D1D5DB"/>
                </a:solidFill>
                <a:effectLst/>
                <a:latin typeface="Söhne"/>
              </a:rPr>
              <a:t>It's worth noting that this algorithm is empirical in nature, and its success is based on practical observations rather than theoretical guarantees. However, through our experience and testing, we have found that it is a reliable and effective method for achieving the desired results.</a:t>
            </a:r>
            <a:br>
              <a:rPr lang="en-US" b="0" i="0" dirty="0">
                <a:solidFill>
                  <a:srgbClr val="D1D5DB"/>
                </a:solidFill>
                <a:effectLst/>
                <a:latin typeface="Söhne"/>
              </a:rPr>
            </a:br>
            <a:endParaRPr lang="en-US" b="0" i="0" dirty="0">
              <a:solidFill>
                <a:srgbClr val="D1D5DB"/>
              </a:solidFill>
              <a:effectLst/>
              <a:latin typeface="Söhne"/>
            </a:endParaRPr>
          </a:p>
          <a:p>
            <a:pPr marL="171450" indent="-171450">
              <a:buFont typeface="Arial" panose="020B0604020202020204" pitchFamily="34" charset="0"/>
              <a:buChar char="•"/>
            </a:pPr>
            <a:r>
              <a:rPr lang="en-US" b="0" i="0" dirty="0">
                <a:solidFill>
                  <a:srgbClr val="D1D5DB"/>
                </a:solidFill>
                <a:effectLst/>
                <a:latin typeface="Söhne"/>
              </a:rPr>
              <a:t>First, the function receives the plant transfer function G, the time step dt, a set of tuning parameters found using a genetic algorithm, and a value sigma, which is selected by the user to be equal to 1.4 or 2.</a:t>
            </a:r>
          </a:p>
          <a:p>
            <a:pPr marL="171450" indent="-171450">
              <a:buFont typeface="Arial" panose="020B0604020202020204" pitchFamily="34" charset="0"/>
              <a:buChar char="•"/>
            </a:pPr>
            <a:endParaRPr lang="en-US" b="0" i="0" dirty="0">
              <a:solidFill>
                <a:srgbClr val="D1D5DB"/>
              </a:solidFill>
              <a:effectLst/>
              <a:latin typeface="Söhne"/>
            </a:endParaRPr>
          </a:p>
          <a:p>
            <a:pPr marL="171450" indent="-171450">
              <a:buFont typeface="Arial" panose="020B0604020202020204" pitchFamily="34" charset="0"/>
              <a:buChar char="•"/>
            </a:pPr>
            <a:r>
              <a:rPr lang="en-US" b="0" i="0" dirty="0">
                <a:solidFill>
                  <a:srgbClr val="D1D5DB"/>
                </a:solidFill>
                <a:effectLst/>
                <a:latin typeface="Söhne"/>
              </a:rPr>
              <a:t>After computing the open and closed loop transfer function we calculate the Integral Absolute Error. </a:t>
            </a:r>
          </a:p>
          <a:p>
            <a:pPr marL="171450" indent="-171450">
              <a:buFont typeface="Arial" panose="020B0604020202020204" pitchFamily="34" charset="0"/>
              <a:buChar char="•"/>
            </a:pPr>
            <a:endParaRPr lang="en-US" b="0" i="0" dirty="0">
              <a:solidFill>
                <a:srgbClr val="D1D5DB"/>
              </a:solidFill>
              <a:effectLst/>
              <a:latin typeface="Söhne"/>
            </a:endParaRPr>
          </a:p>
          <a:p>
            <a:pPr marL="171450" indent="-171450" algn="l">
              <a:buFont typeface="Arial" panose="020B0604020202020204" pitchFamily="34" charset="0"/>
              <a:buChar char="•"/>
            </a:pPr>
            <a:r>
              <a:rPr lang="en-US" b="0" i="0" dirty="0">
                <a:solidFill>
                  <a:srgbClr val="D1D5DB"/>
                </a:solidFill>
                <a:effectLst/>
                <a:latin typeface="Söhne"/>
              </a:rPr>
              <a:t>The algorithm then checks if the system is stable by computing the margins of the open loop transfer function. If the system is stable, the maximum sensitivity M_s is calculated and compared to the value sigma. If M_s is greater than \sigma, a penalty is added to the cost function IAE. If M_s is greater than (\sigma + 0.5% \sigma), the penalty is $100\</a:t>
            </a:r>
            <a:r>
              <a:rPr lang="en-US" b="0" i="0" dirty="0" err="1">
                <a:solidFill>
                  <a:srgbClr val="D1D5DB"/>
                </a:solidFill>
                <a:effectLst/>
                <a:latin typeface="Söhne"/>
              </a:rPr>
              <a:t>cdot</a:t>
            </a:r>
            <a:r>
              <a:rPr lang="en-US" b="0" i="0" dirty="0">
                <a:solidFill>
                  <a:srgbClr val="D1D5DB"/>
                </a:solidFill>
                <a:effectLst/>
                <a:latin typeface="Söhne"/>
              </a:rPr>
              <a:t> M_s$, otherwise it is $10\</a:t>
            </a:r>
            <a:r>
              <a:rPr lang="en-US" b="0" i="0" dirty="0" err="1">
                <a:solidFill>
                  <a:srgbClr val="D1D5DB"/>
                </a:solidFill>
                <a:effectLst/>
                <a:latin typeface="Söhne"/>
              </a:rPr>
              <a:t>cdot</a:t>
            </a:r>
            <a:r>
              <a:rPr lang="en-US" b="0" i="0" dirty="0">
                <a:solidFill>
                  <a:srgbClr val="D1D5DB"/>
                </a:solidFill>
                <a:effectLst/>
                <a:latin typeface="Söhne"/>
              </a:rPr>
              <a:t> M_s$. In this way we are penalizing the genetic algorithm by a method that is proportionate to the maximum sensitivity. This means that we penalize the algorithm more when it is closer to the desired value. The goal is to enable the algorithm to identify the parameters that perfectly match the desired maximum sensitivity sigma.</a:t>
            </a:r>
          </a:p>
          <a:p>
            <a:pPr marL="171450" indent="-171450" algn="l">
              <a:buFont typeface="Arial" panose="020B0604020202020204" pitchFamily="34" charset="0"/>
              <a:buChar char="•"/>
            </a:pPr>
            <a:endParaRPr lang="en-US" b="0" i="0" dirty="0">
              <a:solidFill>
                <a:srgbClr val="D1D5DB"/>
              </a:solidFill>
              <a:effectLst/>
              <a:latin typeface="Söhne"/>
            </a:endParaRPr>
          </a:p>
          <a:p>
            <a:pPr marL="171450" indent="-171450" algn="l">
              <a:buFont typeface="Arial" panose="020B0604020202020204" pitchFamily="34" charset="0"/>
              <a:buChar char="•"/>
            </a:pPr>
            <a:r>
              <a:rPr lang="en-US" b="0" i="0" dirty="0">
                <a:solidFill>
                  <a:srgbClr val="D1D5DB"/>
                </a:solidFill>
                <a:effectLst/>
                <a:latin typeface="Söhne"/>
              </a:rPr>
              <a:t>If the system is not stable, we will proceed to calculate the crossover frequencies. Specifically, if these frequencies are found to be equal to 3, we will set the </a:t>
            </a:r>
            <a:r>
              <a:rPr lang="en-US" b="0" i="0" dirty="0" err="1">
                <a:solidFill>
                  <a:srgbClr val="D1D5DB"/>
                </a:solidFill>
                <a:effectLst/>
                <a:latin typeface="Söhne"/>
              </a:rPr>
              <a:t>costAddition</a:t>
            </a:r>
            <a:r>
              <a:rPr lang="en-US" b="0" i="0" dirty="0">
                <a:solidFill>
                  <a:srgbClr val="D1D5DB"/>
                </a:solidFill>
                <a:effectLst/>
                <a:latin typeface="Söhne"/>
              </a:rPr>
              <a:t> equal to the maximum gain that we have obtained from the bode plot. In this way the genetic algorithm will tend to shift down the frequency response and have just one cross over frequency. </a:t>
            </a:r>
          </a:p>
          <a:p>
            <a:pPr marL="171450" indent="-171450" algn="l">
              <a:buFont typeface="Arial" panose="020B0604020202020204" pitchFamily="34" charset="0"/>
              <a:buChar char="•"/>
            </a:pPr>
            <a:endParaRPr lang="en-US" b="0" i="0" dirty="0">
              <a:solidFill>
                <a:srgbClr val="D1D5DB"/>
              </a:solidFill>
              <a:effectLst/>
              <a:latin typeface="Söhne"/>
            </a:endParaRPr>
          </a:p>
          <a:p>
            <a:pPr marL="0" indent="0">
              <a:buFont typeface="Arial" panose="020B0604020202020204" pitchFamily="34" charset="0"/>
              <a:buNone/>
            </a:pPr>
            <a:br>
              <a:rPr lang="en-US" b="0" i="0" dirty="0">
                <a:solidFill>
                  <a:srgbClr val="D1D5DB"/>
                </a:solidFill>
                <a:effectLst/>
                <a:latin typeface="Söhne"/>
              </a:rPr>
            </a:br>
            <a:endParaRPr lang="en-US" dirty="0"/>
          </a:p>
        </p:txBody>
      </p:sp>
      <p:sp>
        <p:nvSpPr>
          <p:cNvPr id="4" name="Slide Number Placeholder 3"/>
          <p:cNvSpPr>
            <a:spLocks noGrp="1"/>
          </p:cNvSpPr>
          <p:nvPr>
            <p:ph type="sldNum" sz="quarter" idx="5"/>
          </p:nvPr>
        </p:nvSpPr>
        <p:spPr/>
        <p:txBody>
          <a:bodyPr/>
          <a:lstStyle/>
          <a:p>
            <a:fld id="{904BF6CF-FC87-4889-8D56-0C76593371AF}" type="slidenum">
              <a:rPr lang="en-US" smtClean="0"/>
              <a:t>33</a:t>
            </a:fld>
            <a:endParaRPr lang="en-US" dirty="0"/>
          </a:p>
        </p:txBody>
      </p:sp>
    </p:spTree>
    <p:extLst>
      <p:ext uri="{BB962C8B-B14F-4D97-AF65-F5344CB8AC3E}">
        <p14:creationId xmlns:p14="http://schemas.microsoft.com/office/powerpoint/2010/main" val="14436197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0" i="0" dirty="0">
                <a:solidFill>
                  <a:srgbClr val="D1D5DB"/>
                </a:solidFill>
                <a:effectLst/>
                <a:latin typeface="Söhne"/>
              </a:rPr>
              <a:t>It is evident from the data presented that the PIDA system exhibits superior performance in comparison to PID, albeit with a slightly higher control variable. </a:t>
            </a:r>
          </a:p>
          <a:p>
            <a:pPr marL="171450" indent="-171450">
              <a:buFont typeface="Arial" panose="020B0604020202020204" pitchFamily="34" charset="0"/>
              <a:buChar char="•"/>
            </a:pPr>
            <a:r>
              <a:rPr lang="en-US" b="0" i="0" dirty="0">
                <a:solidFill>
                  <a:srgbClr val="D1D5DB"/>
                </a:solidFill>
                <a:effectLst/>
                <a:latin typeface="Söhne"/>
              </a:rPr>
              <a:t>However, I would like to delve further into this topic during my discussion on future research. I urge you not to be skeptical, as I will demonstrate that with appropriate tuning, this issue can be easily resolved even by continuing applying the acceleration action to the control error. </a:t>
            </a:r>
            <a:endParaRPr lang="en-US" b="0" dirty="0"/>
          </a:p>
        </p:txBody>
      </p:sp>
      <p:sp>
        <p:nvSpPr>
          <p:cNvPr id="4" name="Slide Number Placeholder 3"/>
          <p:cNvSpPr>
            <a:spLocks noGrp="1"/>
          </p:cNvSpPr>
          <p:nvPr>
            <p:ph type="sldNum" sz="quarter" idx="5"/>
          </p:nvPr>
        </p:nvSpPr>
        <p:spPr/>
        <p:txBody>
          <a:bodyPr/>
          <a:lstStyle/>
          <a:p>
            <a:fld id="{904BF6CF-FC87-4889-8D56-0C76593371AF}" type="slidenum">
              <a:rPr lang="en-US" smtClean="0"/>
              <a:t>34</a:t>
            </a:fld>
            <a:endParaRPr lang="en-US" dirty="0"/>
          </a:p>
        </p:txBody>
      </p:sp>
    </p:spTree>
    <p:extLst>
      <p:ext uri="{BB962C8B-B14F-4D97-AF65-F5344CB8AC3E}">
        <p14:creationId xmlns:p14="http://schemas.microsoft.com/office/powerpoint/2010/main" val="12299602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p:txBody>
      </p:sp>
      <p:sp>
        <p:nvSpPr>
          <p:cNvPr id="4" name="Slide Number Placeholder 3"/>
          <p:cNvSpPr>
            <a:spLocks noGrp="1"/>
          </p:cNvSpPr>
          <p:nvPr>
            <p:ph type="sldNum" sz="quarter" idx="5"/>
          </p:nvPr>
        </p:nvSpPr>
        <p:spPr/>
        <p:txBody>
          <a:bodyPr/>
          <a:lstStyle/>
          <a:p>
            <a:fld id="{904BF6CF-FC87-4889-8D56-0C76593371AF}" type="slidenum">
              <a:rPr lang="en-US" smtClean="0"/>
              <a:t>3</a:t>
            </a:fld>
            <a:endParaRPr lang="en-US" dirty="0"/>
          </a:p>
        </p:txBody>
      </p:sp>
    </p:spTree>
    <p:extLst>
      <p:ext uri="{BB962C8B-B14F-4D97-AF65-F5344CB8AC3E}">
        <p14:creationId xmlns:p14="http://schemas.microsoft.com/office/powerpoint/2010/main" val="120587814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still due to the presence of more zeros in the controller allows an increment of the bandwidth of the system but keeping the maximum sensitivity equal to the 1.4. </a:t>
            </a:r>
          </a:p>
        </p:txBody>
      </p:sp>
      <p:sp>
        <p:nvSpPr>
          <p:cNvPr id="4" name="Slide Number Placeholder 3"/>
          <p:cNvSpPr>
            <a:spLocks noGrp="1"/>
          </p:cNvSpPr>
          <p:nvPr>
            <p:ph type="sldNum" sz="quarter" idx="5"/>
          </p:nvPr>
        </p:nvSpPr>
        <p:spPr/>
        <p:txBody>
          <a:bodyPr/>
          <a:lstStyle/>
          <a:p>
            <a:fld id="{904BF6CF-FC87-4889-8D56-0C76593371AF}" type="slidenum">
              <a:rPr lang="en-US" smtClean="0"/>
              <a:t>35</a:t>
            </a:fld>
            <a:endParaRPr lang="en-US" dirty="0"/>
          </a:p>
        </p:txBody>
      </p:sp>
    </p:spTree>
    <p:extLst>
      <p:ext uri="{BB962C8B-B14F-4D97-AF65-F5344CB8AC3E}">
        <p14:creationId xmlns:p14="http://schemas.microsoft.com/office/powerpoint/2010/main" val="57784476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D1D5DB"/>
                </a:solidFill>
                <a:effectLst/>
                <a:latin typeface="Söhne"/>
              </a:rPr>
              <a:t>Upon examining the results for multiple equal poles, specifically with n equal to 8, we can clearly see a significant advantage. This advantage can be attributed to the higher value of the acceleration action. This bring to a gain of about 40 % in terms of IAE. </a:t>
            </a:r>
            <a:endParaRPr lang="en-US" dirty="0"/>
          </a:p>
        </p:txBody>
      </p:sp>
      <p:sp>
        <p:nvSpPr>
          <p:cNvPr id="4" name="Slide Number Placeholder 3"/>
          <p:cNvSpPr>
            <a:spLocks noGrp="1"/>
          </p:cNvSpPr>
          <p:nvPr>
            <p:ph type="sldNum" sz="quarter" idx="5"/>
          </p:nvPr>
        </p:nvSpPr>
        <p:spPr/>
        <p:txBody>
          <a:bodyPr/>
          <a:lstStyle/>
          <a:p>
            <a:fld id="{904BF6CF-FC87-4889-8D56-0C76593371AF}" type="slidenum">
              <a:rPr lang="en-US" smtClean="0"/>
              <a:t>38</a:t>
            </a:fld>
            <a:endParaRPr lang="en-US" dirty="0"/>
          </a:p>
        </p:txBody>
      </p:sp>
    </p:spTree>
    <p:extLst>
      <p:ext uri="{BB962C8B-B14F-4D97-AF65-F5344CB8AC3E}">
        <p14:creationId xmlns:p14="http://schemas.microsoft.com/office/powerpoint/2010/main" val="30800773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p:txBody>
      </p:sp>
      <p:sp>
        <p:nvSpPr>
          <p:cNvPr id="4" name="Slide Number Placeholder 3"/>
          <p:cNvSpPr>
            <a:spLocks noGrp="1"/>
          </p:cNvSpPr>
          <p:nvPr>
            <p:ph type="sldNum" sz="quarter" idx="5"/>
          </p:nvPr>
        </p:nvSpPr>
        <p:spPr/>
        <p:txBody>
          <a:bodyPr/>
          <a:lstStyle/>
          <a:p>
            <a:fld id="{904BF6CF-FC87-4889-8D56-0C76593371AF}" type="slidenum">
              <a:rPr lang="en-US" smtClean="0"/>
              <a:t>5</a:t>
            </a:fld>
            <a:endParaRPr lang="en-US" dirty="0"/>
          </a:p>
        </p:txBody>
      </p:sp>
    </p:spTree>
    <p:extLst>
      <p:ext uri="{BB962C8B-B14F-4D97-AF65-F5344CB8AC3E}">
        <p14:creationId xmlns:p14="http://schemas.microsoft.com/office/powerpoint/2010/main" val="23295708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04BF6CF-FC87-4889-8D56-0C76593371AF}" type="slidenum">
              <a:rPr lang="en-US" smtClean="0"/>
              <a:t>7</a:t>
            </a:fld>
            <a:endParaRPr lang="en-US" dirty="0"/>
          </a:p>
        </p:txBody>
      </p:sp>
    </p:spTree>
    <p:extLst>
      <p:ext uri="{BB962C8B-B14F-4D97-AF65-F5344CB8AC3E}">
        <p14:creationId xmlns:p14="http://schemas.microsoft.com/office/powerpoint/2010/main" val="39873946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904BF6CF-FC87-4889-8D56-0C76593371AF}" type="slidenum">
              <a:rPr lang="en-US" smtClean="0"/>
              <a:t>8</a:t>
            </a:fld>
            <a:endParaRPr lang="en-US" dirty="0"/>
          </a:p>
        </p:txBody>
      </p:sp>
    </p:spTree>
    <p:extLst>
      <p:ext uri="{BB962C8B-B14F-4D97-AF65-F5344CB8AC3E}">
        <p14:creationId xmlns:p14="http://schemas.microsoft.com/office/powerpoint/2010/main" val="18250231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04BF6CF-FC87-4889-8D56-0C76593371AF}" type="slidenum">
              <a:rPr lang="en-US" smtClean="0"/>
              <a:t>9</a:t>
            </a:fld>
            <a:endParaRPr lang="en-US" dirty="0"/>
          </a:p>
        </p:txBody>
      </p:sp>
    </p:spTree>
    <p:extLst>
      <p:ext uri="{BB962C8B-B14F-4D97-AF65-F5344CB8AC3E}">
        <p14:creationId xmlns:p14="http://schemas.microsoft.com/office/powerpoint/2010/main" val="11258141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dirty="0">
              <a:solidFill>
                <a:srgbClr val="D1D5DB"/>
              </a:solidFill>
              <a:effectLst/>
              <a:latin typeface="Söhne"/>
            </a:endParaRPr>
          </a:p>
        </p:txBody>
      </p:sp>
      <p:sp>
        <p:nvSpPr>
          <p:cNvPr id="4" name="Slide Number Placeholder 3"/>
          <p:cNvSpPr>
            <a:spLocks noGrp="1"/>
          </p:cNvSpPr>
          <p:nvPr>
            <p:ph type="sldNum" sz="quarter" idx="5"/>
          </p:nvPr>
        </p:nvSpPr>
        <p:spPr/>
        <p:txBody>
          <a:bodyPr/>
          <a:lstStyle/>
          <a:p>
            <a:fld id="{904BF6CF-FC87-4889-8D56-0C76593371AF}" type="slidenum">
              <a:rPr lang="en-US" smtClean="0"/>
              <a:t>10</a:t>
            </a:fld>
            <a:endParaRPr lang="en-US" dirty="0"/>
          </a:p>
        </p:txBody>
      </p:sp>
    </p:spTree>
    <p:extLst>
      <p:ext uri="{BB962C8B-B14F-4D97-AF65-F5344CB8AC3E}">
        <p14:creationId xmlns:p14="http://schemas.microsoft.com/office/powerpoint/2010/main" val="10296963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904BF6CF-FC87-4889-8D56-0C76593371AF}" type="slidenum">
              <a:rPr lang="en-US" smtClean="0"/>
              <a:t>11</a:t>
            </a:fld>
            <a:endParaRPr lang="en-US" dirty="0"/>
          </a:p>
        </p:txBody>
      </p:sp>
    </p:spTree>
    <p:extLst>
      <p:ext uri="{BB962C8B-B14F-4D97-AF65-F5344CB8AC3E}">
        <p14:creationId xmlns:p14="http://schemas.microsoft.com/office/powerpoint/2010/main" val="28672797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2202E89C-D2EA-4804-AC66-E704173359D0}"/>
              </a:ext>
            </a:extLst>
          </p:cNvPr>
          <p:cNvSpPr>
            <a:spLocks noGrp="1"/>
          </p:cNvSpPr>
          <p:nvPr>
            <p:ph type="pic" sz="quarter" idx="10"/>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txBody>
          <a:bodyPr wrap="square">
            <a:noAutofit/>
          </a:bodyPr>
          <a:lstStyle>
            <a:lvl1pPr>
              <a:defRPr sz="1200"/>
            </a:lvl1pPr>
          </a:lstStyle>
          <a:p>
            <a:endParaRPr lang="en-ID" dirty="0"/>
          </a:p>
        </p:txBody>
      </p:sp>
    </p:spTree>
    <p:extLst>
      <p:ext uri="{BB962C8B-B14F-4D97-AF65-F5344CB8AC3E}">
        <p14:creationId xmlns:p14="http://schemas.microsoft.com/office/powerpoint/2010/main" val="22563487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8_Custom 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7DBAE8FD-D0C7-4F7B-80C2-AD0946BB815D}"/>
              </a:ext>
            </a:extLst>
          </p:cNvPr>
          <p:cNvSpPr>
            <a:spLocks noGrp="1"/>
          </p:cNvSpPr>
          <p:nvPr>
            <p:ph type="pic" sz="quarter" idx="10"/>
          </p:nvPr>
        </p:nvSpPr>
        <p:spPr>
          <a:xfrm>
            <a:off x="630392" y="544831"/>
            <a:ext cx="5079720" cy="5707235"/>
          </a:xfrm>
          <a:custGeom>
            <a:avLst/>
            <a:gdLst>
              <a:gd name="connsiteX0" fmla="*/ 4434977 w 5079720"/>
              <a:gd name="connsiteY0" fmla="*/ 4027600 h 5707235"/>
              <a:gd name="connsiteX1" fmla="*/ 4409774 w 5079720"/>
              <a:gd name="connsiteY1" fmla="*/ 4101752 h 5707235"/>
              <a:gd name="connsiteX2" fmla="*/ 4024656 w 5079720"/>
              <a:gd name="connsiteY2" fmla="*/ 4761393 h 5707235"/>
              <a:gd name="connsiteX3" fmla="*/ 663773 w 5079720"/>
              <a:gd name="connsiteY3" fmla="*/ 5297405 h 5707235"/>
              <a:gd name="connsiteX4" fmla="*/ 491053 w 5079720"/>
              <a:gd name="connsiteY4" fmla="*/ 5171990 h 5707235"/>
              <a:gd name="connsiteX5" fmla="*/ 3626853 w 5079720"/>
              <a:gd name="connsiteY5" fmla="*/ 586535 h 5707235"/>
              <a:gd name="connsiteX6" fmla="*/ 3703006 w 5079720"/>
              <a:gd name="connsiteY6" fmla="*/ 621167 h 5707235"/>
              <a:gd name="connsiteX7" fmla="*/ 4133876 w 5079720"/>
              <a:gd name="connsiteY7" fmla="*/ 902247 h 5707235"/>
              <a:gd name="connsiteX8" fmla="*/ 4982200 w 5079720"/>
              <a:gd name="connsiteY8" fmla="*/ 3578618 h 5707235"/>
              <a:gd name="connsiteX9" fmla="*/ 4927440 w 5079720"/>
              <a:gd name="connsiteY9" fmla="*/ 3739730 h 5707235"/>
              <a:gd name="connsiteX10" fmla="*/ 983516 w 5079720"/>
              <a:gd name="connsiteY10" fmla="*/ 4884120 h 5707235"/>
              <a:gd name="connsiteX11" fmla="*/ 945844 w 5079720"/>
              <a:gd name="connsiteY11" fmla="*/ 4856766 h 5707235"/>
              <a:gd name="connsiteX12" fmla="*/ 281522 w 5079720"/>
              <a:gd name="connsiteY12" fmla="*/ 1716360 h 5707235"/>
              <a:gd name="connsiteX13" fmla="*/ 392940 w 5079720"/>
              <a:gd name="connsiteY13" fmla="*/ 1524904 h 5707235"/>
              <a:gd name="connsiteX14" fmla="*/ 3192580 w 5079720"/>
              <a:gd name="connsiteY14" fmla="*/ 389 h 5707235"/>
              <a:gd name="connsiteX15" fmla="*/ 4169900 w 5079720"/>
              <a:gd name="connsiteY15" fmla="*/ 177482 h 5707235"/>
              <a:gd name="connsiteX16" fmla="*/ 4322518 w 5079720"/>
              <a:gd name="connsiteY16" fmla="*/ 246889 h 5707235"/>
              <a:gd name="connsiteX17" fmla="*/ 1088605 w 5079720"/>
              <a:gd name="connsiteY17" fmla="*/ 1185258 h 5707235"/>
              <a:gd name="connsiteX18" fmla="*/ 1105495 w 5079720"/>
              <a:gd name="connsiteY18" fmla="*/ 1156236 h 5707235"/>
              <a:gd name="connsiteX19" fmla="*/ 1258266 w 5079720"/>
              <a:gd name="connsiteY19" fmla="*/ 945844 h 5707235"/>
              <a:gd name="connsiteX20" fmla="*/ 3192580 w 5079720"/>
              <a:gd name="connsiteY20" fmla="*/ 389 h 5707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079720" h="5707235">
                <a:moveTo>
                  <a:pt x="4434977" y="4027600"/>
                </a:moveTo>
                <a:lnTo>
                  <a:pt x="4409774" y="4101752"/>
                </a:lnTo>
                <a:cubicBezTo>
                  <a:pt x="4317805" y="4334067"/>
                  <a:pt x="4189722" y="4556640"/>
                  <a:pt x="4024656" y="4761393"/>
                </a:cubicBezTo>
                <a:cubicBezTo>
                  <a:pt x="3199326" y="5785152"/>
                  <a:pt x="1742447" y="5999943"/>
                  <a:pt x="663773" y="5297405"/>
                </a:cubicBezTo>
                <a:lnTo>
                  <a:pt x="491053" y="5171990"/>
                </a:lnTo>
                <a:close/>
                <a:moveTo>
                  <a:pt x="3626853" y="586535"/>
                </a:moveTo>
                <a:lnTo>
                  <a:pt x="3703006" y="621167"/>
                </a:lnTo>
                <a:cubicBezTo>
                  <a:pt x="3852954" y="698595"/>
                  <a:pt x="3997375" y="792203"/>
                  <a:pt x="4133876" y="902247"/>
                </a:cubicBezTo>
                <a:cubicBezTo>
                  <a:pt x="4952885" y="1562510"/>
                  <a:pt x="5254152" y="2626965"/>
                  <a:pt x="4982200" y="3578618"/>
                </a:cubicBezTo>
                <a:lnTo>
                  <a:pt x="4927440" y="3739730"/>
                </a:lnTo>
                <a:lnTo>
                  <a:pt x="983516" y="4884120"/>
                </a:lnTo>
                <a:lnTo>
                  <a:pt x="945844" y="4856766"/>
                </a:lnTo>
                <a:cubicBezTo>
                  <a:pt x="-9665" y="4086459"/>
                  <a:pt x="-260473" y="2766001"/>
                  <a:pt x="281522" y="1716360"/>
                </a:cubicBezTo>
                <a:lnTo>
                  <a:pt x="392940" y="1524904"/>
                </a:lnTo>
                <a:close/>
                <a:moveTo>
                  <a:pt x="3192580" y="389"/>
                </a:moveTo>
                <a:cubicBezTo>
                  <a:pt x="3522846" y="-5372"/>
                  <a:pt x="3855307" y="52942"/>
                  <a:pt x="4169900" y="177482"/>
                </a:cubicBezTo>
                <a:lnTo>
                  <a:pt x="4322518" y="246889"/>
                </a:lnTo>
                <a:lnTo>
                  <a:pt x="1088605" y="1185258"/>
                </a:lnTo>
                <a:lnTo>
                  <a:pt x="1105495" y="1156236"/>
                </a:lnTo>
                <a:cubicBezTo>
                  <a:pt x="1152330" y="1084325"/>
                  <a:pt x="1203243" y="1014094"/>
                  <a:pt x="1258266" y="945844"/>
                </a:cubicBezTo>
                <a:cubicBezTo>
                  <a:pt x="1750024" y="335853"/>
                  <a:pt x="2465993" y="13062"/>
                  <a:pt x="3192580" y="389"/>
                </a:cubicBezTo>
                <a:close/>
              </a:path>
            </a:pathLst>
          </a:custGeom>
        </p:spPr>
        <p:txBody>
          <a:bodyPr wrap="square">
            <a:noAutofit/>
          </a:bodyPr>
          <a:lstStyle>
            <a:lvl1pPr>
              <a:defRPr sz="1200"/>
            </a:lvl1pPr>
          </a:lstStyle>
          <a:p>
            <a:endParaRPr lang="en-ID" dirty="0"/>
          </a:p>
        </p:txBody>
      </p:sp>
    </p:spTree>
    <p:extLst>
      <p:ext uri="{BB962C8B-B14F-4D97-AF65-F5344CB8AC3E}">
        <p14:creationId xmlns:p14="http://schemas.microsoft.com/office/powerpoint/2010/main" val="34685036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9_Custom Layout">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7938C857-5BC3-47DC-93C6-9FC3981641F2}"/>
              </a:ext>
            </a:extLst>
          </p:cNvPr>
          <p:cNvSpPr>
            <a:spLocks noGrp="1"/>
          </p:cNvSpPr>
          <p:nvPr>
            <p:ph type="pic" sz="quarter" idx="10"/>
          </p:nvPr>
        </p:nvSpPr>
        <p:spPr>
          <a:xfrm>
            <a:off x="4586514" y="-1"/>
            <a:ext cx="6473372" cy="4542971"/>
          </a:xfrm>
          <a:custGeom>
            <a:avLst/>
            <a:gdLst>
              <a:gd name="connsiteX0" fmla="*/ 0 w 6473372"/>
              <a:gd name="connsiteY0" fmla="*/ 0 h 4542971"/>
              <a:gd name="connsiteX1" fmla="*/ 6473372 w 6473372"/>
              <a:gd name="connsiteY1" fmla="*/ 0 h 4542971"/>
              <a:gd name="connsiteX2" fmla="*/ 6473372 w 6473372"/>
              <a:gd name="connsiteY2" fmla="*/ 4542971 h 4542971"/>
              <a:gd name="connsiteX3" fmla="*/ 0 w 6473372"/>
              <a:gd name="connsiteY3" fmla="*/ 4542971 h 4542971"/>
            </a:gdLst>
            <a:ahLst/>
            <a:cxnLst>
              <a:cxn ang="0">
                <a:pos x="connsiteX0" y="connsiteY0"/>
              </a:cxn>
              <a:cxn ang="0">
                <a:pos x="connsiteX1" y="connsiteY1"/>
              </a:cxn>
              <a:cxn ang="0">
                <a:pos x="connsiteX2" y="connsiteY2"/>
              </a:cxn>
              <a:cxn ang="0">
                <a:pos x="connsiteX3" y="connsiteY3"/>
              </a:cxn>
            </a:cxnLst>
            <a:rect l="l" t="t" r="r" b="b"/>
            <a:pathLst>
              <a:path w="6473372" h="4542971">
                <a:moveTo>
                  <a:pt x="0" y="0"/>
                </a:moveTo>
                <a:lnTo>
                  <a:pt x="6473372" y="0"/>
                </a:lnTo>
                <a:lnTo>
                  <a:pt x="6473372" y="4542971"/>
                </a:lnTo>
                <a:lnTo>
                  <a:pt x="0" y="4542971"/>
                </a:lnTo>
                <a:close/>
              </a:path>
            </a:pathLst>
          </a:custGeom>
        </p:spPr>
        <p:txBody>
          <a:bodyPr wrap="square">
            <a:noAutofit/>
          </a:bodyPr>
          <a:lstStyle>
            <a:lvl1pPr>
              <a:defRPr sz="1200"/>
            </a:lvl1pPr>
          </a:lstStyle>
          <a:p>
            <a:endParaRPr lang="en-ID" dirty="0"/>
          </a:p>
        </p:txBody>
      </p:sp>
    </p:spTree>
    <p:extLst>
      <p:ext uri="{BB962C8B-B14F-4D97-AF65-F5344CB8AC3E}">
        <p14:creationId xmlns:p14="http://schemas.microsoft.com/office/powerpoint/2010/main" val="263968938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0_Custom Layout">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A50597AB-9977-475F-BECA-6E71A973459B}"/>
              </a:ext>
            </a:extLst>
          </p:cNvPr>
          <p:cNvSpPr>
            <a:spLocks noGrp="1"/>
          </p:cNvSpPr>
          <p:nvPr>
            <p:ph type="pic" sz="quarter" idx="10"/>
          </p:nvPr>
        </p:nvSpPr>
        <p:spPr>
          <a:xfrm>
            <a:off x="4071257" y="867228"/>
            <a:ext cx="4049486" cy="4746171"/>
          </a:xfrm>
          <a:custGeom>
            <a:avLst/>
            <a:gdLst>
              <a:gd name="connsiteX0" fmla="*/ 866862 w 4049486"/>
              <a:gd name="connsiteY0" fmla="*/ 1763068 h 4746171"/>
              <a:gd name="connsiteX1" fmla="*/ 866862 w 4049486"/>
              <a:gd name="connsiteY1" fmla="*/ 2983103 h 4746171"/>
              <a:gd name="connsiteX2" fmla="*/ 3182624 w 4049486"/>
              <a:gd name="connsiteY2" fmla="*/ 2983103 h 4746171"/>
              <a:gd name="connsiteX3" fmla="*/ 3182624 w 4049486"/>
              <a:gd name="connsiteY3" fmla="*/ 1763068 h 4746171"/>
              <a:gd name="connsiteX4" fmla="*/ 0 w 4049486"/>
              <a:gd name="connsiteY4" fmla="*/ 0 h 4746171"/>
              <a:gd name="connsiteX5" fmla="*/ 4049486 w 4049486"/>
              <a:gd name="connsiteY5" fmla="*/ 0 h 4746171"/>
              <a:gd name="connsiteX6" fmla="*/ 4049486 w 4049486"/>
              <a:gd name="connsiteY6" fmla="*/ 4746171 h 4746171"/>
              <a:gd name="connsiteX7" fmla="*/ 0 w 4049486"/>
              <a:gd name="connsiteY7" fmla="*/ 4746171 h 4746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49486" h="4746171">
                <a:moveTo>
                  <a:pt x="866862" y="1763068"/>
                </a:moveTo>
                <a:lnTo>
                  <a:pt x="866862" y="2983103"/>
                </a:lnTo>
                <a:lnTo>
                  <a:pt x="3182624" y="2983103"/>
                </a:lnTo>
                <a:lnTo>
                  <a:pt x="3182624" y="1763068"/>
                </a:lnTo>
                <a:close/>
                <a:moveTo>
                  <a:pt x="0" y="0"/>
                </a:moveTo>
                <a:lnTo>
                  <a:pt x="4049486" y="0"/>
                </a:lnTo>
                <a:lnTo>
                  <a:pt x="4049486" y="4746171"/>
                </a:lnTo>
                <a:lnTo>
                  <a:pt x="0" y="4746171"/>
                </a:lnTo>
                <a:close/>
              </a:path>
            </a:pathLst>
          </a:custGeom>
        </p:spPr>
        <p:txBody>
          <a:bodyPr wrap="square">
            <a:noAutofit/>
          </a:bodyPr>
          <a:lstStyle>
            <a:lvl1pPr>
              <a:defRPr sz="1200"/>
            </a:lvl1pPr>
          </a:lstStyle>
          <a:p>
            <a:endParaRPr lang="en-ID" dirty="0"/>
          </a:p>
        </p:txBody>
      </p:sp>
    </p:spTree>
    <p:extLst>
      <p:ext uri="{BB962C8B-B14F-4D97-AF65-F5344CB8AC3E}">
        <p14:creationId xmlns:p14="http://schemas.microsoft.com/office/powerpoint/2010/main" val="398004671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1_Custom Layout">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91E6A9DA-0116-492C-87B7-B31744B33E3E}"/>
              </a:ext>
            </a:extLst>
          </p:cNvPr>
          <p:cNvSpPr>
            <a:spLocks noGrp="1"/>
          </p:cNvSpPr>
          <p:nvPr>
            <p:ph type="pic" sz="quarter" idx="10"/>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txBody>
          <a:bodyPr wrap="square">
            <a:noAutofit/>
          </a:bodyPr>
          <a:lstStyle>
            <a:lvl1pPr>
              <a:defRPr sz="1200"/>
            </a:lvl1pPr>
          </a:lstStyle>
          <a:p>
            <a:endParaRPr lang="en-ID" dirty="0"/>
          </a:p>
        </p:txBody>
      </p:sp>
    </p:spTree>
    <p:extLst>
      <p:ext uri="{BB962C8B-B14F-4D97-AF65-F5344CB8AC3E}">
        <p14:creationId xmlns:p14="http://schemas.microsoft.com/office/powerpoint/2010/main" val="31455047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2_Custom Layout">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B56936E4-3FD0-42C5-8F82-E65B9DF29A2A}"/>
              </a:ext>
            </a:extLst>
          </p:cNvPr>
          <p:cNvSpPr>
            <a:spLocks noGrp="1"/>
          </p:cNvSpPr>
          <p:nvPr>
            <p:ph type="pic" sz="quarter" idx="10"/>
          </p:nvPr>
        </p:nvSpPr>
        <p:spPr>
          <a:xfrm>
            <a:off x="0" y="0"/>
            <a:ext cx="5924550" cy="6858000"/>
          </a:xfrm>
          <a:custGeom>
            <a:avLst/>
            <a:gdLst>
              <a:gd name="connsiteX0" fmla="*/ 0 w 5924550"/>
              <a:gd name="connsiteY0" fmla="*/ 0 h 6858000"/>
              <a:gd name="connsiteX1" fmla="*/ 5924550 w 5924550"/>
              <a:gd name="connsiteY1" fmla="*/ 0 h 6858000"/>
              <a:gd name="connsiteX2" fmla="*/ 5924550 w 5924550"/>
              <a:gd name="connsiteY2" fmla="*/ 6858000 h 6858000"/>
              <a:gd name="connsiteX3" fmla="*/ 0 w 592455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924550" h="6858000">
                <a:moveTo>
                  <a:pt x="0" y="0"/>
                </a:moveTo>
                <a:lnTo>
                  <a:pt x="5924550" y="0"/>
                </a:lnTo>
                <a:lnTo>
                  <a:pt x="5924550" y="6858000"/>
                </a:lnTo>
                <a:lnTo>
                  <a:pt x="0" y="6858000"/>
                </a:lnTo>
                <a:close/>
              </a:path>
            </a:pathLst>
          </a:custGeom>
        </p:spPr>
        <p:txBody>
          <a:bodyPr wrap="square">
            <a:noAutofit/>
          </a:bodyPr>
          <a:lstStyle>
            <a:lvl1pPr>
              <a:defRPr sz="1200"/>
            </a:lvl1pPr>
          </a:lstStyle>
          <a:p>
            <a:endParaRPr lang="en-ID" dirty="0"/>
          </a:p>
        </p:txBody>
      </p:sp>
      <p:sp>
        <p:nvSpPr>
          <p:cNvPr id="10" name="Picture Placeholder 9">
            <a:extLst>
              <a:ext uri="{FF2B5EF4-FFF2-40B4-BE49-F238E27FC236}">
                <a16:creationId xmlns:a16="http://schemas.microsoft.com/office/drawing/2014/main" id="{8ACB4690-1248-4846-A820-19DB834FD0AB}"/>
              </a:ext>
            </a:extLst>
          </p:cNvPr>
          <p:cNvSpPr>
            <a:spLocks noGrp="1"/>
          </p:cNvSpPr>
          <p:nvPr>
            <p:ph type="pic" sz="quarter" idx="11"/>
          </p:nvPr>
        </p:nvSpPr>
        <p:spPr>
          <a:xfrm>
            <a:off x="10001250" y="647700"/>
            <a:ext cx="1200150" cy="2076450"/>
          </a:xfrm>
          <a:custGeom>
            <a:avLst/>
            <a:gdLst>
              <a:gd name="connsiteX0" fmla="*/ 0 w 1200150"/>
              <a:gd name="connsiteY0" fmla="*/ 0 h 2076450"/>
              <a:gd name="connsiteX1" fmla="*/ 1200150 w 1200150"/>
              <a:gd name="connsiteY1" fmla="*/ 0 h 2076450"/>
              <a:gd name="connsiteX2" fmla="*/ 1200150 w 1200150"/>
              <a:gd name="connsiteY2" fmla="*/ 2076450 h 2076450"/>
              <a:gd name="connsiteX3" fmla="*/ 0 w 1200150"/>
              <a:gd name="connsiteY3" fmla="*/ 2076450 h 2076450"/>
            </a:gdLst>
            <a:ahLst/>
            <a:cxnLst>
              <a:cxn ang="0">
                <a:pos x="connsiteX0" y="connsiteY0"/>
              </a:cxn>
              <a:cxn ang="0">
                <a:pos x="connsiteX1" y="connsiteY1"/>
              </a:cxn>
              <a:cxn ang="0">
                <a:pos x="connsiteX2" y="connsiteY2"/>
              </a:cxn>
              <a:cxn ang="0">
                <a:pos x="connsiteX3" y="connsiteY3"/>
              </a:cxn>
            </a:cxnLst>
            <a:rect l="l" t="t" r="r" b="b"/>
            <a:pathLst>
              <a:path w="1200150" h="2076450">
                <a:moveTo>
                  <a:pt x="0" y="0"/>
                </a:moveTo>
                <a:lnTo>
                  <a:pt x="1200150" y="0"/>
                </a:lnTo>
                <a:lnTo>
                  <a:pt x="1200150" y="2076450"/>
                </a:lnTo>
                <a:lnTo>
                  <a:pt x="0" y="2076450"/>
                </a:lnTo>
                <a:close/>
              </a:path>
            </a:pathLst>
          </a:custGeom>
        </p:spPr>
        <p:txBody>
          <a:bodyPr wrap="square">
            <a:noAutofit/>
          </a:bodyPr>
          <a:lstStyle>
            <a:lvl1pPr>
              <a:defRPr sz="1200"/>
            </a:lvl1pPr>
          </a:lstStyle>
          <a:p>
            <a:endParaRPr lang="en-ID" dirty="0"/>
          </a:p>
        </p:txBody>
      </p:sp>
    </p:spTree>
    <p:extLst>
      <p:ext uri="{BB962C8B-B14F-4D97-AF65-F5344CB8AC3E}">
        <p14:creationId xmlns:p14="http://schemas.microsoft.com/office/powerpoint/2010/main" val="177732424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3_Custom 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F7147319-A29E-471D-ADCB-70F0DD1EFC70}"/>
              </a:ext>
            </a:extLst>
          </p:cNvPr>
          <p:cNvSpPr>
            <a:spLocks noGrp="1"/>
          </p:cNvSpPr>
          <p:nvPr>
            <p:ph type="pic" sz="quarter" idx="10"/>
          </p:nvPr>
        </p:nvSpPr>
        <p:spPr>
          <a:xfrm>
            <a:off x="685800" y="2971800"/>
            <a:ext cx="10725150" cy="3181350"/>
          </a:xfrm>
          <a:custGeom>
            <a:avLst/>
            <a:gdLst>
              <a:gd name="connsiteX0" fmla="*/ 695325 w 10725150"/>
              <a:gd name="connsiteY0" fmla="*/ 0 h 3181350"/>
              <a:gd name="connsiteX1" fmla="*/ 10725150 w 10725150"/>
              <a:gd name="connsiteY1" fmla="*/ 0 h 3181350"/>
              <a:gd name="connsiteX2" fmla="*/ 10725150 w 10725150"/>
              <a:gd name="connsiteY2" fmla="*/ 3181350 h 3181350"/>
              <a:gd name="connsiteX3" fmla="*/ 0 w 10725150"/>
              <a:gd name="connsiteY3" fmla="*/ 3181350 h 3181350"/>
              <a:gd name="connsiteX4" fmla="*/ 0 w 10725150"/>
              <a:gd name="connsiteY4" fmla="*/ 574848 h 3181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25150" h="3181350">
                <a:moveTo>
                  <a:pt x="695325" y="0"/>
                </a:moveTo>
                <a:lnTo>
                  <a:pt x="10725150" y="0"/>
                </a:lnTo>
                <a:lnTo>
                  <a:pt x="10725150" y="3181350"/>
                </a:lnTo>
                <a:lnTo>
                  <a:pt x="0" y="3181350"/>
                </a:lnTo>
                <a:lnTo>
                  <a:pt x="0" y="574848"/>
                </a:lnTo>
                <a:close/>
              </a:path>
            </a:pathLst>
          </a:custGeom>
        </p:spPr>
        <p:txBody>
          <a:bodyPr wrap="square">
            <a:noAutofit/>
          </a:bodyPr>
          <a:lstStyle>
            <a:lvl1pPr>
              <a:defRPr sz="1200"/>
            </a:lvl1pPr>
          </a:lstStyle>
          <a:p>
            <a:endParaRPr lang="en-ID" dirty="0"/>
          </a:p>
        </p:txBody>
      </p:sp>
    </p:spTree>
    <p:extLst>
      <p:ext uri="{BB962C8B-B14F-4D97-AF65-F5344CB8AC3E}">
        <p14:creationId xmlns:p14="http://schemas.microsoft.com/office/powerpoint/2010/main" val="303483643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4_Custom Layout">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1706EE4B-01B9-44DA-9A14-3D57DDB1EB5A}"/>
              </a:ext>
            </a:extLst>
          </p:cNvPr>
          <p:cNvSpPr>
            <a:spLocks noGrp="1"/>
          </p:cNvSpPr>
          <p:nvPr>
            <p:ph type="pic" sz="quarter" idx="10"/>
          </p:nvPr>
        </p:nvSpPr>
        <p:spPr>
          <a:xfrm>
            <a:off x="361951" y="0"/>
            <a:ext cx="3422725" cy="6858000"/>
          </a:xfrm>
          <a:custGeom>
            <a:avLst/>
            <a:gdLst>
              <a:gd name="connsiteX0" fmla="*/ 0 w 3422725"/>
              <a:gd name="connsiteY0" fmla="*/ 0 h 6858000"/>
              <a:gd name="connsiteX1" fmla="*/ 3422725 w 3422725"/>
              <a:gd name="connsiteY1" fmla="*/ 0 h 6858000"/>
              <a:gd name="connsiteX2" fmla="*/ 3422725 w 3422725"/>
              <a:gd name="connsiteY2" fmla="*/ 6858000 h 6858000"/>
              <a:gd name="connsiteX3" fmla="*/ 0 w 3422725"/>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422725" h="6858000">
                <a:moveTo>
                  <a:pt x="0" y="0"/>
                </a:moveTo>
                <a:lnTo>
                  <a:pt x="3422725" y="0"/>
                </a:lnTo>
                <a:lnTo>
                  <a:pt x="3422725" y="6858000"/>
                </a:lnTo>
                <a:lnTo>
                  <a:pt x="0" y="6858000"/>
                </a:lnTo>
                <a:close/>
              </a:path>
            </a:pathLst>
          </a:custGeom>
        </p:spPr>
        <p:txBody>
          <a:bodyPr wrap="square">
            <a:noAutofit/>
          </a:bodyPr>
          <a:lstStyle>
            <a:lvl1pPr>
              <a:defRPr sz="1200"/>
            </a:lvl1pPr>
          </a:lstStyle>
          <a:p>
            <a:endParaRPr lang="en-ID" dirty="0"/>
          </a:p>
        </p:txBody>
      </p:sp>
      <p:sp>
        <p:nvSpPr>
          <p:cNvPr id="9" name="Picture Placeholder 8">
            <a:extLst>
              <a:ext uri="{FF2B5EF4-FFF2-40B4-BE49-F238E27FC236}">
                <a16:creationId xmlns:a16="http://schemas.microsoft.com/office/drawing/2014/main" id="{FDFB98C9-8FB2-4E06-ADB9-87419890D105}"/>
              </a:ext>
            </a:extLst>
          </p:cNvPr>
          <p:cNvSpPr>
            <a:spLocks noGrp="1"/>
          </p:cNvSpPr>
          <p:nvPr>
            <p:ph type="pic" sz="quarter" idx="11"/>
          </p:nvPr>
        </p:nvSpPr>
        <p:spPr>
          <a:xfrm>
            <a:off x="3784676" y="0"/>
            <a:ext cx="1835075" cy="6858000"/>
          </a:xfrm>
          <a:custGeom>
            <a:avLst/>
            <a:gdLst>
              <a:gd name="connsiteX0" fmla="*/ 0 w 1835075"/>
              <a:gd name="connsiteY0" fmla="*/ 0 h 6858000"/>
              <a:gd name="connsiteX1" fmla="*/ 1835075 w 1835075"/>
              <a:gd name="connsiteY1" fmla="*/ 0 h 6858000"/>
              <a:gd name="connsiteX2" fmla="*/ 1835075 w 1835075"/>
              <a:gd name="connsiteY2" fmla="*/ 6858000 h 6858000"/>
              <a:gd name="connsiteX3" fmla="*/ 0 w 1835075"/>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835075" h="6858000">
                <a:moveTo>
                  <a:pt x="0" y="0"/>
                </a:moveTo>
                <a:lnTo>
                  <a:pt x="1835075" y="0"/>
                </a:lnTo>
                <a:lnTo>
                  <a:pt x="1835075" y="6858000"/>
                </a:lnTo>
                <a:lnTo>
                  <a:pt x="0" y="6858000"/>
                </a:lnTo>
                <a:close/>
              </a:path>
            </a:pathLst>
          </a:custGeom>
        </p:spPr>
        <p:txBody>
          <a:bodyPr wrap="square">
            <a:noAutofit/>
          </a:bodyPr>
          <a:lstStyle>
            <a:lvl1pPr>
              <a:defRPr sz="1200"/>
            </a:lvl1pPr>
          </a:lstStyle>
          <a:p>
            <a:endParaRPr lang="en-ID" dirty="0"/>
          </a:p>
        </p:txBody>
      </p:sp>
    </p:spTree>
    <p:extLst>
      <p:ext uri="{BB962C8B-B14F-4D97-AF65-F5344CB8AC3E}">
        <p14:creationId xmlns:p14="http://schemas.microsoft.com/office/powerpoint/2010/main" val="77967325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5_Custom Layout">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F906FAD2-DCEA-4919-A11E-892BB2F7ED9F}"/>
              </a:ext>
            </a:extLst>
          </p:cNvPr>
          <p:cNvSpPr>
            <a:spLocks noGrp="1"/>
          </p:cNvSpPr>
          <p:nvPr>
            <p:ph type="pic" sz="quarter" idx="10"/>
          </p:nvPr>
        </p:nvSpPr>
        <p:spPr>
          <a:xfrm>
            <a:off x="0" y="3086100"/>
            <a:ext cx="7349616" cy="3200400"/>
          </a:xfrm>
          <a:custGeom>
            <a:avLst/>
            <a:gdLst>
              <a:gd name="connsiteX0" fmla="*/ 0 w 7349616"/>
              <a:gd name="connsiteY0" fmla="*/ 0 h 3200400"/>
              <a:gd name="connsiteX1" fmla="*/ 7349616 w 7349616"/>
              <a:gd name="connsiteY1" fmla="*/ 0 h 3200400"/>
              <a:gd name="connsiteX2" fmla="*/ 7349616 w 7349616"/>
              <a:gd name="connsiteY2" fmla="*/ 3200400 h 3200400"/>
              <a:gd name="connsiteX3" fmla="*/ 0 w 7349616"/>
              <a:gd name="connsiteY3" fmla="*/ 3200400 h 3200400"/>
            </a:gdLst>
            <a:ahLst/>
            <a:cxnLst>
              <a:cxn ang="0">
                <a:pos x="connsiteX0" y="connsiteY0"/>
              </a:cxn>
              <a:cxn ang="0">
                <a:pos x="connsiteX1" y="connsiteY1"/>
              </a:cxn>
              <a:cxn ang="0">
                <a:pos x="connsiteX2" y="connsiteY2"/>
              </a:cxn>
              <a:cxn ang="0">
                <a:pos x="connsiteX3" y="connsiteY3"/>
              </a:cxn>
            </a:cxnLst>
            <a:rect l="l" t="t" r="r" b="b"/>
            <a:pathLst>
              <a:path w="7349616" h="3200400">
                <a:moveTo>
                  <a:pt x="0" y="0"/>
                </a:moveTo>
                <a:lnTo>
                  <a:pt x="7349616" y="0"/>
                </a:lnTo>
                <a:lnTo>
                  <a:pt x="7349616" y="3200400"/>
                </a:lnTo>
                <a:lnTo>
                  <a:pt x="0" y="3200400"/>
                </a:lnTo>
                <a:close/>
              </a:path>
            </a:pathLst>
          </a:custGeom>
        </p:spPr>
        <p:txBody>
          <a:bodyPr wrap="square">
            <a:noAutofit/>
          </a:bodyPr>
          <a:lstStyle>
            <a:lvl1pPr>
              <a:defRPr sz="1200"/>
            </a:lvl1pPr>
          </a:lstStyle>
          <a:p>
            <a:endParaRPr lang="en-ID" dirty="0"/>
          </a:p>
        </p:txBody>
      </p:sp>
      <p:sp>
        <p:nvSpPr>
          <p:cNvPr id="9" name="Picture Placeholder 8">
            <a:extLst>
              <a:ext uri="{FF2B5EF4-FFF2-40B4-BE49-F238E27FC236}">
                <a16:creationId xmlns:a16="http://schemas.microsoft.com/office/drawing/2014/main" id="{BD41FAA4-0173-4625-8656-98F7A8B7A929}"/>
              </a:ext>
            </a:extLst>
          </p:cNvPr>
          <p:cNvSpPr>
            <a:spLocks noGrp="1"/>
          </p:cNvSpPr>
          <p:nvPr>
            <p:ph type="pic" sz="quarter" idx="11"/>
          </p:nvPr>
        </p:nvSpPr>
        <p:spPr>
          <a:xfrm>
            <a:off x="6230558" y="1967042"/>
            <a:ext cx="2238116" cy="2238116"/>
          </a:xfrm>
          <a:custGeom>
            <a:avLst/>
            <a:gdLst>
              <a:gd name="connsiteX0" fmla="*/ 1119058 w 2238116"/>
              <a:gd name="connsiteY0" fmla="*/ 0 h 2238116"/>
              <a:gd name="connsiteX1" fmla="*/ 2238116 w 2238116"/>
              <a:gd name="connsiteY1" fmla="*/ 1119058 h 2238116"/>
              <a:gd name="connsiteX2" fmla="*/ 1119058 w 2238116"/>
              <a:gd name="connsiteY2" fmla="*/ 2238116 h 2238116"/>
              <a:gd name="connsiteX3" fmla="*/ 0 w 2238116"/>
              <a:gd name="connsiteY3" fmla="*/ 1119058 h 2238116"/>
              <a:gd name="connsiteX4" fmla="*/ 1119058 w 2238116"/>
              <a:gd name="connsiteY4" fmla="*/ 0 h 22381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38116" h="2238116">
                <a:moveTo>
                  <a:pt x="1119058" y="0"/>
                </a:moveTo>
                <a:cubicBezTo>
                  <a:pt x="1737097" y="0"/>
                  <a:pt x="2238116" y="501019"/>
                  <a:pt x="2238116" y="1119058"/>
                </a:cubicBezTo>
                <a:cubicBezTo>
                  <a:pt x="2238116" y="1737097"/>
                  <a:pt x="1737097" y="2238116"/>
                  <a:pt x="1119058" y="2238116"/>
                </a:cubicBezTo>
                <a:cubicBezTo>
                  <a:pt x="501019" y="2238116"/>
                  <a:pt x="0" y="1737097"/>
                  <a:pt x="0" y="1119058"/>
                </a:cubicBezTo>
                <a:cubicBezTo>
                  <a:pt x="0" y="501019"/>
                  <a:pt x="501019" y="0"/>
                  <a:pt x="1119058" y="0"/>
                </a:cubicBezTo>
                <a:close/>
              </a:path>
            </a:pathLst>
          </a:custGeom>
        </p:spPr>
        <p:txBody>
          <a:bodyPr wrap="square">
            <a:noAutofit/>
          </a:bodyPr>
          <a:lstStyle>
            <a:lvl1pPr>
              <a:defRPr sz="1200"/>
            </a:lvl1pPr>
          </a:lstStyle>
          <a:p>
            <a:endParaRPr lang="en-ID" dirty="0"/>
          </a:p>
        </p:txBody>
      </p:sp>
    </p:spTree>
    <p:extLst>
      <p:ext uri="{BB962C8B-B14F-4D97-AF65-F5344CB8AC3E}">
        <p14:creationId xmlns:p14="http://schemas.microsoft.com/office/powerpoint/2010/main" val="41874843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6_Custom Layout">
    <p:spTree>
      <p:nvGrpSpPr>
        <p:cNvPr id="1" name=""/>
        <p:cNvGrpSpPr/>
        <p:nvPr/>
      </p:nvGrpSpPr>
      <p:grpSpPr>
        <a:xfrm>
          <a:off x="0" y="0"/>
          <a:ext cx="0" cy="0"/>
          <a:chOff x="0" y="0"/>
          <a:chExt cx="0" cy="0"/>
        </a:xfrm>
      </p:grpSpPr>
      <p:sp>
        <p:nvSpPr>
          <p:cNvPr id="16" name="Picture Placeholder 15">
            <a:extLst>
              <a:ext uri="{FF2B5EF4-FFF2-40B4-BE49-F238E27FC236}">
                <a16:creationId xmlns:a16="http://schemas.microsoft.com/office/drawing/2014/main" id="{1C6EC4D8-BB2D-41D4-A33D-62DE9128C488}"/>
              </a:ext>
            </a:extLst>
          </p:cNvPr>
          <p:cNvSpPr>
            <a:spLocks noGrp="1"/>
          </p:cNvSpPr>
          <p:nvPr>
            <p:ph type="pic" sz="quarter" idx="10"/>
          </p:nvPr>
        </p:nvSpPr>
        <p:spPr>
          <a:xfrm>
            <a:off x="5730566" y="1072164"/>
            <a:ext cx="1223493" cy="4713669"/>
          </a:xfrm>
          <a:custGeom>
            <a:avLst/>
            <a:gdLst>
              <a:gd name="connsiteX0" fmla="*/ 1223493 w 1223493"/>
              <a:gd name="connsiteY0" fmla="*/ 0 h 4713669"/>
              <a:gd name="connsiteX1" fmla="*/ 1223493 w 1223493"/>
              <a:gd name="connsiteY1" fmla="*/ 4407796 h 4713669"/>
              <a:gd name="connsiteX2" fmla="*/ 0 w 1223493"/>
              <a:gd name="connsiteY2" fmla="*/ 4713669 h 4713669"/>
              <a:gd name="connsiteX3" fmla="*/ 0 w 1223493"/>
              <a:gd name="connsiteY3" fmla="*/ 305873 h 4713669"/>
            </a:gdLst>
            <a:ahLst/>
            <a:cxnLst>
              <a:cxn ang="0">
                <a:pos x="connsiteX0" y="connsiteY0"/>
              </a:cxn>
              <a:cxn ang="0">
                <a:pos x="connsiteX1" y="connsiteY1"/>
              </a:cxn>
              <a:cxn ang="0">
                <a:pos x="connsiteX2" y="connsiteY2"/>
              </a:cxn>
              <a:cxn ang="0">
                <a:pos x="connsiteX3" y="connsiteY3"/>
              </a:cxn>
            </a:cxnLst>
            <a:rect l="l" t="t" r="r" b="b"/>
            <a:pathLst>
              <a:path w="1223493" h="4713669">
                <a:moveTo>
                  <a:pt x="1223493" y="0"/>
                </a:moveTo>
                <a:lnTo>
                  <a:pt x="1223493" y="4407796"/>
                </a:lnTo>
                <a:lnTo>
                  <a:pt x="0" y="4713669"/>
                </a:lnTo>
                <a:lnTo>
                  <a:pt x="0" y="305873"/>
                </a:lnTo>
                <a:close/>
              </a:path>
            </a:pathLst>
          </a:custGeom>
        </p:spPr>
        <p:txBody>
          <a:bodyPr wrap="square">
            <a:noAutofit/>
          </a:bodyPr>
          <a:lstStyle>
            <a:lvl1pPr>
              <a:defRPr sz="1200"/>
            </a:lvl1pPr>
          </a:lstStyle>
          <a:p>
            <a:endParaRPr lang="en-ID" dirty="0"/>
          </a:p>
        </p:txBody>
      </p:sp>
      <p:sp>
        <p:nvSpPr>
          <p:cNvPr id="12" name="Picture Placeholder 11">
            <a:extLst>
              <a:ext uri="{FF2B5EF4-FFF2-40B4-BE49-F238E27FC236}">
                <a16:creationId xmlns:a16="http://schemas.microsoft.com/office/drawing/2014/main" id="{4EE45940-E3B0-42FF-820C-901D229A7E3E}"/>
              </a:ext>
            </a:extLst>
          </p:cNvPr>
          <p:cNvSpPr>
            <a:spLocks noGrp="1"/>
          </p:cNvSpPr>
          <p:nvPr>
            <p:ph type="pic" sz="quarter" idx="11"/>
          </p:nvPr>
        </p:nvSpPr>
        <p:spPr>
          <a:xfrm>
            <a:off x="9951616" y="1072168"/>
            <a:ext cx="1223492" cy="4713668"/>
          </a:xfrm>
          <a:custGeom>
            <a:avLst/>
            <a:gdLst>
              <a:gd name="connsiteX0" fmla="*/ 0 w 1223492"/>
              <a:gd name="connsiteY0" fmla="*/ 0 h 4713668"/>
              <a:gd name="connsiteX1" fmla="*/ 1223492 w 1223492"/>
              <a:gd name="connsiteY1" fmla="*/ 305873 h 4713668"/>
              <a:gd name="connsiteX2" fmla="*/ 1223492 w 1223492"/>
              <a:gd name="connsiteY2" fmla="*/ 4713668 h 4713668"/>
              <a:gd name="connsiteX3" fmla="*/ 0 w 1223492"/>
              <a:gd name="connsiteY3" fmla="*/ 4407795 h 4713668"/>
            </a:gdLst>
            <a:ahLst/>
            <a:cxnLst>
              <a:cxn ang="0">
                <a:pos x="connsiteX0" y="connsiteY0"/>
              </a:cxn>
              <a:cxn ang="0">
                <a:pos x="connsiteX1" y="connsiteY1"/>
              </a:cxn>
              <a:cxn ang="0">
                <a:pos x="connsiteX2" y="connsiteY2"/>
              </a:cxn>
              <a:cxn ang="0">
                <a:pos x="connsiteX3" y="connsiteY3"/>
              </a:cxn>
            </a:cxnLst>
            <a:rect l="l" t="t" r="r" b="b"/>
            <a:pathLst>
              <a:path w="1223492" h="4713668">
                <a:moveTo>
                  <a:pt x="0" y="0"/>
                </a:moveTo>
                <a:lnTo>
                  <a:pt x="1223492" y="305873"/>
                </a:lnTo>
                <a:lnTo>
                  <a:pt x="1223492" y="4713668"/>
                </a:lnTo>
                <a:lnTo>
                  <a:pt x="0" y="4407795"/>
                </a:lnTo>
                <a:close/>
              </a:path>
            </a:pathLst>
          </a:custGeom>
        </p:spPr>
        <p:txBody>
          <a:bodyPr wrap="square">
            <a:noAutofit/>
          </a:bodyPr>
          <a:lstStyle>
            <a:lvl1pPr>
              <a:defRPr sz="1200"/>
            </a:lvl1pPr>
          </a:lstStyle>
          <a:p>
            <a:endParaRPr lang="en-ID" dirty="0"/>
          </a:p>
        </p:txBody>
      </p:sp>
      <p:sp>
        <p:nvSpPr>
          <p:cNvPr id="15" name="Picture Placeholder 14">
            <a:extLst>
              <a:ext uri="{FF2B5EF4-FFF2-40B4-BE49-F238E27FC236}">
                <a16:creationId xmlns:a16="http://schemas.microsoft.com/office/drawing/2014/main" id="{D00FACB7-53CD-4A00-9A7B-3200F171AA82}"/>
              </a:ext>
            </a:extLst>
          </p:cNvPr>
          <p:cNvSpPr>
            <a:spLocks noGrp="1"/>
          </p:cNvSpPr>
          <p:nvPr>
            <p:ph type="pic" sz="quarter" idx="12"/>
          </p:nvPr>
        </p:nvSpPr>
        <p:spPr>
          <a:xfrm>
            <a:off x="7137583" y="1072166"/>
            <a:ext cx="1223493" cy="4713668"/>
          </a:xfrm>
          <a:custGeom>
            <a:avLst/>
            <a:gdLst>
              <a:gd name="connsiteX0" fmla="*/ 0 w 1223493"/>
              <a:gd name="connsiteY0" fmla="*/ 0 h 4713668"/>
              <a:gd name="connsiteX1" fmla="*/ 1223493 w 1223493"/>
              <a:gd name="connsiteY1" fmla="*/ 305873 h 4713668"/>
              <a:gd name="connsiteX2" fmla="*/ 1223493 w 1223493"/>
              <a:gd name="connsiteY2" fmla="*/ 4713668 h 4713668"/>
              <a:gd name="connsiteX3" fmla="*/ 0 w 1223493"/>
              <a:gd name="connsiteY3" fmla="*/ 4407795 h 4713668"/>
            </a:gdLst>
            <a:ahLst/>
            <a:cxnLst>
              <a:cxn ang="0">
                <a:pos x="connsiteX0" y="connsiteY0"/>
              </a:cxn>
              <a:cxn ang="0">
                <a:pos x="connsiteX1" y="connsiteY1"/>
              </a:cxn>
              <a:cxn ang="0">
                <a:pos x="connsiteX2" y="connsiteY2"/>
              </a:cxn>
              <a:cxn ang="0">
                <a:pos x="connsiteX3" y="connsiteY3"/>
              </a:cxn>
            </a:cxnLst>
            <a:rect l="l" t="t" r="r" b="b"/>
            <a:pathLst>
              <a:path w="1223493" h="4713668">
                <a:moveTo>
                  <a:pt x="0" y="0"/>
                </a:moveTo>
                <a:lnTo>
                  <a:pt x="1223493" y="305873"/>
                </a:lnTo>
                <a:lnTo>
                  <a:pt x="1223493" y="4713668"/>
                </a:lnTo>
                <a:lnTo>
                  <a:pt x="0" y="4407795"/>
                </a:lnTo>
                <a:close/>
              </a:path>
            </a:pathLst>
          </a:custGeom>
        </p:spPr>
        <p:txBody>
          <a:bodyPr wrap="square">
            <a:noAutofit/>
          </a:bodyPr>
          <a:lstStyle>
            <a:lvl1pPr>
              <a:defRPr sz="1200"/>
            </a:lvl1pPr>
          </a:lstStyle>
          <a:p>
            <a:endParaRPr lang="en-ID" dirty="0"/>
          </a:p>
        </p:txBody>
      </p:sp>
      <p:sp>
        <p:nvSpPr>
          <p:cNvPr id="14" name="Picture Placeholder 13">
            <a:extLst>
              <a:ext uri="{FF2B5EF4-FFF2-40B4-BE49-F238E27FC236}">
                <a16:creationId xmlns:a16="http://schemas.microsoft.com/office/drawing/2014/main" id="{8C0439C4-266B-4306-AD41-CF17B197E215}"/>
              </a:ext>
            </a:extLst>
          </p:cNvPr>
          <p:cNvSpPr>
            <a:spLocks noGrp="1"/>
          </p:cNvSpPr>
          <p:nvPr>
            <p:ph type="pic" sz="quarter" idx="13"/>
          </p:nvPr>
        </p:nvSpPr>
        <p:spPr>
          <a:xfrm>
            <a:off x="8544600" y="1072166"/>
            <a:ext cx="1223493" cy="4713669"/>
          </a:xfrm>
          <a:custGeom>
            <a:avLst/>
            <a:gdLst>
              <a:gd name="connsiteX0" fmla="*/ 1223493 w 1223493"/>
              <a:gd name="connsiteY0" fmla="*/ 0 h 4713669"/>
              <a:gd name="connsiteX1" fmla="*/ 1223493 w 1223493"/>
              <a:gd name="connsiteY1" fmla="*/ 4407796 h 4713669"/>
              <a:gd name="connsiteX2" fmla="*/ 0 w 1223493"/>
              <a:gd name="connsiteY2" fmla="*/ 4713669 h 4713669"/>
              <a:gd name="connsiteX3" fmla="*/ 0 w 1223493"/>
              <a:gd name="connsiteY3" fmla="*/ 305873 h 4713669"/>
            </a:gdLst>
            <a:ahLst/>
            <a:cxnLst>
              <a:cxn ang="0">
                <a:pos x="connsiteX0" y="connsiteY0"/>
              </a:cxn>
              <a:cxn ang="0">
                <a:pos x="connsiteX1" y="connsiteY1"/>
              </a:cxn>
              <a:cxn ang="0">
                <a:pos x="connsiteX2" y="connsiteY2"/>
              </a:cxn>
              <a:cxn ang="0">
                <a:pos x="connsiteX3" y="connsiteY3"/>
              </a:cxn>
            </a:cxnLst>
            <a:rect l="l" t="t" r="r" b="b"/>
            <a:pathLst>
              <a:path w="1223493" h="4713669">
                <a:moveTo>
                  <a:pt x="1223493" y="0"/>
                </a:moveTo>
                <a:lnTo>
                  <a:pt x="1223493" y="4407796"/>
                </a:lnTo>
                <a:lnTo>
                  <a:pt x="0" y="4713669"/>
                </a:lnTo>
                <a:lnTo>
                  <a:pt x="0" y="305873"/>
                </a:lnTo>
                <a:close/>
              </a:path>
            </a:pathLst>
          </a:custGeom>
        </p:spPr>
        <p:txBody>
          <a:bodyPr wrap="square">
            <a:noAutofit/>
          </a:bodyPr>
          <a:lstStyle>
            <a:lvl1pPr>
              <a:defRPr sz="1200"/>
            </a:lvl1pPr>
          </a:lstStyle>
          <a:p>
            <a:endParaRPr lang="en-ID" dirty="0"/>
          </a:p>
        </p:txBody>
      </p:sp>
    </p:spTree>
    <p:extLst>
      <p:ext uri="{BB962C8B-B14F-4D97-AF65-F5344CB8AC3E}">
        <p14:creationId xmlns:p14="http://schemas.microsoft.com/office/powerpoint/2010/main" val="149013089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7_Custom Layout">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846F554F-312B-4D1C-8341-1FDBA09D6B5B}"/>
              </a:ext>
            </a:extLst>
          </p:cNvPr>
          <p:cNvSpPr>
            <a:spLocks noGrp="1"/>
          </p:cNvSpPr>
          <p:nvPr>
            <p:ph type="pic" sz="quarter" idx="10"/>
          </p:nvPr>
        </p:nvSpPr>
        <p:spPr>
          <a:xfrm>
            <a:off x="7225048" y="0"/>
            <a:ext cx="4966952" cy="4159876"/>
          </a:xfrm>
          <a:custGeom>
            <a:avLst/>
            <a:gdLst>
              <a:gd name="connsiteX0" fmla="*/ 0 w 4966952"/>
              <a:gd name="connsiteY0" fmla="*/ 0 h 4159876"/>
              <a:gd name="connsiteX1" fmla="*/ 4966952 w 4966952"/>
              <a:gd name="connsiteY1" fmla="*/ 0 h 4159876"/>
              <a:gd name="connsiteX2" fmla="*/ 4966952 w 4966952"/>
              <a:gd name="connsiteY2" fmla="*/ 4159876 h 4159876"/>
              <a:gd name="connsiteX3" fmla="*/ 0 w 4966952"/>
              <a:gd name="connsiteY3" fmla="*/ 4159876 h 4159876"/>
            </a:gdLst>
            <a:ahLst/>
            <a:cxnLst>
              <a:cxn ang="0">
                <a:pos x="connsiteX0" y="connsiteY0"/>
              </a:cxn>
              <a:cxn ang="0">
                <a:pos x="connsiteX1" y="connsiteY1"/>
              </a:cxn>
              <a:cxn ang="0">
                <a:pos x="connsiteX2" y="connsiteY2"/>
              </a:cxn>
              <a:cxn ang="0">
                <a:pos x="connsiteX3" y="connsiteY3"/>
              </a:cxn>
            </a:cxnLst>
            <a:rect l="l" t="t" r="r" b="b"/>
            <a:pathLst>
              <a:path w="4966952" h="4159876">
                <a:moveTo>
                  <a:pt x="0" y="0"/>
                </a:moveTo>
                <a:lnTo>
                  <a:pt x="4966952" y="0"/>
                </a:lnTo>
                <a:lnTo>
                  <a:pt x="4966952" y="4159876"/>
                </a:lnTo>
                <a:lnTo>
                  <a:pt x="0" y="4159876"/>
                </a:lnTo>
                <a:close/>
              </a:path>
            </a:pathLst>
          </a:custGeom>
        </p:spPr>
        <p:txBody>
          <a:bodyPr wrap="square">
            <a:noAutofit/>
          </a:bodyPr>
          <a:lstStyle>
            <a:lvl1pPr>
              <a:defRPr sz="1200"/>
            </a:lvl1pPr>
          </a:lstStyle>
          <a:p>
            <a:endParaRPr lang="en-ID" dirty="0"/>
          </a:p>
        </p:txBody>
      </p:sp>
    </p:spTree>
    <p:extLst>
      <p:ext uri="{BB962C8B-B14F-4D97-AF65-F5344CB8AC3E}">
        <p14:creationId xmlns:p14="http://schemas.microsoft.com/office/powerpoint/2010/main" val="30680341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D9CF92F4-8DCB-4E8B-B664-E16C1D18481F}"/>
              </a:ext>
            </a:extLst>
          </p:cNvPr>
          <p:cNvSpPr>
            <a:spLocks noGrp="1"/>
          </p:cNvSpPr>
          <p:nvPr>
            <p:ph type="pic" sz="quarter" idx="10"/>
          </p:nvPr>
        </p:nvSpPr>
        <p:spPr>
          <a:xfrm>
            <a:off x="707922" y="1"/>
            <a:ext cx="4782164" cy="6135329"/>
          </a:xfrm>
          <a:custGeom>
            <a:avLst/>
            <a:gdLst>
              <a:gd name="connsiteX0" fmla="*/ 1753829 w 4782164"/>
              <a:gd name="connsiteY0" fmla="*/ 0 h 6135329"/>
              <a:gd name="connsiteX1" fmla="*/ 4782164 w 4782164"/>
              <a:gd name="connsiteY1" fmla="*/ 0 h 6135329"/>
              <a:gd name="connsiteX2" fmla="*/ 4782164 w 4782164"/>
              <a:gd name="connsiteY2" fmla="*/ 6135329 h 6135329"/>
              <a:gd name="connsiteX3" fmla="*/ 1753829 w 4782164"/>
              <a:gd name="connsiteY3" fmla="*/ 6135329 h 6135329"/>
              <a:gd name="connsiteX4" fmla="*/ 0 w 4782164"/>
              <a:gd name="connsiteY4" fmla="*/ 0 h 6135329"/>
              <a:gd name="connsiteX5" fmla="*/ 1563329 w 4782164"/>
              <a:gd name="connsiteY5" fmla="*/ 0 h 6135329"/>
              <a:gd name="connsiteX6" fmla="*/ 1563329 w 4782164"/>
              <a:gd name="connsiteY6" fmla="*/ 6135329 h 6135329"/>
              <a:gd name="connsiteX7" fmla="*/ 0 w 4782164"/>
              <a:gd name="connsiteY7" fmla="*/ 6135329 h 6135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82164" h="6135329">
                <a:moveTo>
                  <a:pt x="1753829" y="0"/>
                </a:moveTo>
                <a:lnTo>
                  <a:pt x="4782164" y="0"/>
                </a:lnTo>
                <a:lnTo>
                  <a:pt x="4782164" y="6135329"/>
                </a:lnTo>
                <a:lnTo>
                  <a:pt x="1753829" y="6135329"/>
                </a:lnTo>
                <a:close/>
                <a:moveTo>
                  <a:pt x="0" y="0"/>
                </a:moveTo>
                <a:lnTo>
                  <a:pt x="1563329" y="0"/>
                </a:lnTo>
                <a:lnTo>
                  <a:pt x="1563329" y="6135329"/>
                </a:lnTo>
                <a:lnTo>
                  <a:pt x="0" y="6135329"/>
                </a:lnTo>
                <a:close/>
              </a:path>
            </a:pathLst>
          </a:custGeom>
        </p:spPr>
        <p:txBody>
          <a:bodyPr wrap="square">
            <a:noAutofit/>
          </a:bodyPr>
          <a:lstStyle>
            <a:lvl1pPr>
              <a:defRPr sz="1200"/>
            </a:lvl1pPr>
          </a:lstStyle>
          <a:p>
            <a:endParaRPr lang="en-ID" dirty="0"/>
          </a:p>
        </p:txBody>
      </p:sp>
    </p:spTree>
    <p:extLst>
      <p:ext uri="{BB962C8B-B14F-4D97-AF65-F5344CB8AC3E}">
        <p14:creationId xmlns:p14="http://schemas.microsoft.com/office/powerpoint/2010/main" val="14025375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8_Custom Layout">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76AFA35B-B9EF-4A47-8C39-82200A4DB4B0}"/>
              </a:ext>
            </a:extLst>
          </p:cNvPr>
          <p:cNvSpPr>
            <a:spLocks noGrp="1"/>
          </p:cNvSpPr>
          <p:nvPr>
            <p:ph type="pic" sz="quarter" idx="10"/>
          </p:nvPr>
        </p:nvSpPr>
        <p:spPr>
          <a:xfrm>
            <a:off x="863600" y="1453893"/>
            <a:ext cx="5312228" cy="2801257"/>
          </a:xfrm>
          <a:custGeom>
            <a:avLst/>
            <a:gdLst>
              <a:gd name="connsiteX0" fmla="*/ 0 w 5312228"/>
              <a:gd name="connsiteY0" fmla="*/ 0 h 2801257"/>
              <a:gd name="connsiteX1" fmla="*/ 5312228 w 5312228"/>
              <a:gd name="connsiteY1" fmla="*/ 0 h 2801257"/>
              <a:gd name="connsiteX2" fmla="*/ 5312228 w 5312228"/>
              <a:gd name="connsiteY2" fmla="*/ 2801257 h 2801257"/>
              <a:gd name="connsiteX3" fmla="*/ 0 w 5312228"/>
              <a:gd name="connsiteY3" fmla="*/ 2801257 h 2801257"/>
            </a:gdLst>
            <a:ahLst/>
            <a:cxnLst>
              <a:cxn ang="0">
                <a:pos x="connsiteX0" y="connsiteY0"/>
              </a:cxn>
              <a:cxn ang="0">
                <a:pos x="connsiteX1" y="connsiteY1"/>
              </a:cxn>
              <a:cxn ang="0">
                <a:pos x="connsiteX2" y="connsiteY2"/>
              </a:cxn>
              <a:cxn ang="0">
                <a:pos x="connsiteX3" y="connsiteY3"/>
              </a:cxn>
            </a:cxnLst>
            <a:rect l="l" t="t" r="r" b="b"/>
            <a:pathLst>
              <a:path w="5312228" h="2801257">
                <a:moveTo>
                  <a:pt x="0" y="0"/>
                </a:moveTo>
                <a:lnTo>
                  <a:pt x="5312228" y="0"/>
                </a:lnTo>
                <a:lnTo>
                  <a:pt x="5312228" y="2801257"/>
                </a:lnTo>
                <a:lnTo>
                  <a:pt x="0" y="2801257"/>
                </a:lnTo>
                <a:close/>
              </a:path>
            </a:pathLst>
          </a:custGeom>
        </p:spPr>
        <p:txBody>
          <a:bodyPr wrap="square">
            <a:noAutofit/>
          </a:bodyPr>
          <a:lstStyle>
            <a:lvl1pPr>
              <a:defRPr sz="1200"/>
            </a:lvl1pPr>
          </a:lstStyle>
          <a:p>
            <a:endParaRPr lang="en-ID" dirty="0"/>
          </a:p>
        </p:txBody>
      </p:sp>
    </p:spTree>
    <p:extLst>
      <p:ext uri="{BB962C8B-B14F-4D97-AF65-F5344CB8AC3E}">
        <p14:creationId xmlns:p14="http://schemas.microsoft.com/office/powerpoint/2010/main" val="187139266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9_Custom Layout">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9ABB9236-26A5-473C-836E-FF84B0F3E47C}"/>
              </a:ext>
            </a:extLst>
          </p:cNvPr>
          <p:cNvSpPr>
            <a:spLocks noGrp="1"/>
          </p:cNvSpPr>
          <p:nvPr>
            <p:ph type="pic" sz="quarter" idx="10"/>
          </p:nvPr>
        </p:nvSpPr>
        <p:spPr>
          <a:xfrm>
            <a:off x="6386285" y="682172"/>
            <a:ext cx="4601028" cy="5529943"/>
          </a:xfrm>
          <a:custGeom>
            <a:avLst/>
            <a:gdLst>
              <a:gd name="connsiteX0" fmla="*/ 0 w 4601028"/>
              <a:gd name="connsiteY0" fmla="*/ 0 h 5529943"/>
              <a:gd name="connsiteX1" fmla="*/ 2975429 w 4601028"/>
              <a:gd name="connsiteY1" fmla="*/ 0 h 5529943"/>
              <a:gd name="connsiteX2" fmla="*/ 3164568 w 4601028"/>
              <a:gd name="connsiteY2" fmla="*/ 163286 h 5529943"/>
              <a:gd name="connsiteX3" fmla="*/ 3961947 w 4601028"/>
              <a:gd name="connsiteY3" fmla="*/ 163286 h 5529943"/>
              <a:gd name="connsiteX4" fmla="*/ 4151086 w 4601028"/>
              <a:gd name="connsiteY4" fmla="*/ 0 h 5529943"/>
              <a:gd name="connsiteX5" fmla="*/ 4601028 w 4601028"/>
              <a:gd name="connsiteY5" fmla="*/ 0 h 5529943"/>
              <a:gd name="connsiteX6" fmla="*/ 4601028 w 4601028"/>
              <a:gd name="connsiteY6" fmla="*/ 2899190 h 5529943"/>
              <a:gd name="connsiteX7" fmla="*/ 4205108 w 4601028"/>
              <a:gd name="connsiteY7" fmla="*/ 2899190 h 5529943"/>
              <a:gd name="connsiteX8" fmla="*/ 4189599 w 4601028"/>
              <a:gd name="connsiteY8" fmla="*/ 2895603 h 5529943"/>
              <a:gd name="connsiteX9" fmla="*/ 3595355 w 4601028"/>
              <a:gd name="connsiteY9" fmla="*/ 2895603 h 5529943"/>
              <a:gd name="connsiteX10" fmla="*/ 3454399 w 4601028"/>
              <a:gd name="connsiteY10" fmla="*/ 3057096 h 5529943"/>
              <a:gd name="connsiteX11" fmla="*/ 3595355 w 4601028"/>
              <a:gd name="connsiteY11" fmla="*/ 3218588 h 5529943"/>
              <a:gd name="connsiteX12" fmla="*/ 4126092 w 4601028"/>
              <a:gd name="connsiteY12" fmla="*/ 3218588 h 5529943"/>
              <a:gd name="connsiteX13" fmla="*/ 4141600 w 4601028"/>
              <a:gd name="connsiteY13" fmla="*/ 3222175 h 5529943"/>
              <a:gd name="connsiteX14" fmla="*/ 4601028 w 4601028"/>
              <a:gd name="connsiteY14" fmla="*/ 3222175 h 5529943"/>
              <a:gd name="connsiteX15" fmla="*/ 4601028 w 4601028"/>
              <a:gd name="connsiteY15" fmla="*/ 5529943 h 5529943"/>
              <a:gd name="connsiteX16" fmla="*/ 1489913 w 4601028"/>
              <a:gd name="connsiteY16" fmla="*/ 5529943 h 5529943"/>
              <a:gd name="connsiteX17" fmla="*/ 1491127 w 4601028"/>
              <a:gd name="connsiteY17" fmla="*/ 5526567 h 5529943"/>
              <a:gd name="connsiteX18" fmla="*/ 1494970 w 4601028"/>
              <a:gd name="connsiteY18" fmla="*/ 5493658 h 5529943"/>
              <a:gd name="connsiteX19" fmla="*/ 1305831 w 4601028"/>
              <a:gd name="connsiteY19" fmla="*/ 5330372 h 5529943"/>
              <a:gd name="connsiteX20" fmla="*/ 508453 w 4601028"/>
              <a:gd name="connsiteY20" fmla="*/ 5330372 h 5529943"/>
              <a:gd name="connsiteX21" fmla="*/ 319313 w 4601028"/>
              <a:gd name="connsiteY21" fmla="*/ 5493658 h 5529943"/>
              <a:gd name="connsiteX22" fmla="*/ 323156 w 4601028"/>
              <a:gd name="connsiteY22" fmla="*/ 5526567 h 5529943"/>
              <a:gd name="connsiteX23" fmla="*/ 324370 w 4601028"/>
              <a:gd name="connsiteY23" fmla="*/ 5529943 h 5529943"/>
              <a:gd name="connsiteX24" fmla="*/ 0 w 4601028"/>
              <a:gd name="connsiteY24" fmla="*/ 5529943 h 5529943"/>
              <a:gd name="connsiteX25" fmla="*/ 0 w 4601028"/>
              <a:gd name="connsiteY25" fmla="*/ 1313545 h 5529943"/>
              <a:gd name="connsiteX26" fmla="*/ 487643 w 4601028"/>
              <a:gd name="connsiteY26" fmla="*/ 1313545 h 5529943"/>
              <a:gd name="connsiteX27" fmla="*/ 508453 w 4601028"/>
              <a:gd name="connsiteY27" fmla="*/ 1317172 h 5529943"/>
              <a:gd name="connsiteX28" fmla="*/ 1305831 w 4601028"/>
              <a:gd name="connsiteY28" fmla="*/ 1317172 h 5529943"/>
              <a:gd name="connsiteX29" fmla="*/ 1494970 w 4601028"/>
              <a:gd name="connsiteY29" fmla="*/ 1153886 h 5529943"/>
              <a:gd name="connsiteX30" fmla="*/ 1305831 w 4601028"/>
              <a:gd name="connsiteY30" fmla="*/ 990600 h 5529943"/>
              <a:gd name="connsiteX31" fmla="*/ 593670 w 4601028"/>
              <a:gd name="connsiteY31" fmla="*/ 990600 h 5529943"/>
              <a:gd name="connsiteX32" fmla="*/ 572860 w 4601028"/>
              <a:gd name="connsiteY32" fmla="*/ 986973 h 5529943"/>
              <a:gd name="connsiteX33" fmla="*/ 0 w 4601028"/>
              <a:gd name="connsiteY33" fmla="*/ 986973 h 5529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4601028" h="5529943">
                <a:moveTo>
                  <a:pt x="0" y="0"/>
                </a:moveTo>
                <a:lnTo>
                  <a:pt x="2975429" y="0"/>
                </a:lnTo>
                <a:cubicBezTo>
                  <a:pt x="2975429" y="90185"/>
                  <a:pt x="3060120" y="163286"/>
                  <a:pt x="3164568" y="163286"/>
                </a:cubicBezTo>
                <a:lnTo>
                  <a:pt x="3961947" y="163286"/>
                </a:lnTo>
                <a:cubicBezTo>
                  <a:pt x="4066395" y="163286"/>
                  <a:pt x="4151086" y="90185"/>
                  <a:pt x="4151086" y="0"/>
                </a:cubicBezTo>
                <a:lnTo>
                  <a:pt x="4601028" y="0"/>
                </a:lnTo>
                <a:lnTo>
                  <a:pt x="4601028" y="2899190"/>
                </a:lnTo>
                <a:lnTo>
                  <a:pt x="4205108" y="2899190"/>
                </a:lnTo>
                <a:lnTo>
                  <a:pt x="4189599" y="2895603"/>
                </a:lnTo>
                <a:lnTo>
                  <a:pt x="3595355" y="2895603"/>
                </a:lnTo>
                <a:cubicBezTo>
                  <a:pt x="3517515" y="2895603"/>
                  <a:pt x="3454399" y="2967901"/>
                  <a:pt x="3454399" y="3057096"/>
                </a:cubicBezTo>
                <a:cubicBezTo>
                  <a:pt x="3454399" y="3146290"/>
                  <a:pt x="3517515" y="3218588"/>
                  <a:pt x="3595355" y="3218588"/>
                </a:cubicBezTo>
                <a:lnTo>
                  <a:pt x="4126092" y="3218588"/>
                </a:lnTo>
                <a:lnTo>
                  <a:pt x="4141600" y="3222175"/>
                </a:lnTo>
                <a:lnTo>
                  <a:pt x="4601028" y="3222175"/>
                </a:lnTo>
                <a:lnTo>
                  <a:pt x="4601028" y="5529943"/>
                </a:lnTo>
                <a:lnTo>
                  <a:pt x="1489913" y="5529943"/>
                </a:lnTo>
                <a:lnTo>
                  <a:pt x="1491127" y="5526567"/>
                </a:lnTo>
                <a:cubicBezTo>
                  <a:pt x="1493647" y="5515938"/>
                  <a:pt x="1494970" y="5504931"/>
                  <a:pt x="1494970" y="5493658"/>
                </a:cubicBezTo>
                <a:cubicBezTo>
                  <a:pt x="1494970" y="5403473"/>
                  <a:pt x="1410279" y="5330372"/>
                  <a:pt x="1305831" y="5330372"/>
                </a:cubicBezTo>
                <a:lnTo>
                  <a:pt x="508453" y="5330372"/>
                </a:lnTo>
                <a:cubicBezTo>
                  <a:pt x="404004" y="5330372"/>
                  <a:pt x="319313" y="5403473"/>
                  <a:pt x="319313" y="5493658"/>
                </a:cubicBezTo>
                <a:cubicBezTo>
                  <a:pt x="319313" y="5504931"/>
                  <a:pt x="320637" y="5515938"/>
                  <a:pt x="323156" y="5526567"/>
                </a:cubicBezTo>
                <a:lnTo>
                  <a:pt x="324370" y="5529943"/>
                </a:lnTo>
                <a:lnTo>
                  <a:pt x="0" y="5529943"/>
                </a:lnTo>
                <a:lnTo>
                  <a:pt x="0" y="1313545"/>
                </a:lnTo>
                <a:lnTo>
                  <a:pt x="487643" y="1313545"/>
                </a:lnTo>
                <a:lnTo>
                  <a:pt x="508453" y="1317172"/>
                </a:lnTo>
                <a:lnTo>
                  <a:pt x="1305831" y="1317172"/>
                </a:lnTo>
                <a:cubicBezTo>
                  <a:pt x="1410279" y="1317172"/>
                  <a:pt x="1494970" y="1244071"/>
                  <a:pt x="1494970" y="1153886"/>
                </a:cubicBezTo>
                <a:cubicBezTo>
                  <a:pt x="1494970" y="1063701"/>
                  <a:pt x="1410279" y="990600"/>
                  <a:pt x="1305831" y="990600"/>
                </a:cubicBezTo>
                <a:lnTo>
                  <a:pt x="593670" y="990600"/>
                </a:lnTo>
                <a:lnTo>
                  <a:pt x="572860" y="986973"/>
                </a:lnTo>
                <a:lnTo>
                  <a:pt x="0" y="986973"/>
                </a:lnTo>
                <a:close/>
              </a:path>
            </a:pathLst>
          </a:custGeom>
        </p:spPr>
        <p:txBody>
          <a:bodyPr wrap="square">
            <a:noAutofit/>
          </a:bodyPr>
          <a:lstStyle>
            <a:lvl1pPr>
              <a:defRPr sz="1200"/>
            </a:lvl1pPr>
          </a:lstStyle>
          <a:p>
            <a:endParaRPr lang="en-ID" dirty="0"/>
          </a:p>
        </p:txBody>
      </p:sp>
    </p:spTree>
    <p:extLst>
      <p:ext uri="{BB962C8B-B14F-4D97-AF65-F5344CB8AC3E}">
        <p14:creationId xmlns:p14="http://schemas.microsoft.com/office/powerpoint/2010/main" val="104686097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0_Custom Layout">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8348A81A-40CB-498F-858A-F855CD083B5F}"/>
              </a:ext>
            </a:extLst>
          </p:cNvPr>
          <p:cNvSpPr>
            <a:spLocks noGrp="1"/>
          </p:cNvSpPr>
          <p:nvPr>
            <p:ph type="pic" sz="quarter" idx="10"/>
          </p:nvPr>
        </p:nvSpPr>
        <p:spPr>
          <a:xfrm>
            <a:off x="492792" y="1731055"/>
            <a:ext cx="3998429" cy="5126946"/>
          </a:xfrm>
          <a:custGeom>
            <a:avLst/>
            <a:gdLst>
              <a:gd name="connsiteX0" fmla="*/ 3998428 w 3998429"/>
              <a:gd name="connsiteY0" fmla="*/ 3619802 h 5126946"/>
              <a:gd name="connsiteX1" fmla="*/ 3998428 w 3998429"/>
              <a:gd name="connsiteY1" fmla="*/ 5126946 h 5126946"/>
              <a:gd name="connsiteX2" fmla="*/ 3062332 w 3998429"/>
              <a:gd name="connsiteY2" fmla="*/ 5126945 h 5126946"/>
              <a:gd name="connsiteX3" fmla="*/ 2231117 w 3998429"/>
              <a:gd name="connsiteY3" fmla="*/ 4644841 h 5126946"/>
              <a:gd name="connsiteX4" fmla="*/ 3998428 w 3998429"/>
              <a:gd name="connsiteY4" fmla="*/ 1275437 h 5126946"/>
              <a:gd name="connsiteX5" fmla="*/ 3998429 w 3998429"/>
              <a:gd name="connsiteY5" fmla="*/ 3325515 h 5126946"/>
              <a:gd name="connsiteX6" fmla="*/ 2231118 w 3998429"/>
              <a:gd name="connsiteY6" fmla="*/ 2300476 h 5126946"/>
              <a:gd name="connsiteX7" fmla="*/ 0 w 3998429"/>
              <a:gd name="connsiteY7" fmla="*/ 1201884 h 5126946"/>
              <a:gd name="connsiteX8" fmla="*/ 3898900 w 3998429"/>
              <a:gd name="connsiteY8" fmla="*/ 3463245 h 5126946"/>
              <a:gd name="connsiteX9" fmla="*/ 1030452 w 3998429"/>
              <a:gd name="connsiteY9" fmla="*/ 5126945 h 5126946"/>
              <a:gd name="connsiteX10" fmla="*/ 0 w 3998429"/>
              <a:gd name="connsiteY10" fmla="*/ 5126946 h 5126946"/>
              <a:gd name="connsiteX11" fmla="*/ 1961297 w 3998429"/>
              <a:gd name="connsiteY11" fmla="*/ 0 h 5126946"/>
              <a:gd name="connsiteX12" fmla="*/ 1956998 w 3998429"/>
              <a:gd name="connsiteY12" fmla="*/ 2165725 h 5126946"/>
              <a:gd name="connsiteX13" fmla="*/ 79277 w 3998429"/>
              <a:gd name="connsiteY13" fmla="*/ 1086586 h 5126946"/>
              <a:gd name="connsiteX14" fmla="*/ 2112127 w 3998429"/>
              <a:gd name="connsiteY14" fmla="*/ 0 h 5126946"/>
              <a:gd name="connsiteX15" fmla="*/ 3985551 w 3998429"/>
              <a:gd name="connsiteY15" fmla="*/ 1086585 h 5126946"/>
              <a:gd name="connsiteX16" fmla="*/ 2112128 w 3998429"/>
              <a:gd name="connsiteY16" fmla="*/ 2173171 h 5126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98429" h="5126946">
                <a:moveTo>
                  <a:pt x="3998428" y="3619802"/>
                </a:moveTo>
                <a:lnTo>
                  <a:pt x="3998428" y="5126946"/>
                </a:lnTo>
                <a:lnTo>
                  <a:pt x="3062332" y="5126945"/>
                </a:lnTo>
                <a:lnTo>
                  <a:pt x="2231117" y="4644841"/>
                </a:lnTo>
                <a:close/>
                <a:moveTo>
                  <a:pt x="3998428" y="1275437"/>
                </a:moveTo>
                <a:lnTo>
                  <a:pt x="3998429" y="3325515"/>
                </a:lnTo>
                <a:lnTo>
                  <a:pt x="2231118" y="2300476"/>
                </a:lnTo>
                <a:close/>
                <a:moveTo>
                  <a:pt x="0" y="1201884"/>
                </a:moveTo>
                <a:lnTo>
                  <a:pt x="3898900" y="3463245"/>
                </a:lnTo>
                <a:lnTo>
                  <a:pt x="1030452" y="5126945"/>
                </a:lnTo>
                <a:lnTo>
                  <a:pt x="0" y="5126946"/>
                </a:lnTo>
                <a:close/>
                <a:moveTo>
                  <a:pt x="1961297" y="0"/>
                </a:moveTo>
                <a:lnTo>
                  <a:pt x="1956998" y="2165725"/>
                </a:lnTo>
                <a:lnTo>
                  <a:pt x="79277" y="1086586"/>
                </a:lnTo>
                <a:close/>
                <a:moveTo>
                  <a:pt x="2112127" y="0"/>
                </a:moveTo>
                <a:lnTo>
                  <a:pt x="3985551" y="1086585"/>
                </a:lnTo>
                <a:lnTo>
                  <a:pt x="2112128" y="2173171"/>
                </a:lnTo>
                <a:close/>
              </a:path>
            </a:pathLst>
          </a:custGeom>
        </p:spPr>
        <p:txBody>
          <a:bodyPr wrap="square">
            <a:noAutofit/>
          </a:bodyPr>
          <a:lstStyle>
            <a:lvl1pPr>
              <a:defRPr sz="1200"/>
            </a:lvl1pPr>
          </a:lstStyle>
          <a:p>
            <a:endParaRPr lang="en-ID" dirty="0"/>
          </a:p>
        </p:txBody>
      </p:sp>
    </p:spTree>
    <p:extLst>
      <p:ext uri="{BB962C8B-B14F-4D97-AF65-F5344CB8AC3E}">
        <p14:creationId xmlns:p14="http://schemas.microsoft.com/office/powerpoint/2010/main" val="121480750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1_Custom Layout">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C895E7F8-1FB9-4F27-8914-384571B17D55}"/>
              </a:ext>
            </a:extLst>
          </p:cNvPr>
          <p:cNvSpPr>
            <a:spLocks noGrp="1"/>
          </p:cNvSpPr>
          <p:nvPr>
            <p:ph type="pic" sz="quarter" idx="10"/>
          </p:nvPr>
        </p:nvSpPr>
        <p:spPr>
          <a:xfrm>
            <a:off x="464457" y="435430"/>
            <a:ext cx="5365081" cy="5351113"/>
          </a:xfrm>
          <a:custGeom>
            <a:avLst/>
            <a:gdLst>
              <a:gd name="connsiteX0" fmla="*/ 0 w 5365081"/>
              <a:gd name="connsiteY0" fmla="*/ 0 h 5351113"/>
              <a:gd name="connsiteX1" fmla="*/ 3881665 w 5365081"/>
              <a:gd name="connsiteY1" fmla="*/ 1 h 5351113"/>
              <a:gd name="connsiteX2" fmla="*/ 5098235 w 5365081"/>
              <a:gd name="connsiteY2" fmla="*/ 1216572 h 5351113"/>
              <a:gd name="connsiteX3" fmla="*/ 5098235 w 5365081"/>
              <a:gd name="connsiteY3" fmla="*/ 2505018 h 5351113"/>
              <a:gd name="connsiteX4" fmla="*/ 2518986 w 5365081"/>
              <a:gd name="connsiteY4" fmla="*/ 5084267 h 5351113"/>
              <a:gd name="connsiteX5" fmla="*/ 1230540 w 5365081"/>
              <a:gd name="connsiteY5" fmla="*/ 5084267 h 5351113"/>
              <a:gd name="connsiteX6" fmla="*/ 0 w 5365081"/>
              <a:gd name="connsiteY6" fmla="*/ 3853728 h 5351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65081" h="5351113">
                <a:moveTo>
                  <a:pt x="0" y="0"/>
                </a:moveTo>
                <a:lnTo>
                  <a:pt x="3881665" y="1"/>
                </a:lnTo>
                <a:lnTo>
                  <a:pt x="5098235" y="1216572"/>
                </a:lnTo>
                <a:cubicBezTo>
                  <a:pt x="5454030" y="1572366"/>
                  <a:pt x="5454030" y="2149223"/>
                  <a:pt x="5098235" y="2505018"/>
                </a:cubicBezTo>
                <a:lnTo>
                  <a:pt x="2518986" y="5084267"/>
                </a:lnTo>
                <a:cubicBezTo>
                  <a:pt x="2163191" y="5440062"/>
                  <a:pt x="1586334" y="5440062"/>
                  <a:pt x="1230540" y="5084267"/>
                </a:cubicBezTo>
                <a:lnTo>
                  <a:pt x="0" y="3853728"/>
                </a:lnTo>
                <a:close/>
              </a:path>
            </a:pathLst>
          </a:custGeom>
        </p:spPr>
        <p:txBody>
          <a:bodyPr wrap="square">
            <a:noAutofit/>
          </a:bodyPr>
          <a:lstStyle>
            <a:lvl1pPr>
              <a:defRPr sz="1200"/>
            </a:lvl1pPr>
          </a:lstStyle>
          <a:p>
            <a:endParaRPr lang="en-ID" dirty="0"/>
          </a:p>
        </p:txBody>
      </p:sp>
    </p:spTree>
    <p:extLst>
      <p:ext uri="{BB962C8B-B14F-4D97-AF65-F5344CB8AC3E}">
        <p14:creationId xmlns:p14="http://schemas.microsoft.com/office/powerpoint/2010/main" val="38818546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2_Custom Layout">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660B163F-5B40-479B-A26F-9F60EB51D632}"/>
              </a:ext>
            </a:extLst>
          </p:cNvPr>
          <p:cNvSpPr>
            <a:spLocks noGrp="1"/>
          </p:cNvSpPr>
          <p:nvPr>
            <p:ph type="pic" sz="quarter" idx="10"/>
          </p:nvPr>
        </p:nvSpPr>
        <p:spPr>
          <a:xfrm>
            <a:off x="1074058" y="0"/>
            <a:ext cx="3439886" cy="6858000"/>
          </a:xfrm>
          <a:custGeom>
            <a:avLst/>
            <a:gdLst>
              <a:gd name="connsiteX0" fmla="*/ 0 w 3439886"/>
              <a:gd name="connsiteY0" fmla="*/ 0 h 6858000"/>
              <a:gd name="connsiteX1" fmla="*/ 3439886 w 3439886"/>
              <a:gd name="connsiteY1" fmla="*/ 0 h 6858000"/>
              <a:gd name="connsiteX2" fmla="*/ 3439886 w 3439886"/>
              <a:gd name="connsiteY2" fmla="*/ 6858000 h 6858000"/>
              <a:gd name="connsiteX3" fmla="*/ 0 w 343988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439886" h="6858000">
                <a:moveTo>
                  <a:pt x="0" y="0"/>
                </a:moveTo>
                <a:lnTo>
                  <a:pt x="3439886" y="0"/>
                </a:lnTo>
                <a:lnTo>
                  <a:pt x="3439886" y="6858000"/>
                </a:lnTo>
                <a:lnTo>
                  <a:pt x="0" y="6858000"/>
                </a:lnTo>
                <a:close/>
              </a:path>
            </a:pathLst>
          </a:custGeom>
        </p:spPr>
        <p:txBody>
          <a:bodyPr wrap="square">
            <a:noAutofit/>
          </a:bodyPr>
          <a:lstStyle>
            <a:lvl1pPr>
              <a:defRPr sz="1200"/>
            </a:lvl1pPr>
          </a:lstStyle>
          <a:p>
            <a:endParaRPr lang="en-ID" dirty="0"/>
          </a:p>
        </p:txBody>
      </p:sp>
    </p:spTree>
    <p:extLst>
      <p:ext uri="{BB962C8B-B14F-4D97-AF65-F5344CB8AC3E}">
        <p14:creationId xmlns:p14="http://schemas.microsoft.com/office/powerpoint/2010/main" val="426544157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3_Custom Layout">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ACD5E016-AB66-4AF4-855C-8FC32E5572DB}"/>
              </a:ext>
            </a:extLst>
          </p:cNvPr>
          <p:cNvSpPr>
            <a:spLocks noGrp="1"/>
          </p:cNvSpPr>
          <p:nvPr>
            <p:ph type="pic" sz="quarter" idx="10"/>
          </p:nvPr>
        </p:nvSpPr>
        <p:spPr>
          <a:xfrm>
            <a:off x="4956628" y="801915"/>
            <a:ext cx="2278743" cy="5254171"/>
          </a:xfrm>
          <a:custGeom>
            <a:avLst/>
            <a:gdLst>
              <a:gd name="connsiteX0" fmla="*/ 0 w 2278743"/>
              <a:gd name="connsiteY0" fmla="*/ 0 h 5254171"/>
              <a:gd name="connsiteX1" fmla="*/ 2278743 w 2278743"/>
              <a:gd name="connsiteY1" fmla="*/ 0 h 5254171"/>
              <a:gd name="connsiteX2" fmla="*/ 2278743 w 2278743"/>
              <a:gd name="connsiteY2" fmla="*/ 5254171 h 5254171"/>
              <a:gd name="connsiteX3" fmla="*/ 0 w 2278743"/>
              <a:gd name="connsiteY3" fmla="*/ 5254171 h 5254171"/>
            </a:gdLst>
            <a:ahLst/>
            <a:cxnLst>
              <a:cxn ang="0">
                <a:pos x="connsiteX0" y="connsiteY0"/>
              </a:cxn>
              <a:cxn ang="0">
                <a:pos x="connsiteX1" y="connsiteY1"/>
              </a:cxn>
              <a:cxn ang="0">
                <a:pos x="connsiteX2" y="connsiteY2"/>
              </a:cxn>
              <a:cxn ang="0">
                <a:pos x="connsiteX3" y="connsiteY3"/>
              </a:cxn>
            </a:cxnLst>
            <a:rect l="l" t="t" r="r" b="b"/>
            <a:pathLst>
              <a:path w="2278743" h="5254171">
                <a:moveTo>
                  <a:pt x="0" y="0"/>
                </a:moveTo>
                <a:lnTo>
                  <a:pt x="2278743" y="0"/>
                </a:lnTo>
                <a:lnTo>
                  <a:pt x="2278743" y="5254171"/>
                </a:lnTo>
                <a:lnTo>
                  <a:pt x="0" y="5254171"/>
                </a:lnTo>
                <a:close/>
              </a:path>
            </a:pathLst>
          </a:custGeom>
        </p:spPr>
        <p:txBody>
          <a:bodyPr wrap="square">
            <a:noAutofit/>
          </a:bodyPr>
          <a:lstStyle>
            <a:lvl1pPr>
              <a:defRPr sz="1200"/>
            </a:lvl1pPr>
          </a:lstStyle>
          <a:p>
            <a:endParaRPr lang="en-ID" dirty="0"/>
          </a:p>
        </p:txBody>
      </p:sp>
    </p:spTree>
    <p:extLst>
      <p:ext uri="{BB962C8B-B14F-4D97-AF65-F5344CB8AC3E}">
        <p14:creationId xmlns:p14="http://schemas.microsoft.com/office/powerpoint/2010/main" val="42501149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4_Custom Layout">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E06C2DD2-A091-4EC2-BB62-FC1EE5EC6FF9}"/>
              </a:ext>
            </a:extLst>
          </p:cNvPr>
          <p:cNvSpPr>
            <a:spLocks noGrp="1"/>
          </p:cNvSpPr>
          <p:nvPr>
            <p:ph type="pic" sz="quarter" idx="10"/>
          </p:nvPr>
        </p:nvSpPr>
        <p:spPr>
          <a:xfrm>
            <a:off x="-19469" y="0"/>
            <a:ext cx="8841510" cy="6858000"/>
          </a:xfrm>
          <a:custGeom>
            <a:avLst/>
            <a:gdLst>
              <a:gd name="connsiteX0" fmla="*/ 0 w 8841510"/>
              <a:gd name="connsiteY0" fmla="*/ 0 h 6858000"/>
              <a:gd name="connsiteX1" fmla="*/ 8841510 w 8841510"/>
              <a:gd name="connsiteY1" fmla="*/ 0 h 6858000"/>
              <a:gd name="connsiteX2" fmla="*/ 8841510 w 8841510"/>
              <a:gd name="connsiteY2" fmla="*/ 6858000 h 6858000"/>
              <a:gd name="connsiteX3" fmla="*/ 0 w 884151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8841510" h="6858000">
                <a:moveTo>
                  <a:pt x="0" y="0"/>
                </a:moveTo>
                <a:lnTo>
                  <a:pt x="8841510" y="0"/>
                </a:lnTo>
                <a:lnTo>
                  <a:pt x="8841510" y="6858000"/>
                </a:lnTo>
                <a:lnTo>
                  <a:pt x="0" y="6858000"/>
                </a:lnTo>
                <a:close/>
              </a:path>
            </a:pathLst>
          </a:custGeom>
        </p:spPr>
        <p:txBody>
          <a:bodyPr wrap="square">
            <a:noAutofit/>
          </a:bodyPr>
          <a:lstStyle>
            <a:lvl1pPr>
              <a:defRPr sz="1200"/>
            </a:lvl1pPr>
          </a:lstStyle>
          <a:p>
            <a:endParaRPr lang="en-ID" dirty="0"/>
          </a:p>
        </p:txBody>
      </p:sp>
    </p:spTree>
    <p:extLst>
      <p:ext uri="{BB962C8B-B14F-4D97-AF65-F5344CB8AC3E}">
        <p14:creationId xmlns:p14="http://schemas.microsoft.com/office/powerpoint/2010/main" val="272404217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5_Custom Layout">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55BBDB0C-1D3A-4A16-8855-2A0D1025EDEF}"/>
              </a:ext>
            </a:extLst>
          </p:cNvPr>
          <p:cNvSpPr>
            <a:spLocks noGrp="1"/>
          </p:cNvSpPr>
          <p:nvPr>
            <p:ph type="pic" sz="quarter" idx="10"/>
          </p:nvPr>
        </p:nvSpPr>
        <p:spPr>
          <a:xfrm>
            <a:off x="3447887" y="0"/>
            <a:ext cx="4030379" cy="6858000"/>
          </a:xfrm>
          <a:custGeom>
            <a:avLst/>
            <a:gdLst>
              <a:gd name="connsiteX0" fmla="*/ 0 w 4030379"/>
              <a:gd name="connsiteY0" fmla="*/ 0 h 6858000"/>
              <a:gd name="connsiteX1" fmla="*/ 4030379 w 4030379"/>
              <a:gd name="connsiteY1" fmla="*/ 0 h 6858000"/>
              <a:gd name="connsiteX2" fmla="*/ 4030379 w 4030379"/>
              <a:gd name="connsiteY2" fmla="*/ 6858000 h 6858000"/>
              <a:gd name="connsiteX3" fmla="*/ 0 w 403037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030379" h="6858000">
                <a:moveTo>
                  <a:pt x="0" y="0"/>
                </a:moveTo>
                <a:lnTo>
                  <a:pt x="4030379" y="0"/>
                </a:lnTo>
                <a:lnTo>
                  <a:pt x="4030379" y="6858000"/>
                </a:lnTo>
                <a:lnTo>
                  <a:pt x="0" y="6858000"/>
                </a:lnTo>
                <a:close/>
              </a:path>
            </a:pathLst>
          </a:custGeom>
        </p:spPr>
        <p:txBody>
          <a:bodyPr wrap="square">
            <a:noAutofit/>
          </a:bodyPr>
          <a:lstStyle>
            <a:lvl1pPr>
              <a:defRPr sz="1200"/>
            </a:lvl1pPr>
          </a:lstStyle>
          <a:p>
            <a:endParaRPr lang="en-ID" dirty="0"/>
          </a:p>
        </p:txBody>
      </p:sp>
    </p:spTree>
    <p:extLst>
      <p:ext uri="{BB962C8B-B14F-4D97-AF65-F5344CB8AC3E}">
        <p14:creationId xmlns:p14="http://schemas.microsoft.com/office/powerpoint/2010/main" val="369213008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6_Custom Layout">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F8015117-7AC2-4585-B821-1EC3D7932D97}"/>
              </a:ext>
            </a:extLst>
          </p:cNvPr>
          <p:cNvSpPr>
            <a:spLocks noGrp="1"/>
          </p:cNvSpPr>
          <p:nvPr>
            <p:ph type="pic" sz="quarter" idx="10"/>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txBody>
          <a:bodyPr wrap="square">
            <a:noAutofit/>
          </a:bodyPr>
          <a:lstStyle>
            <a:lvl1pPr>
              <a:defRPr sz="1200"/>
            </a:lvl1pPr>
          </a:lstStyle>
          <a:p>
            <a:endParaRPr lang="en-ID" dirty="0"/>
          </a:p>
        </p:txBody>
      </p:sp>
    </p:spTree>
    <p:extLst>
      <p:ext uri="{BB962C8B-B14F-4D97-AF65-F5344CB8AC3E}">
        <p14:creationId xmlns:p14="http://schemas.microsoft.com/office/powerpoint/2010/main" val="199500410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7_Custom Layout">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F4E73B1A-338A-4F62-9F3C-158D344B3C75}"/>
              </a:ext>
            </a:extLst>
          </p:cNvPr>
          <p:cNvSpPr>
            <a:spLocks noGrp="1"/>
          </p:cNvSpPr>
          <p:nvPr>
            <p:ph type="pic" sz="quarter" idx="10"/>
          </p:nvPr>
        </p:nvSpPr>
        <p:spPr>
          <a:xfrm>
            <a:off x="304800" y="0"/>
            <a:ext cx="4419600" cy="6858000"/>
          </a:xfrm>
          <a:custGeom>
            <a:avLst/>
            <a:gdLst>
              <a:gd name="connsiteX0" fmla="*/ 0 w 4419600"/>
              <a:gd name="connsiteY0" fmla="*/ 0 h 6858000"/>
              <a:gd name="connsiteX1" fmla="*/ 3482998 w 4419600"/>
              <a:gd name="connsiteY1" fmla="*/ 0 h 6858000"/>
              <a:gd name="connsiteX2" fmla="*/ 4419600 w 4419600"/>
              <a:gd name="connsiteY2" fmla="*/ 6858000 h 6858000"/>
              <a:gd name="connsiteX3" fmla="*/ 936602 w 44196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419600" h="6858000">
                <a:moveTo>
                  <a:pt x="0" y="0"/>
                </a:moveTo>
                <a:lnTo>
                  <a:pt x="3482998" y="0"/>
                </a:lnTo>
                <a:lnTo>
                  <a:pt x="4419600" y="6858000"/>
                </a:lnTo>
                <a:lnTo>
                  <a:pt x="936602" y="6858000"/>
                </a:lnTo>
                <a:close/>
              </a:path>
            </a:pathLst>
          </a:custGeom>
        </p:spPr>
        <p:txBody>
          <a:bodyPr wrap="square">
            <a:noAutofit/>
          </a:bodyPr>
          <a:lstStyle>
            <a:lvl1pPr>
              <a:defRPr sz="1200"/>
            </a:lvl1pPr>
          </a:lstStyle>
          <a:p>
            <a:endParaRPr lang="en-ID" dirty="0"/>
          </a:p>
        </p:txBody>
      </p:sp>
    </p:spTree>
    <p:extLst>
      <p:ext uri="{BB962C8B-B14F-4D97-AF65-F5344CB8AC3E}">
        <p14:creationId xmlns:p14="http://schemas.microsoft.com/office/powerpoint/2010/main" val="6494550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A8F41339-01BC-4978-8E50-C2F841CA40E4}"/>
              </a:ext>
            </a:extLst>
          </p:cNvPr>
          <p:cNvSpPr>
            <a:spLocks noGrp="1"/>
          </p:cNvSpPr>
          <p:nvPr>
            <p:ph type="pic" sz="quarter" idx="10"/>
          </p:nvPr>
        </p:nvSpPr>
        <p:spPr>
          <a:xfrm>
            <a:off x="5761448" y="1"/>
            <a:ext cx="5624308" cy="4194174"/>
          </a:xfrm>
          <a:custGeom>
            <a:avLst/>
            <a:gdLst>
              <a:gd name="connsiteX0" fmla="*/ 1363955 w 5624308"/>
              <a:gd name="connsiteY0" fmla="*/ 0 h 4194174"/>
              <a:gd name="connsiteX1" fmla="*/ 4260354 w 5624308"/>
              <a:gd name="connsiteY1" fmla="*/ 0 h 4194174"/>
              <a:gd name="connsiteX2" fmla="*/ 5624308 w 5624308"/>
              <a:gd name="connsiteY2" fmla="*/ 1369885 h 4194174"/>
              <a:gd name="connsiteX3" fmla="*/ 2812245 w 5624308"/>
              <a:gd name="connsiteY3" fmla="*/ 4194174 h 4194174"/>
              <a:gd name="connsiteX4" fmla="*/ 2812063 w 5624308"/>
              <a:gd name="connsiteY4" fmla="*/ 4194174 h 4194174"/>
              <a:gd name="connsiteX5" fmla="*/ 0 w 5624308"/>
              <a:gd name="connsiteY5" fmla="*/ 1369885 h 4194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24308" h="4194174">
                <a:moveTo>
                  <a:pt x="1363955" y="0"/>
                </a:moveTo>
                <a:lnTo>
                  <a:pt x="4260354" y="0"/>
                </a:lnTo>
                <a:lnTo>
                  <a:pt x="5624308" y="1369885"/>
                </a:lnTo>
                <a:lnTo>
                  <a:pt x="2812245" y="4194174"/>
                </a:lnTo>
                <a:lnTo>
                  <a:pt x="2812063" y="4194174"/>
                </a:lnTo>
                <a:lnTo>
                  <a:pt x="0" y="1369885"/>
                </a:lnTo>
                <a:close/>
              </a:path>
            </a:pathLst>
          </a:custGeom>
        </p:spPr>
        <p:txBody>
          <a:bodyPr wrap="square">
            <a:noAutofit/>
          </a:bodyPr>
          <a:lstStyle>
            <a:lvl1pPr>
              <a:defRPr sz="1200"/>
            </a:lvl1pPr>
          </a:lstStyle>
          <a:p>
            <a:endParaRPr lang="en-ID" dirty="0"/>
          </a:p>
        </p:txBody>
      </p:sp>
      <p:sp>
        <p:nvSpPr>
          <p:cNvPr id="12" name="Picture Placeholder 11">
            <a:extLst>
              <a:ext uri="{FF2B5EF4-FFF2-40B4-BE49-F238E27FC236}">
                <a16:creationId xmlns:a16="http://schemas.microsoft.com/office/drawing/2014/main" id="{3A6476F3-E22F-4316-BD44-6756F62FA46A}"/>
              </a:ext>
            </a:extLst>
          </p:cNvPr>
          <p:cNvSpPr>
            <a:spLocks noGrp="1"/>
          </p:cNvSpPr>
          <p:nvPr>
            <p:ph type="pic" sz="quarter" idx="11"/>
          </p:nvPr>
        </p:nvSpPr>
        <p:spPr>
          <a:xfrm>
            <a:off x="6880800" y="2227869"/>
            <a:ext cx="3440405" cy="3455365"/>
          </a:xfrm>
          <a:custGeom>
            <a:avLst/>
            <a:gdLst>
              <a:gd name="connsiteX0" fmla="*/ 1700107 w 3440405"/>
              <a:gd name="connsiteY0" fmla="*/ 762076 h 3455365"/>
              <a:gd name="connsiteX1" fmla="*/ 2648721 w 3440405"/>
              <a:gd name="connsiteY1" fmla="*/ 1714816 h 3455365"/>
              <a:gd name="connsiteX2" fmla="*/ 1700107 w 3440405"/>
              <a:gd name="connsiteY2" fmla="*/ 2667556 h 3455365"/>
              <a:gd name="connsiteX3" fmla="*/ 751491 w 3440405"/>
              <a:gd name="connsiteY3" fmla="*/ 1714816 h 3455365"/>
              <a:gd name="connsiteX4" fmla="*/ 1726596 w 3440405"/>
              <a:gd name="connsiteY4" fmla="*/ 459042 h 3455365"/>
              <a:gd name="connsiteX5" fmla="*/ 459042 w 3440405"/>
              <a:gd name="connsiteY5" fmla="*/ 1732108 h 3455365"/>
              <a:gd name="connsiteX6" fmla="*/ 1726596 w 3440405"/>
              <a:gd name="connsiteY6" fmla="*/ 3005174 h 3455365"/>
              <a:gd name="connsiteX7" fmla="*/ 2994150 w 3440405"/>
              <a:gd name="connsiteY7" fmla="*/ 1732108 h 3455365"/>
              <a:gd name="connsiteX8" fmla="*/ 1720203 w 3440405"/>
              <a:gd name="connsiteY8" fmla="*/ 0 h 3455365"/>
              <a:gd name="connsiteX9" fmla="*/ 3440405 w 3440405"/>
              <a:gd name="connsiteY9" fmla="*/ 1727683 h 3455365"/>
              <a:gd name="connsiteX10" fmla="*/ 1720203 w 3440405"/>
              <a:gd name="connsiteY10" fmla="*/ 3455365 h 3455365"/>
              <a:gd name="connsiteX11" fmla="*/ 0 w 3440405"/>
              <a:gd name="connsiteY11" fmla="*/ 1727683 h 3455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40405" h="3455365">
                <a:moveTo>
                  <a:pt x="1700107" y="762076"/>
                </a:moveTo>
                <a:lnTo>
                  <a:pt x="2648721" y="1714816"/>
                </a:lnTo>
                <a:lnTo>
                  <a:pt x="1700107" y="2667556"/>
                </a:lnTo>
                <a:lnTo>
                  <a:pt x="751491" y="1714816"/>
                </a:lnTo>
                <a:close/>
                <a:moveTo>
                  <a:pt x="1726596" y="459042"/>
                </a:moveTo>
                <a:lnTo>
                  <a:pt x="459042" y="1732108"/>
                </a:lnTo>
                <a:lnTo>
                  <a:pt x="1726596" y="3005174"/>
                </a:lnTo>
                <a:lnTo>
                  <a:pt x="2994150" y="1732108"/>
                </a:lnTo>
                <a:close/>
                <a:moveTo>
                  <a:pt x="1720203" y="0"/>
                </a:moveTo>
                <a:lnTo>
                  <a:pt x="3440405" y="1727683"/>
                </a:lnTo>
                <a:lnTo>
                  <a:pt x="1720203" y="3455365"/>
                </a:lnTo>
                <a:lnTo>
                  <a:pt x="0" y="1727683"/>
                </a:lnTo>
                <a:close/>
              </a:path>
            </a:pathLst>
          </a:custGeom>
        </p:spPr>
        <p:txBody>
          <a:bodyPr wrap="square">
            <a:noAutofit/>
          </a:bodyPr>
          <a:lstStyle>
            <a:lvl1pPr>
              <a:defRPr sz="1200"/>
            </a:lvl1pPr>
          </a:lstStyle>
          <a:p>
            <a:endParaRPr lang="en-ID" dirty="0"/>
          </a:p>
        </p:txBody>
      </p:sp>
    </p:spTree>
    <p:extLst>
      <p:ext uri="{BB962C8B-B14F-4D97-AF65-F5344CB8AC3E}">
        <p14:creationId xmlns:p14="http://schemas.microsoft.com/office/powerpoint/2010/main" val="353603933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8_Custom Layout">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4BAE5FB2-EC20-45B4-BC29-9D925F162CD7}"/>
              </a:ext>
            </a:extLst>
          </p:cNvPr>
          <p:cNvSpPr>
            <a:spLocks noGrp="1"/>
          </p:cNvSpPr>
          <p:nvPr>
            <p:ph type="pic" sz="quarter" idx="10"/>
          </p:nvPr>
        </p:nvSpPr>
        <p:spPr>
          <a:xfrm>
            <a:off x="5469113" y="-1"/>
            <a:ext cx="6711113" cy="6852982"/>
          </a:xfrm>
          <a:custGeom>
            <a:avLst/>
            <a:gdLst>
              <a:gd name="connsiteX0" fmla="*/ 3801779 w 6711113"/>
              <a:gd name="connsiteY0" fmla="*/ 4987031 h 6852982"/>
              <a:gd name="connsiteX1" fmla="*/ 4000778 w 6711113"/>
              <a:gd name="connsiteY1" fmla="*/ 5069459 h 6852982"/>
              <a:gd name="connsiteX2" fmla="*/ 4796748 w 6711113"/>
              <a:gd name="connsiteY2" fmla="*/ 5865429 h 6852982"/>
              <a:gd name="connsiteX3" fmla="*/ 4796747 w 6711113"/>
              <a:gd name="connsiteY3" fmla="*/ 6263425 h 6852982"/>
              <a:gd name="connsiteX4" fmla="*/ 4207191 w 6711113"/>
              <a:gd name="connsiteY4" fmla="*/ 6852982 h 6852982"/>
              <a:gd name="connsiteX5" fmla="*/ 3396369 w 6711113"/>
              <a:gd name="connsiteY5" fmla="*/ 6852982 h 6852982"/>
              <a:gd name="connsiteX6" fmla="*/ 2806812 w 6711113"/>
              <a:gd name="connsiteY6" fmla="*/ 6263425 h 6852982"/>
              <a:gd name="connsiteX7" fmla="*/ 2806812 w 6711113"/>
              <a:gd name="connsiteY7" fmla="*/ 5865428 h 6852982"/>
              <a:gd name="connsiteX8" fmla="*/ 3602781 w 6711113"/>
              <a:gd name="connsiteY8" fmla="*/ 5069459 h 6852982"/>
              <a:gd name="connsiteX9" fmla="*/ 3801779 w 6711113"/>
              <a:gd name="connsiteY9" fmla="*/ 4987031 h 6852982"/>
              <a:gd name="connsiteX10" fmla="*/ 5184846 w 6711113"/>
              <a:gd name="connsiteY10" fmla="*/ 3660676 h 6852982"/>
              <a:gd name="connsiteX11" fmla="*/ 5383844 w 6711113"/>
              <a:gd name="connsiteY11" fmla="*/ 3743104 h 6852982"/>
              <a:gd name="connsiteX12" fmla="*/ 6179813 w 6711113"/>
              <a:gd name="connsiteY12" fmla="*/ 4539075 h 6852982"/>
              <a:gd name="connsiteX13" fmla="*/ 6179813 w 6711113"/>
              <a:gd name="connsiteY13" fmla="*/ 4937071 h 6852982"/>
              <a:gd name="connsiteX14" fmla="*/ 5383844 w 6711113"/>
              <a:gd name="connsiteY14" fmla="*/ 5733040 h 6852982"/>
              <a:gd name="connsiteX15" fmla="*/ 4985848 w 6711113"/>
              <a:gd name="connsiteY15" fmla="*/ 5733040 h 6852982"/>
              <a:gd name="connsiteX16" fmla="*/ 4189878 w 6711113"/>
              <a:gd name="connsiteY16" fmla="*/ 4937070 h 6852982"/>
              <a:gd name="connsiteX17" fmla="*/ 4189878 w 6711113"/>
              <a:gd name="connsiteY17" fmla="*/ 4539074 h 6852982"/>
              <a:gd name="connsiteX18" fmla="*/ 4985847 w 6711113"/>
              <a:gd name="connsiteY18" fmla="*/ 3743105 h 6852982"/>
              <a:gd name="connsiteX19" fmla="*/ 5184846 w 6711113"/>
              <a:gd name="connsiteY19" fmla="*/ 3660676 h 6852982"/>
              <a:gd name="connsiteX20" fmla="*/ 2437765 w 6711113"/>
              <a:gd name="connsiteY20" fmla="*/ 3627938 h 6852982"/>
              <a:gd name="connsiteX21" fmla="*/ 2636762 w 6711113"/>
              <a:gd name="connsiteY21" fmla="*/ 3710365 h 6852982"/>
              <a:gd name="connsiteX22" fmla="*/ 3432732 w 6711113"/>
              <a:gd name="connsiteY22" fmla="*/ 4506335 h 6852982"/>
              <a:gd name="connsiteX23" fmla="*/ 3432732 w 6711113"/>
              <a:gd name="connsiteY23" fmla="*/ 4904332 h 6852982"/>
              <a:gd name="connsiteX24" fmla="*/ 2636763 w 6711113"/>
              <a:gd name="connsiteY24" fmla="*/ 5700301 h 6852982"/>
              <a:gd name="connsiteX25" fmla="*/ 2238767 w 6711113"/>
              <a:gd name="connsiteY25" fmla="*/ 5700301 h 6852982"/>
              <a:gd name="connsiteX26" fmla="*/ 1442797 w 6711113"/>
              <a:gd name="connsiteY26" fmla="*/ 4904332 h 6852982"/>
              <a:gd name="connsiteX27" fmla="*/ 1442797 w 6711113"/>
              <a:gd name="connsiteY27" fmla="*/ 4506335 h 6852982"/>
              <a:gd name="connsiteX28" fmla="*/ 2238766 w 6711113"/>
              <a:gd name="connsiteY28" fmla="*/ 3710365 h 6852982"/>
              <a:gd name="connsiteX29" fmla="*/ 2437765 w 6711113"/>
              <a:gd name="connsiteY29" fmla="*/ 3627938 h 6852982"/>
              <a:gd name="connsiteX30" fmla="*/ 6529812 w 6711113"/>
              <a:gd name="connsiteY30" fmla="*/ 2315273 h 6852982"/>
              <a:gd name="connsiteX31" fmla="*/ 6684663 w 6711113"/>
              <a:gd name="connsiteY31" fmla="*/ 2361638 h 6852982"/>
              <a:gd name="connsiteX32" fmla="*/ 6711112 w 6711113"/>
              <a:gd name="connsiteY32" fmla="*/ 2383244 h 6852982"/>
              <a:gd name="connsiteX33" fmla="*/ 6711113 w 6711113"/>
              <a:gd name="connsiteY33" fmla="*/ 4402095 h 6852982"/>
              <a:gd name="connsiteX34" fmla="*/ 6684664 w 6711113"/>
              <a:gd name="connsiteY34" fmla="*/ 4423699 h 6852982"/>
              <a:gd name="connsiteX35" fmla="*/ 6330815 w 6711113"/>
              <a:gd name="connsiteY35" fmla="*/ 4387637 h 6852982"/>
              <a:gd name="connsiteX36" fmla="*/ 5534845 w 6711113"/>
              <a:gd name="connsiteY36" fmla="*/ 3591667 h 6852982"/>
              <a:gd name="connsiteX37" fmla="*/ 5534844 w 6711113"/>
              <a:gd name="connsiteY37" fmla="*/ 3193670 h 6852982"/>
              <a:gd name="connsiteX38" fmla="*/ 6330813 w 6711113"/>
              <a:gd name="connsiteY38" fmla="*/ 2397700 h 6852982"/>
              <a:gd name="connsiteX39" fmla="*/ 6529812 w 6711113"/>
              <a:gd name="connsiteY39" fmla="*/ 2315273 h 6852982"/>
              <a:gd name="connsiteX40" fmla="*/ 3827930 w 6711113"/>
              <a:gd name="connsiteY40" fmla="*/ 2288692 h 6852982"/>
              <a:gd name="connsiteX41" fmla="*/ 4026927 w 6711113"/>
              <a:gd name="connsiteY41" fmla="*/ 2371120 h 6852982"/>
              <a:gd name="connsiteX42" fmla="*/ 4822897 w 6711113"/>
              <a:gd name="connsiteY42" fmla="*/ 3167090 h 6852982"/>
              <a:gd name="connsiteX43" fmla="*/ 4822897 w 6711113"/>
              <a:gd name="connsiteY43" fmla="*/ 3565087 h 6852982"/>
              <a:gd name="connsiteX44" fmla="*/ 4026928 w 6711113"/>
              <a:gd name="connsiteY44" fmla="*/ 4361056 h 6852982"/>
              <a:gd name="connsiteX45" fmla="*/ 3628931 w 6711113"/>
              <a:gd name="connsiteY45" fmla="*/ 4361057 h 6852982"/>
              <a:gd name="connsiteX46" fmla="*/ 2832961 w 6711113"/>
              <a:gd name="connsiteY46" fmla="*/ 3565086 h 6852982"/>
              <a:gd name="connsiteX47" fmla="*/ 2832961 w 6711113"/>
              <a:gd name="connsiteY47" fmla="*/ 3167090 h 6852982"/>
              <a:gd name="connsiteX48" fmla="*/ 3628931 w 6711113"/>
              <a:gd name="connsiteY48" fmla="*/ 2371120 h 6852982"/>
              <a:gd name="connsiteX49" fmla="*/ 3827930 w 6711113"/>
              <a:gd name="connsiteY49" fmla="*/ 2288692 h 6852982"/>
              <a:gd name="connsiteX50" fmla="*/ 1077396 w 6711113"/>
              <a:gd name="connsiteY50" fmla="*/ 2280368 h 6852982"/>
              <a:gd name="connsiteX51" fmla="*/ 1276394 w 6711113"/>
              <a:gd name="connsiteY51" fmla="*/ 2362795 h 6852982"/>
              <a:gd name="connsiteX52" fmla="*/ 2072364 w 6711113"/>
              <a:gd name="connsiteY52" fmla="*/ 3158765 h 6852982"/>
              <a:gd name="connsiteX53" fmla="*/ 2072364 w 6711113"/>
              <a:gd name="connsiteY53" fmla="*/ 3556761 h 6852982"/>
              <a:gd name="connsiteX54" fmla="*/ 1276394 w 6711113"/>
              <a:gd name="connsiteY54" fmla="*/ 4352731 h 6852982"/>
              <a:gd name="connsiteX55" fmla="*/ 878398 w 6711113"/>
              <a:gd name="connsiteY55" fmla="*/ 4352731 h 6852982"/>
              <a:gd name="connsiteX56" fmla="*/ 82428 w 6711113"/>
              <a:gd name="connsiteY56" fmla="*/ 3556761 h 6852982"/>
              <a:gd name="connsiteX57" fmla="*/ 82428 w 6711113"/>
              <a:gd name="connsiteY57" fmla="*/ 3158765 h 6852982"/>
              <a:gd name="connsiteX58" fmla="*/ 878397 w 6711113"/>
              <a:gd name="connsiteY58" fmla="*/ 2362795 h 6852982"/>
              <a:gd name="connsiteX59" fmla="*/ 1077396 w 6711113"/>
              <a:gd name="connsiteY59" fmla="*/ 2280368 h 6852982"/>
              <a:gd name="connsiteX60" fmla="*/ 5212264 w 6711113"/>
              <a:gd name="connsiteY60" fmla="*/ 996785 h 6852982"/>
              <a:gd name="connsiteX61" fmla="*/ 5411262 w 6711113"/>
              <a:gd name="connsiteY61" fmla="*/ 1079213 h 6852982"/>
              <a:gd name="connsiteX62" fmla="*/ 6207232 w 6711113"/>
              <a:gd name="connsiteY62" fmla="*/ 1875183 h 6852982"/>
              <a:gd name="connsiteX63" fmla="*/ 6207233 w 6711113"/>
              <a:gd name="connsiteY63" fmla="*/ 2273179 h 6852982"/>
              <a:gd name="connsiteX64" fmla="*/ 5411264 w 6711113"/>
              <a:gd name="connsiteY64" fmla="*/ 3069149 h 6852982"/>
              <a:gd name="connsiteX65" fmla="*/ 5013266 w 6711113"/>
              <a:gd name="connsiteY65" fmla="*/ 3069149 h 6852982"/>
              <a:gd name="connsiteX66" fmla="*/ 4217296 w 6711113"/>
              <a:gd name="connsiteY66" fmla="*/ 2273180 h 6852982"/>
              <a:gd name="connsiteX67" fmla="*/ 4217296 w 6711113"/>
              <a:gd name="connsiteY67" fmla="*/ 1875183 h 6852982"/>
              <a:gd name="connsiteX68" fmla="*/ 5013265 w 6711113"/>
              <a:gd name="connsiteY68" fmla="*/ 1079213 h 6852982"/>
              <a:gd name="connsiteX69" fmla="*/ 5212264 w 6711113"/>
              <a:gd name="connsiteY69" fmla="*/ 996785 h 6852982"/>
              <a:gd name="connsiteX70" fmla="*/ 2436212 w 6711113"/>
              <a:gd name="connsiteY70" fmla="*/ 986751 h 6852982"/>
              <a:gd name="connsiteX71" fmla="*/ 2635210 w 6711113"/>
              <a:gd name="connsiteY71" fmla="*/ 1069178 h 6852982"/>
              <a:gd name="connsiteX72" fmla="*/ 3431179 w 6711113"/>
              <a:gd name="connsiteY72" fmla="*/ 1865149 h 6852982"/>
              <a:gd name="connsiteX73" fmla="*/ 3431180 w 6711113"/>
              <a:gd name="connsiteY73" fmla="*/ 2263145 h 6852982"/>
              <a:gd name="connsiteX74" fmla="*/ 2635210 w 6711113"/>
              <a:gd name="connsiteY74" fmla="*/ 3059115 h 6852982"/>
              <a:gd name="connsiteX75" fmla="*/ 2237214 w 6711113"/>
              <a:gd name="connsiteY75" fmla="*/ 3059115 h 6852982"/>
              <a:gd name="connsiteX76" fmla="*/ 1441244 w 6711113"/>
              <a:gd name="connsiteY76" fmla="*/ 2263144 h 6852982"/>
              <a:gd name="connsiteX77" fmla="*/ 1441244 w 6711113"/>
              <a:gd name="connsiteY77" fmla="*/ 1865149 h 6852982"/>
              <a:gd name="connsiteX78" fmla="*/ 2237213 w 6711113"/>
              <a:gd name="connsiteY78" fmla="*/ 1069178 h 6852982"/>
              <a:gd name="connsiteX79" fmla="*/ 2436212 w 6711113"/>
              <a:gd name="connsiteY79" fmla="*/ 986751 h 6852982"/>
              <a:gd name="connsiteX80" fmla="*/ 3427534 w 6711113"/>
              <a:gd name="connsiteY80" fmla="*/ 0 h 6852982"/>
              <a:gd name="connsiteX81" fmla="*/ 4228325 w 6711113"/>
              <a:gd name="connsiteY81" fmla="*/ 0 h 6852982"/>
              <a:gd name="connsiteX82" fmla="*/ 4822899 w 6711113"/>
              <a:gd name="connsiteY82" fmla="*/ 594574 h 6852982"/>
              <a:gd name="connsiteX83" fmla="*/ 4822899 w 6711113"/>
              <a:gd name="connsiteY83" fmla="*/ 992570 h 6852982"/>
              <a:gd name="connsiteX84" fmla="*/ 4026930 w 6711113"/>
              <a:gd name="connsiteY84" fmla="*/ 1788541 h 6852982"/>
              <a:gd name="connsiteX85" fmla="*/ 3628933 w 6711113"/>
              <a:gd name="connsiteY85" fmla="*/ 1788540 h 6852982"/>
              <a:gd name="connsiteX86" fmla="*/ 2832963 w 6711113"/>
              <a:gd name="connsiteY86" fmla="*/ 992570 h 6852982"/>
              <a:gd name="connsiteX87" fmla="*/ 2832963 w 6711113"/>
              <a:gd name="connsiteY87" fmla="*/ 594573 h 6852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6711113" h="6852982">
                <a:moveTo>
                  <a:pt x="3801779" y="4987031"/>
                </a:moveTo>
                <a:cubicBezTo>
                  <a:pt x="3873802" y="4987031"/>
                  <a:pt x="3945825" y="5014507"/>
                  <a:pt x="4000778" y="5069459"/>
                </a:cubicBezTo>
                <a:lnTo>
                  <a:pt x="4796748" y="5865429"/>
                </a:lnTo>
                <a:cubicBezTo>
                  <a:pt x="4906652" y="5975332"/>
                  <a:pt x="4906651" y="6153522"/>
                  <a:pt x="4796747" y="6263425"/>
                </a:cubicBezTo>
                <a:lnTo>
                  <a:pt x="4207191" y="6852982"/>
                </a:lnTo>
                <a:lnTo>
                  <a:pt x="3396369" y="6852982"/>
                </a:lnTo>
                <a:lnTo>
                  <a:pt x="2806812" y="6263425"/>
                </a:lnTo>
                <a:cubicBezTo>
                  <a:pt x="2696909" y="6153521"/>
                  <a:pt x="2696908" y="5975332"/>
                  <a:pt x="2806812" y="5865428"/>
                </a:cubicBezTo>
                <a:lnTo>
                  <a:pt x="3602781" y="5069459"/>
                </a:lnTo>
                <a:cubicBezTo>
                  <a:pt x="3657732" y="5014507"/>
                  <a:pt x="3729756" y="4987031"/>
                  <a:pt x="3801779" y="4987031"/>
                </a:cubicBezTo>
                <a:close/>
                <a:moveTo>
                  <a:pt x="5184846" y="3660676"/>
                </a:moveTo>
                <a:cubicBezTo>
                  <a:pt x="5256869" y="3660676"/>
                  <a:pt x="5328891" y="3688152"/>
                  <a:pt x="5383844" y="3743104"/>
                </a:cubicBezTo>
                <a:lnTo>
                  <a:pt x="6179813" y="4539075"/>
                </a:lnTo>
                <a:cubicBezTo>
                  <a:pt x="6289718" y="4648978"/>
                  <a:pt x="6289718" y="4827167"/>
                  <a:pt x="6179813" y="4937071"/>
                </a:cubicBezTo>
                <a:lnTo>
                  <a:pt x="5383844" y="5733040"/>
                </a:lnTo>
                <a:cubicBezTo>
                  <a:pt x="5273941" y="5842944"/>
                  <a:pt x="5095751" y="5842944"/>
                  <a:pt x="4985848" y="5733040"/>
                </a:cubicBezTo>
                <a:lnTo>
                  <a:pt x="4189878" y="4937070"/>
                </a:lnTo>
                <a:cubicBezTo>
                  <a:pt x="4079973" y="4827167"/>
                  <a:pt x="4079973" y="4648978"/>
                  <a:pt x="4189878" y="4539074"/>
                </a:cubicBezTo>
                <a:lnTo>
                  <a:pt x="4985847" y="3743105"/>
                </a:lnTo>
                <a:cubicBezTo>
                  <a:pt x="5040799" y="3688152"/>
                  <a:pt x="5112821" y="3660676"/>
                  <a:pt x="5184846" y="3660676"/>
                </a:cubicBezTo>
                <a:close/>
                <a:moveTo>
                  <a:pt x="2437765" y="3627938"/>
                </a:moveTo>
                <a:cubicBezTo>
                  <a:pt x="2509787" y="3627937"/>
                  <a:pt x="2581811" y="3655413"/>
                  <a:pt x="2636762" y="3710365"/>
                </a:cubicBezTo>
                <a:lnTo>
                  <a:pt x="3432732" y="4506335"/>
                </a:lnTo>
                <a:cubicBezTo>
                  <a:pt x="3542637" y="4616239"/>
                  <a:pt x="3542637" y="4794429"/>
                  <a:pt x="3432732" y="4904332"/>
                </a:cubicBezTo>
                <a:lnTo>
                  <a:pt x="2636763" y="5700301"/>
                </a:lnTo>
                <a:cubicBezTo>
                  <a:pt x="2526860" y="5810205"/>
                  <a:pt x="2348670" y="5810205"/>
                  <a:pt x="2238767" y="5700301"/>
                </a:cubicBezTo>
                <a:lnTo>
                  <a:pt x="1442797" y="4904332"/>
                </a:lnTo>
                <a:cubicBezTo>
                  <a:pt x="1332894" y="4794428"/>
                  <a:pt x="1332894" y="4616239"/>
                  <a:pt x="1442797" y="4506335"/>
                </a:cubicBezTo>
                <a:lnTo>
                  <a:pt x="2238766" y="3710365"/>
                </a:lnTo>
                <a:cubicBezTo>
                  <a:pt x="2293719" y="3655413"/>
                  <a:pt x="2365741" y="3627937"/>
                  <a:pt x="2437765" y="3627938"/>
                </a:cubicBezTo>
                <a:close/>
                <a:moveTo>
                  <a:pt x="6529812" y="2315273"/>
                </a:moveTo>
                <a:cubicBezTo>
                  <a:pt x="6583829" y="2315273"/>
                  <a:pt x="6637847" y="2330727"/>
                  <a:pt x="6684663" y="2361638"/>
                </a:cubicBezTo>
                <a:lnTo>
                  <a:pt x="6711112" y="2383244"/>
                </a:lnTo>
                <a:lnTo>
                  <a:pt x="6711113" y="4402095"/>
                </a:lnTo>
                <a:lnTo>
                  <a:pt x="6684664" y="4423699"/>
                </a:lnTo>
                <a:cubicBezTo>
                  <a:pt x="6575428" y="4495823"/>
                  <a:pt x="6426981" y="4483802"/>
                  <a:pt x="6330815" y="4387637"/>
                </a:cubicBezTo>
                <a:lnTo>
                  <a:pt x="5534845" y="3591667"/>
                </a:lnTo>
                <a:cubicBezTo>
                  <a:pt x="5424941" y="3481763"/>
                  <a:pt x="5424940" y="3303574"/>
                  <a:pt x="5534844" y="3193670"/>
                </a:cubicBezTo>
                <a:lnTo>
                  <a:pt x="6330813" y="2397700"/>
                </a:lnTo>
                <a:cubicBezTo>
                  <a:pt x="6385765" y="2342749"/>
                  <a:pt x="6457789" y="2315273"/>
                  <a:pt x="6529812" y="2315273"/>
                </a:cubicBezTo>
                <a:close/>
                <a:moveTo>
                  <a:pt x="3827930" y="2288692"/>
                </a:moveTo>
                <a:cubicBezTo>
                  <a:pt x="3899953" y="2288692"/>
                  <a:pt x="3971976" y="2316169"/>
                  <a:pt x="4026927" y="2371120"/>
                </a:cubicBezTo>
                <a:lnTo>
                  <a:pt x="4822897" y="3167090"/>
                </a:lnTo>
                <a:cubicBezTo>
                  <a:pt x="4932802" y="3276993"/>
                  <a:pt x="4932802" y="3455183"/>
                  <a:pt x="4822897" y="3565087"/>
                </a:cubicBezTo>
                <a:lnTo>
                  <a:pt x="4026928" y="4361056"/>
                </a:lnTo>
                <a:cubicBezTo>
                  <a:pt x="3917024" y="4470960"/>
                  <a:pt x="3738835" y="4470959"/>
                  <a:pt x="3628931" y="4361057"/>
                </a:cubicBezTo>
                <a:lnTo>
                  <a:pt x="2832961" y="3565086"/>
                </a:lnTo>
                <a:cubicBezTo>
                  <a:pt x="2723058" y="3455183"/>
                  <a:pt x="2723058" y="3276993"/>
                  <a:pt x="2832961" y="3167090"/>
                </a:cubicBezTo>
                <a:lnTo>
                  <a:pt x="3628931" y="2371120"/>
                </a:lnTo>
                <a:cubicBezTo>
                  <a:pt x="3683883" y="2316168"/>
                  <a:pt x="3755906" y="2288693"/>
                  <a:pt x="3827930" y="2288692"/>
                </a:cubicBezTo>
                <a:close/>
                <a:moveTo>
                  <a:pt x="1077396" y="2280368"/>
                </a:moveTo>
                <a:cubicBezTo>
                  <a:pt x="1149418" y="2280367"/>
                  <a:pt x="1221442" y="2307844"/>
                  <a:pt x="1276394" y="2362795"/>
                </a:cubicBezTo>
                <a:lnTo>
                  <a:pt x="2072364" y="3158765"/>
                </a:lnTo>
                <a:cubicBezTo>
                  <a:pt x="2182267" y="3268668"/>
                  <a:pt x="2182267" y="3446858"/>
                  <a:pt x="2072364" y="3556761"/>
                </a:cubicBezTo>
                <a:lnTo>
                  <a:pt x="1276394" y="4352731"/>
                </a:lnTo>
                <a:cubicBezTo>
                  <a:pt x="1166491" y="4462635"/>
                  <a:pt x="988301" y="4462635"/>
                  <a:pt x="878398" y="4352731"/>
                </a:cubicBezTo>
                <a:lnTo>
                  <a:pt x="82428" y="3556761"/>
                </a:lnTo>
                <a:cubicBezTo>
                  <a:pt x="-27475" y="3446858"/>
                  <a:pt x="-27475" y="3268668"/>
                  <a:pt x="82428" y="3158765"/>
                </a:cubicBezTo>
                <a:lnTo>
                  <a:pt x="878397" y="2362795"/>
                </a:lnTo>
                <a:cubicBezTo>
                  <a:pt x="933349" y="2307844"/>
                  <a:pt x="1005372" y="2280367"/>
                  <a:pt x="1077396" y="2280368"/>
                </a:cubicBezTo>
                <a:close/>
                <a:moveTo>
                  <a:pt x="5212264" y="996785"/>
                </a:moveTo>
                <a:cubicBezTo>
                  <a:pt x="5284287" y="996785"/>
                  <a:pt x="5356310" y="1024261"/>
                  <a:pt x="5411262" y="1079213"/>
                </a:cubicBezTo>
                <a:lnTo>
                  <a:pt x="6207232" y="1875183"/>
                </a:lnTo>
                <a:cubicBezTo>
                  <a:pt x="6317137" y="1985087"/>
                  <a:pt x="6317136" y="2163275"/>
                  <a:pt x="6207233" y="2273179"/>
                </a:cubicBezTo>
                <a:lnTo>
                  <a:pt x="5411264" y="3069149"/>
                </a:lnTo>
                <a:cubicBezTo>
                  <a:pt x="5301360" y="3179052"/>
                  <a:pt x="5123170" y="3179052"/>
                  <a:pt x="5013266" y="3069149"/>
                </a:cubicBezTo>
                <a:lnTo>
                  <a:pt x="4217296" y="2273180"/>
                </a:lnTo>
                <a:cubicBezTo>
                  <a:pt x="4107392" y="2163275"/>
                  <a:pt x="4107392" y="1985086"/>
                  <a:pt x="4217296" y="1875183"/>
                </a:cubicBezTo>
                <a:lnTo>
                  <a:pt x="5013265" y="1079213"/>
                </a:lnTo>
                <a:cubicBezTo>
                  <a:pt x="5068217" y="1024261"/>
                  <a:pt x="5140241" y="996785"/>
                  <a:pt x="5212264" y="996785"/>
                </a:cubicBezTo>
                <a:close/>
                <a:moveTo>
                  <a:pt x="2436212" y="986751"/>
                </a:moveTo>
                <a:cubicBezTo>
                  <a:pt x="2508235" y="986751"/>
                  <a:pt x="2580258" y="1014227"/>
                  <a:pt x="2635210" y="1069178"/>
                </a:cubicBezTo>
                <a:lnTo>
                  <a:pt x="3431179" y="1865149"/>
                </a:lnTo>
                <a:cubicBezTo>
                  <a:pt x="3541084" y="1975053"/>
                  <a:pt x="3541083" y="2153241"/>
                  <a:pt x="3431180" y="2263145"/>
                </a:cubicBezTo>
                <a:lnTo>
                  <a:pt x="2635210" y="3059115"/>
                </a:lnTo>
                <a:cubicBezTo>
                  <a:pt x="2525307" y="3169018"/>
                  <a:pt x="2347117" y="3169018"/>
                  <a:pt x="2237214" y="3059115"/>
                </a:cubicBezTo>
                <a:lnTo>
                  <a:pt x="1441244" y="2263144"/>
                </a:lnTo>
                <a:cubicBezTo>
                  <a:pt x="1331340" y="2153241"/>
                  <a:pt x="1331340" y="1975051"/>
                  <a:pt x="1441244" y="1865149"/>
                </a:cubicBezTo>
                <a:lnTo>
                  <a:pt x="2237213" y="1069178"/>
                </a:lnTo>
                <a:cubicBezTo>
                  <a:pt x="2292165" y="1014227"/>
                  <a:pt x="2364188" y="986751"/>
                  <a:pt x="2436212" y="986751"/>
                </a:cubicBezTo>
                <a:close/>
                <a:moveTo>
                  <a:pt x="3427534" y="0"/>
                </a:moveTo>
                <a:lnTo>
                  <a:pt x="4228325" y="0"/>
                </a:lnTo>
                <a:lnTo>
                  <a:pt x="4822899" y="594574"/>
                </a:lnTo>
                <a:cubicBezTo>
                  <a:pt x="4932802" y="704477"/>
                  <a:pt x="4932802" y="882667"/>
                  <a:pt x="4822899" y="992570"/>
                </a:cubicBezTo>
                <a:lnTo>
                  <a:pt x="4026930" y="1788541"/>
                </a:lnTo>
                <a:cubicBezTo>
                  <a:pt x="3917026" y="1898443"/>
                  <a:pt x="3738836" y="1898443"/>
                  <a:pt x="3628933" y="1788540"/>
                </a:cubicBezTo>
                <a:lnTo>
                  <a:pt x="2832963" y="992570"/>
                </a:lnTo>
                <a:cubicBezTo>
                  <a:pt x="2723060" y="882667"/>
                  <a:pt x="2723060" y="704476"/>
                  <a:pt x="2832963" y="594573"/>
                </a:cubicBezTo>
                <a:close/>
              </a:path>
            </a:pathLst>
          </a:custGeom>
        </p:spPr>
        <p:txBody>
          <a:bodyPr wrap="square">
            <a:noAutofit/>
          </a:bodyPr>
          <a:lstStyle>
            <a:lvl1pPr>
              <a:defRPr sz="1200"/>
            </a:lvl1pPr>
          </a:lstStyle>
          <a:p>
            <a:endParaRPr lang="en-ID" dirty="0"/>
          </a:p>
        </p:txBody>
      </p:sp>
    </p:spTree>
    <p:extLst>
      <p:ext uri="{BB962C8B-B14F-4D97-AF65-F5344CB8AC3E}">
        <p14:creationId xmlns:p14="http://schemas.microsoft.com/office/powerpoint/2010/main" val="401836572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9_Custom Layout">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494F863E-2A6A-491A-B5C3-124DF2E1F130}"/>
              </a:ext>
            </a:extLst>
          </p:cNvPr>
          <p:cNvSpPr>
            <a:spLocks noGrp="1"/>
          </p:cNvSpPr>
          <p:nvPr>
            <p:ph type="pic" sz="quarter" idx="10"/>
          </p:nvPr>
        </p:nvSpPr>
        <p:spPr>
          <a:xfrm>
            <a:off x="711851" y="672530"/>
            <a:ext cx="1982866" cy="3672612"/>
          </a:xfrm>
          <a:custGeom>
            <a:avLst/>
            <a:gdLst>
              <a:gd name="connsiteX0" fmla="*/ 0 w 1982866"/>
              <a:gd name="connsiteY0" fmla="*/ 0 h 3672612"/>
              <a:gd name="connsiteX1" fmla="*/ 1982866 w 1982866"/>
              <a:gd name="connsiteY1" fmla="*/ 0 h 3672612"/>
              <a:gd name="connsiteX2" fmla="*/ 1982866 w 1982866"/>
              <a:gd name="connsiteY2" fmla="*/ 3672612 h 3672612"/>
              <a:gd name="connsiteX3" fmla="*/ 0 w 1982866"/>
              <a:gd name="connsiteY3" fmla="*/ 3672612 h 3672612"/>
            </a:gdLst>
            <a:ahLst/>
            <a:cxnLst>
              <a:cxn ang="0">
                <a:pos x="connsiteX0" y="connsiteY0"/>
              </a:cxn>
              <a:cxn ang="0">
                <a:pos x="connsiteX1" y="connsiteY1"/>
              </a:cxn>
              <a:cxn ang="0">
                <a:pos x="connsiteX2" y="connsiteY2"/>
              </a:cxn>
              <a:cxn ang="0">
                <a:pos x="connsiteX3" y="connsiteY3"/>
              </a:cxn>
            </a:cxnLst>
            <a:rect l="l" t="t" r="r" b="b"/>
            <a:pathLst>
              <a:path w="1982866" h="3672612">
                <a:moveTo>
                  <a:pt x="0" y="0"/>
                </a:moveTo>
                <a:lnTo>
                  <a:pt x="1982866" y="0"/>
                </a:lnTo>
                <a:lnTo>
                  <a:pt x="1982866" y="3672612"/>
                </a:lnTo>
                <a:lnTo>
                  <a:pt x="0" y="3672612"/>
                </a:lnTo>
                <a:close/>
              </a:path>
            </a:pathLst>
          </a:custGeom>
        </p:spPr>
        <p:txBody>
          <a:bodyPr wrap="square">
            <a:noAutofit/>
          </a:bodyPr>
          <a:lstStyle>
            <a:lvl1pPr>
              <a:defRPr sz="1200"/>
            </a:lvl1pPr>
          </a:lstStyle>
          <a:p>
            <a:endParaRPr lang="en-ID" dirty="0"/>
          </a:p>
        </p:txBody>
      </p:sp>
      <p:sp>
        <p:nvSpPr>
          <p:cNvPr id="12" name="Picture Placeholder 11">
            <a:extLst>
              <a:ext uri="{FF2B5EF4-FFF2-40B4-BE49-F238E27FC236}">
                <a16:creationId xmlns:a16="http://schemas.microsoft.com/office/drawing/2014/main" id="{5950B457-781E-48E3-951F-FB084FEF6ECB}"/>
              </a:ext>
            </a:extLst>
          </p:cNvPr>
          <p:cNvSpPr>
            <a:spLocks noGrp="1"/>
          </p:cNvSpPr>
          <p:nvPr>
            <p:ph type="pic" sz="quarter" idx="11"/>
          </p:nvPr>
        </p:nvSpPr>
        <p:spPr>
          <a:xfrm>
            <a:off x="2936109" y="672530"/>
            <a:ext cx="1982866" cy="3672612"/>
          </a:xfrm>
          <a:custGeom>
            <a:avLst/>
            <a:gdLst>
              <a:gd name="connsiteX0" fmla="*/ 0 w 1982866"/>
              <a:gd name="connsiteY0" fmla="*/ 0 h 3672612"/>
              <a:gd name="connsiteX1" fmla="*/ 1982866 w 1982866"/>
              <a:gd name="connsiteY1" fmla="*/ 0 h 3672612"/>
              <a:gd name="connsiteX2" fmla="*/ 1982866 w 1982866"/>
              <a:gd name="connsiteY2" fmla="*/ 3672612 h 3672612"/>
              <a:gd name="connsiteX3" fmla="*/ 0 w 1982866"/>
              <a:gd name="connsiteY3" fmla="*/ 3672612 h 3672612"/>
            </a:gdLst>
            <a:ahLst/>
            <a:cxnLst>
              <a:cxn ang="0">
                <a:pos x="connsiteX0" y="connsiteY0"/>
              </a:cxn>
              <a:cxn ang="0">
                <a:pos x="connsiteX1" y="connsiteY1"/>
              </a:cxn>
              <a:cxn ang="0">
                <a:pos x="connsiteX2" y="connsiteY2"/>
              </a:cxn>
              <a:cxn ang="0">
                <a:pos x="connsiteX3" y="connsiteY3"/>
              </a:cxn>
            </a:cxnLst>
            <a:rect l="l" t="t" r="r" b="b"/>
            <a:pathLst>
              <a:path w="1982866" h="3672612">
                <a:moveTo>
                  <a:pt x="0" y="0"/>
                </a:moveTo>
                <a:lnTo>
                  <a:pt x="1982866" y="0"/>
                </a:lnTo>
                <a:lnTo>
                  <a:pt x="1982866" y="3672612"/>
                </a:lnTo>
                <a:lnTo>
                  <a:pt x="0" y="3672612"/>
                </a:lnTo>
                <a:close/>
              </a:path>
            </a:pathLst>
          </a:custGeom>
        </p:spPr>
        <p:txBody>
          <a:bodyPr wrap="square">
            <a:noAutofit/>
          </a:bodyPr>
          <a:lstStyle>
            <a:lvl1pPr>
              <a:defRPr sz="1200"/>
            </a:lvl1pPr>
          </a:lstStyle>
          <a:p>
            <a:endParaRPr lang="en-ID" dirty="0"/>
          </a:p>
        </p:txBody>
      </p:sp>
      <p:sp>
        <p:nvSpPr>
          <p:cNvPr id="11" name="Picture Placeholder 10">
            <a:extLst>
              <a:ext uri="{FF2B5EF4-FFF2-40B4-BE49-F238E27FC236}">
                <a16:creationId xmlns:a16="http://schemas.microsoft.com/office/drawing/2014/main" id="{24524F69-0632-435C-8120-E578467D93B1}"/>
              </a:ext>
            </a:extLst>
          </p:cNvPr>
          <p:cNvSpPr>
            <a:spLocks noGrp="1"/>
          </p:cNvSpPr>
          <p:nvPr>
            <p:ph type="pic" sz="quarter" idx="12"/>
          </p:nvPr>
        </p:nvSpPr>
        <p:spPr>
          <a:xfrm>
            <a:off x="5160367" y="672530"/>
            <a:ext cx="1982866" cy="3672612"/>
          </a:xfrm>
          <a:custGeom>
            <a:avLst/>
            <a:gdLst>
              <a:gd name="connsiteX0" fmla="*/ 0 w 1982866"/>
              <a:gd name="connsiteY0" fmla="*/ 0 h 3672612"/>
              <a:gd name="connsiteX1" fmla="*/ 1982866 w 1982866"/>
              <a:gd name="connsiteY1" fmla="*/ 0 h 3672612"/>
              <a:gd name="connsiteX2" fmla="*/ 1982866 w 1982866"/>
              <a:gd name="connsiteY2" fmla="*/ 3672612 h 3672612"/>
              <a:gd name="connsiteX3" fmla="*/ 0 w 1982866"/>
              <a:gd name="connsiteY3" fmla="*/ 3672612 h 3672612"/>
            </a:gdLst>
            <a:ahLst/>
            <a:cxnLst>
              <a:cxn ang="0">
                <a:pos x="connsiteX0" y="connsiteY0"/>
              </a:cxn>
              <a:cxn ang="0">
                <a:pos x="connsiteX1" y="connsiteY1"/>
              </a:cxn>
              <a:cxn ang="0">
                <a:pos x="connsiteX2" y="connsiteY2"/>
              </a:cxn>
              <a:cxn ang="0">
                <a:pos x="connsiteX3" y="connsiteY3"/>
              </a:cxn>
            </a:cxnLst>
            <a:rect l="l" t="t" r="r" b="b"/>
            <a:pathLst>
              <a:path w="1982866" h="3672612">
                <a:moveTo>
                  <a:pt x="0" y="0"/>
                </a:moveTo>
                <a:lnTo>
                  <a:pt x="1982866" y="0"/>
                </a:lnTo>
                <a:lnTo>
                  <a:pt x="1982866" y="3672612"/>
                </a:lnTo>
                <a:lnTo>
                  <a:pt x="0" y="3672612"/>
                </a:lnTo>
                <a:close/>
              </a:path>
            </a:pathLst>
          </a:custGeom>
        </p:spPr>
        <p:txBody>
          <a:bodyPr wrap="square">
            <a:noAutofit/>
          </a:bodyPr>
          <a:lstStyle>
            <a:lvl1pPr>
              <a:defRPr sz="1200"/>
            </a:lvl1pPr>
          </a:lstStyle>
          <a:p>
            <a:endParaRPr lang="en-ID" dirty="0"/>
          </a:p>
        </p:txBody>
      </p:sp>
    </p:spTree>
    <p:extLst>
      <p:ext uri="{BB962C8B-B14F-4D97-AF65-F5344CB8AC3E}">
        <p14:creationId xmlns:p14="http://schemas.microsoft.com/office/powerpoint/2010/main" val="144912731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30_Custom Layout">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96D703A8-C893-421E-941B-38771B8394FD}"/>
              </a:ext>
            </a:extLst>
          </p:cNvPr>
          <p:cNvSpPr>
            <a:spLocks noGrp="1"/>
          </p:cNvSpPr>
          <p:nvPr>
            <p:ph type="pic" sz="quarter" idx="10"/>
          </p:nvPr>
        </p:nvSpPr>
        <p:spPr>
          <a:xfrm>
            <a:off x="5310047" y="767136"/>
            <a:ext cx="1571906" cy="1571906"/>
          </a:xfrm>
          <a:custGeom>
            <a:avLst/>
            <a:gdLst>
              <a:gd name="connsiteX0" fmla="*/ 785953 w 1571906"/>
              <a:gd name="connsiteY0" fmla="*/ 0 h 1571906"/>
              <a:gd name="connsiteX1" fmla="*/ 1571906 w 1571906"/>
              <a:gd name="connsiteY1" fmla="*/ 785953 h 1571906"/>
              <a:gd name="connsiteX2" fmla="*/ 785953 w 1571906"/>
              <a:gd name="connsiteY2" fmla="*/ 1571906 h 1571906"/>
              <a:gd name="connsiteX3" fmla="*/ 0 w 1571906"/>
              <a:gd name="connsiteY3" fmla="*/ 785953 h 1571906"/>
              <a:gd name="connsiteX4" fmla="*/ 785953 w 1571906"/>
              <a:gd name="connsiteY4" fmla="*/ 0 h 15719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1906" h="1571906">
                <a:moveTo>
                  <a:pt x="785953" y="0"/>
                </a:moveTo>
                <a:cubicBezTo>
                  <a:pt x="1220023" y="0"/>
                  <a:pt x="1571906" y="351883"/>
                  <a:pt x="1571906" y="785953"/>
                </a:cubicBezTo>
                <a:cubicBezTo>
                  <a:pt x="1571906" y="1220023"/>
                  <a:pt x="1220023" y="1571906"/>
                  <a:pt x="785953" y="1571906"/>
                </a:cubicBezTo>
                <a:cubicBezTo>
                  <a:pt x="351883" y="1571906"/>
                  <a:pt x="0" y="1220023"/>
                  <a:pt x="0" y="785953"/>
                </a:cubicBezTo>
                <a:cubicBezTo>
                  <a:pt x="0" y="351883"/>
                  <a:pt x="351883" y="0"/>
                  <a:pt x="785953" y="0"/>
                </a:cubicBezTo>
                <a:close/>
              </a:path>
            </a:pathLst>
          </a:custGeom>
        </p:spPr>
        <p:txBody>
          <a:bodyPr wrap="square">
            <a:noAutofit/>
          </a:bodyPr>
          <a:lstStyle>
            <a:lvl1pPr>
              <a:defRPr sz="1200"/>
            </a:lvl1pPr>
          </a:lstStyle>
          <a:p>
            <a:endParaRPr lang="en-ID" dirty="0"/>
          </a:p>
        </p:txBody>
      </p:sp>
      <p:sp>
        <p:nvSpPr>
          <p:cNvPr id="11" name="Picture Placeholder 10">
            <a:extLst>
              <a:ext uri="{FF2B5EF4-FFF2-40B4-BE49-F238E27FC236}">
                <a16:creationId xmlns:a16="http://schemas.microsoft.com/office/drawing/2014/main" id="{77CF9CAB-21C4-4396-8DA7-7E010AEB8887}"/>
              </a:ext>
            </a:extLst>
          </p:cNvPr>
          <p:cNvSpPr>
            <a:spLocks noGrp="1"/>
          </p:cNvSpPr>
          <p:nvPr>
            <p:ph type="pic" sz="quarter" idx="11"/>
          </p:nvPr>
        </p:nvSpPr>
        <p:spPr>
          <a:xfrm>
            <a:off x="5310047" y="2660966"/>
            <a:ext cx="1571906" cy="1571906"/>
          </a:xfrm>
          <a:custGeom>
            <a:avLst/>
            <a:gdLst>
              <a:gd name="connsiteX0" fmla="*/ 785953 w 1571906"/>
              <a:gd name="connsiteY0" fmla="*/ 0 h 1571906"/>
              <a:gd name="connsiteX1" fmla="*/ 1571906 w 1571906"/>
              <a:gd name="connsiteY1" fmla="*/ 785953 h 1571906"/>
              <a:gd name="connsiteX2" fmla="*/ 785953 w 1571906"/>
              <a:gd name="connsiteY2" fmla="*/ 1571906 h 1571906"/>
              <a:gd name="connsiteX3" fmla="*/ 0 w 1571906"/>
              <a:gd name="connsiteY3" fmla="*/ 785953 h 1571906"/>
              <a:gd name="connsiteX4" fmla="*/ 785953 w 1571906"/>
              <a:gd name="connsiteY4" fmla="*/ 0 h 15719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1906" h="1571906">
                <a:moveTo>
                  <a:pt x="785953" y="0"/>
                </a:moveTo>
                <a:cubicBezTo>
                  <a:pt x="1220023" y="0"/>
                  <a:pt x="1571906" y="351883"/>
                  <a:pt x="1571906" y="785953"/>
                </a:cubicBezTo>
                <a:cubicBezTo>
                  <a:pt x="1571906" y="1220023"/>
                  <a:pt x="1220023" y="1571906"/>
                  <a:pt x="785953" y="1571906"/>
                </a:cubicBezTo>
                <a:cubicBezTo>
                  <a:pt x="351883" y="1571906"/>
                  <a:pt x="0" y="1220023"/>
                  <a:pt x="0" y="785953"/>
                </a:cubicBezTo>
                <a:cubicBezTo>
                  <a:pt x="0" y="351883"/>
                  <a:pt x="351883" y="0"/>
                  <a:pt x="785953" y="0"/>
                </a:cubicBezTo>
                <a:close/>
              </a:path>
            </a:pathLst>
          </a:custGeom>
        </p:spPr>
        <p:txBody>
          <a:bodyPr wrap="square">
            <a:noAutofit/>
          </a:bodyPr>
          <a:lstStyle>
            <a:lvl1pPr>
              <a:defRPr sz="1200"/>
            </a:lvl1pPr>
          </a:lstStyle>
          <a:p>
            <a:endParaRPr lang="en-ID" dirty="0"/>
          </a:p>
        </p:txBody>
      </p:sp>
      <p:sp>
        <p:nvSpPr>
          <p:cNvPr id="12" name="Picture Placeholder 11">
            <a:extLst>
              <a:ext uri="{FF2B5EF4-FFF2-40B4-BE49-F238E27FC236}">
                <a16:creationId xmlns:a16="http://schemas.microsoft.com/office/drawing/2014/main" id="{4857262F-6091-4781-B0FF-775DCB6FC626}"/>
              </a:ext>
            </a:extLst>
          </p:cNvPr>
          <p:cNvSpPr>
            <a:spLocks noGrp="1"/>
          </p:cNvSpPr>
          <p:nvPr>
            <p:ph type="pic" sz="quarter" idx="12"/>
          </p:nvPr>
        </p:nvSpPr>
        <p:spPr>
          <a:xfrm>
            <a:off x="5310047" y="4554796"/>
            <a:ext cx="1571906" cy="1571906"/>
          </a:xfrm>
          <a:custGeom>
            <a:avLst/>
            <a:gdLst>
              <a:gd name="connsiteX0" fmla="*/ 785953 w 1571906"/>
              <a:gd name="connsiteY0" fmla="*/ 0 h 1571906"/>
              <a:gd name="connsiteX1" fmla="*/ 1571906 w 1571906"/>
              <a:gd name="connsiteY1" fmla="*/ 785953 h 1571906"/>
              <a:gd name="connsiteX2" fmla="*/ 785953 w 1571906"/>
              <a:gd name="connsiteY2" fmla="*/ 1571906 h 1571906"/>
              <a:gd name="connsiteX3" fmla="*/ 0 w 1571906"/>
              <a:gd name="connsiteY3" fmla="*/ 785953 h 1571906"/>
              <a:gd name="connsiteX4" fmla="*/ 785953 w 1571906"/>
              <a:gd name="connsiteY4" fmla="*/ 0 h 15719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1906" h="1571906">
                <a:moveTo>
                  <a:pt x="785953" y="0"/>
                </a:moveTo>
                <a:cubicBezTo>
                  <a:pt x="1220023" y="0"/>
                  <a:pt x="1571906" y="351883"/>
                  <a:pt x="1571906" y="785953"/>
                </a:cubicBezTo>
                <a:cubicBezTo>
                  <a:pt x="1571906" y="1220023"/>
                  <a:pt x="1220023" y="1571906"/>
                  <a:pt x="785953" y="1571906"/>
                </a:cubicBezTo>
                <a:cubicBezTo>
                  <a:pt x="351883" y="1571906"/>
                  <a:pt x="0" y="1220023"/>
                  <a:pt x="0" y="785953"/>
                </a:cubicBezTo>
                <a:cubicBezTo>
                  <a:pt x="0" y="351883"/>
                  <a:pt x="351883" y="0"/>
                  <a:pt x="785953" y="0"/>
                </a:cubicBezTo>
                <a:close/>
              </a:path>
            </a:pathLst>
          </a:custGeom>
        </p:spPr>
        <p:txBody>
          <a:bodyPr wrap="square">
            <a:noAutofit/>
          </a:bodyPr>
          <a:lstStyle>
            <a:lvl1pPr>
              <a:defRPr sz="1200"/>
            </a:lvl1pPr>
          </a:lstStyle>
          <a:p>
            <a:endParaRPr lang="en-ID" dirty="0"/>
          </a:p>
        </p:txBody>
      </p:sp>
    </p:spTree>
    <p:extLst>
      <p:ext uri="{BB962C8B-B14F-4D97-AF65-F5344CB8AC3E}">
        <p14:creationId xmlns:p14="http://schemas.microsoft.com/office/powerpoint/2010/main" val="260484616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31_Custom Layout">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51585415-7A83-4415-AD7E-D596C91AEF4F}"/>
              </a:ext>
            </a:extLst>
          </p:cNvPr>
          <p:cNvSpPr>
            <a:spLocks noGrp="1"/>
          </p:cNvSpPr>
          <p:nvPr>
            <p:ph type="pic" sz="quarter" idx="10"/>
          </p:nvPr>
        </p:nvSpPr>
        <p:spPr>
          <a:xfrm>
            <a:off x="1857375" y="3028968"/>
            <a:ext cx="1444410" cy="1444410"/>
          </a:xfrm>
          <a:custGeom>
            <a:avLst/>
            <a:gdLst>
              <a:gd name="connsiteX0" fmla="*/ 240735 w 1444410"/>
              <a:gd name="connsiteY0" fmla="*/ 0 h 1444410"/>
              <a:gd name="connsiteX1" fmla="*/ 1203675 w 1444410"/>
              <a:gd name="connsiteY1" fmla="*/ 0 h 1444410"/>
              <a:gd name="connsiteX2" fmla="*/ 1444410 w 1444410"/>
              <a:gd name="connsiteY2" fmla="*/ 240735 h 1444410"/>
              <a:gd name="connsiteX3" fmla="*/ 1444410 w 1444410"/>
              <a:gd name="connsiteY3" fmla="*/ 1203675 h 1444410"/>
              <a:gd name="connsiteX4" fmla="*/ 1203675 w 1444410"/>
              <a:gd name="connsiteY4" fmla="*/ 1444410 h 1444410"/>
              <a:gd name="connsiteX5" fmla="*/ 240735 w 1444410"/>
              <a:gd name="connsiteY5" fmla="*/ 1444410 h 1444410"/>
              <a:gd name="connsiteX6" fmla="*/ 0 w 1444410"/>
              <a:gd name="connsiteY6" fmla="*/ 1203675 h 1444410"/>
              <a:gd name="connsiteX7" fmla="*/ 0 w 1444410"/>
              <a:gd name="connsiteY7" fmla="*/ 240735 h 1444410"/>
              <a:gd name="connsiteX8" fmla="*/ 240735 w 1444410"/>
              <a:gd name="connsiteY8" fmla="*/ 0 h 1444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44410" h="1444410">
                <a:moveTo>
                  <a:pt x="240735" y="0"/>
                </a:moveTo>
                <a:lnTo>
                  <a:pt x="1203675" y="0"/>
                </a:lnTo>
                <a:cubicBezTo>
                  <a:pt x="1336629" y="0"/>
                  <a:pt x="1444410" y="107781"/>
                  <a:pt x="1444410" y="240735"/>
                </a:cubicBezTo>
                <a:lnTo>
                  <a:pt x="1444410" y="1203675"/>
                </a:lnTo>
                <a:cubicBezTo>
                  <a:pt x="1444410" y="1336629"/>
                  <a:pt x="1336629" y="1444410"/>
                  <a:pt x="1203675" y="1444410"/>
                </a:cubicBezTo>
                <a:lnTo>
                  <a:pt x="240735" y="1444410"/>
                </a:lnTo>
                <a:cubicBezTo>
                  <a:pt x="107781" y="1444410"/>
                  <a:pt x="0" y="1336629"/>
                  <a:pt x="0" y="1203675"/>
                </a:cubicBezTo>
                <a:lnTo>
                  <a:pt x="0" y="240735"/>
                </a:lnTo>
                <a:cubicBezTo>
                  <a:pt x="0" y="107781"/>
                  <a:pt x="107781" y="0"/>
                  <a:pt x="240735" y="0"/>
                </a:cubicBezTo>
                <a:close/>
              </a:path>
            </a:pathLst>
          </a:custGeom>
        </p:spPr>
        <p:txBody>
          <a:bodyPr wrap="square">
            <a:noAutofit/>
          </a:bodyPr>
          <a:lstStyle>
            <a:lvl1pPr>
              <a:defRPr sz="1200"/>
            </a:lvl1pPr>
          </a:lstStyle>
          <a:p>
            <a:endParaRPr lang="en-ID" dirty="0"/>
          </a:p>
        </p:txBody>
      </p:sp>
      <p:sp>
        <p:nvSpPr>
          <p:cNvPr id="12" name="Picture Placeholder 11">
            <a:extLst>
              <a:ext uri="{FF2B5EF4-FFF2-40B4-BE49-F238E27FC236}">
                <a16:creationId xmlns:a16="http://schemas.microsoft.com/office/drawing/2014/main" id="{7E00AAAC-14C5-433D-99F7-D47C4B71799B}"/>
              </a:ext>
            </a:extLst>
          </p:cNvPr>
          <p:cNvSpPr>
            <a:spLocks noGrp="1"/>
          </p:cNvSpPr>
          <p:nvPr>
            <p:ph type="pic" sz="quarter" idx="11"/>
          </p:nvPr>
        </p:nvSpPr>
        <p:spPr>
          <a:xfrm>
            <a:off x="5373795" y="3028968"/>
            <a:ext cx="1444410" cy="1444410"/>
          </a:xfrm>
          <a:custGeom>
            <a:avLst/>
            <a:gdLst>
              <a:gd name="connsiteX0" fmla="*/ 240735 w 1444410"/>
              <a:gd name="connsiteY0" fmla="*/ 0 h 1444410"/>
              <a:gd name="connsiteX1" fmla="*/ 1203675 w 1444410"/>
              <a:gd name="connsiteY1" fmla="*/ 0 h 1444410"/>
              <a:gd name="connsiteX2" fmla="*/ 1444410 w 1444410"/>
              <a:gd name="connsiteY2" fmla="*/ 240735 h 1444410"/>
              <a:gd name="connsiteX3" fmla="*/ 1444410 w 1444410"/>
              <a:gd name="connsiteY3" fmla="*/ 1203675 h 1444410"/>
              <a:gd name="connsiteX4" fmla="*/ 1203675 w 1444410"/>
              <a:gd name="connsiteY4" fmla="*/ 1444410 h 1444410"/>
              <a:gd name="connsiteX5" fmla="*/ 240735 w 1444410"/>
              <a:gd name="connsiteY5" fmla="*/ 1444410 h 1444410"/>
              <a:gd name="connsiteX6" fmla="*/ 0 w 1444410"/>
              <a:gd name="connsiteY6" fmla="*/ 1203675 h 1444410"/>
              <a:gd name="connsiteX7" fmla="*/ 0 w 1444410"/>
              <a:gd name="connsiteY7" fmla="*/ 240735 h 1444410"/>
              <a:gd name="connsiteX8" fmla="*/ 240735 w 1444410"/>
              <a:gd name="connsiteY8" fmla="*/ 0 h 1444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44410" h="1444410">
                <a:moveTo>
                  <a:pt x="240735" y="0"/>
                </a:moveTo>
                <a:lnTo>
                  <a:pt x="1203675" y="0"/>
                </a:lnTo>
                <a:cubicBezTo>
                  <a:pt x="1336629" y="0"/>
                  <a:pt x="1444410" y="107781"/>
                  <a:pt x="1444410" y="240735"/>
                </a:cubicBezTo>
                <a:lnTo>
                  <a:pt x="1444410" y="1203675"/>
                </a:lnTo>
                <a:cubicBezTo>
                  <a:pt x="1444410" y="1336629"/>
                  <a:pt x="1336629" y="1444410"/>
                  <a:pt x="1203675" y="1444410"/>
                </a:cubicBezTo>
                <a:lnTo>
                  <a:pt x="240735" y="1444410"/>
                </a:lnTo>
                <a:cubicBezTo>
                  <a:pt x="107781" y="1444410"/>
                  <a:pt x="0" y="1336629"/>
                  <a:pt x="0" y="1203675"/>
                </a:cubicBezTo>
                <a:lnTo>
                  <a:pt x="0" y="240735"/>
                </a:lnTo>
                <a:cubicBezTo>
                  <a:pt x="0" y="107781"/>
                  <a:pt x="107781" y="0"/>
                  <a:pt x="240735" y="0"/>
                </a:cubicBezTo>
                <a:close/>
              </a:path>
            </a:pathLst>
          </a:custGeom>
        </p:spPr>
        <p:txBody>
          <a:bodyPr wrap="square">
            <a:noAutofit/>
          </a:bodyPr>
          <a:lstStyle>
            <a:lvl1pPr>
              <a:defRPr sz="1200"/>
            </a:lvl1pPr>
          </a:lstStyle>
          <a:p>
            <a:endParaRPr lang="en-ID" dirty="0"/>
          </a:p>
        </p:txBody>
      </p:sp>
      <p:sp>
        <p:nvSpPr>
          <p:cNvPr id="10" name="Picture Placeholder 9">
            <a:extLst>
              <a:ext uri="{FF2B5EF4-FFF2-40B4-BE49-F238E27FC236}">
                <a16:creationId xmlns:a16="http://schemas.microsoft.com/office/drawing/2014/main" id="{A05925C9-47F5-4119-811B-A19C0F1D4EAA}"/>
              </a:ext>
            </a:extLst>
          </p:cNvPr>
          <p:cNvSpPr>
            <a:spLocks noGrp="1"/>
          </p:cNvSpPr>
          <p:nvPr>
            <p:ph type="pic" sz="quarter" idx="12"/>
          </p:nvPr>
        </p:nvSpPr>
        <p:spPr>
          <a:xfrm>
            <a:off x="8890215" y="3028968"/>
            <a:ext cx="1444410" cy="1444410"/>
          </a:xfrm>
          <a:custGeom>
            <a:avLst/>
            <a:gdLst>
              <a:gd name="connsiteX0" fmla="*/ 240735 w 1444410"/>
              <a:gd name="connsiteY0" fmla="*/ 0 h 1444410"/>
              <a:gd name="connsiteX1" fmla="*/ 1203675 w 1444410"/>
              <a:gd name="connsiteY1" fmla="*/ 0 h 1444410"/>
              <a:gd name="connsiteX2" fmla="*/ 1444410 w 1444410"/>
              <a:gd name="connsiteY2" fmla="*/ 240735 h 1444410"/>
              <a:gd name="connsiteX3" fmla="*/ 1444410 w 1444410"/>
              <a:gd name="connsiteY3" fmla="*/ 1203675 h 1444410"/>
              <a:gd name="connsiteX4" fmla="*/ 1203675 w 1444410"/>
              <a:gd name="connsiteY4" fmla="*/ 1444410 h 1444410"/>
              <a:gd name="connsiteX5" fmla="*/ 240735 w 1444410"/>
              <a:gd name="connsiteY5" fmla="*/ 1444410 h 1444410"/>
              <a:gd name="connsiteX6" fmla="*/ 0 w 1444410"/>
              <a:gd name="connsiteY6" fmla="*/ 1203675 h 1444410"/>
              <a:gd name="connsiteX7" fmla="*/ 0 w 1444410"/>
              <a:gd name="connsiteY7" fmla="*/ 240735 h 1444410"/>
              <a:gd name="connsiteX8" fmla="*/ 240735 w 1444410"/>
              <a:gd name="connsiteY8" fmla="*/ 0 h 1444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44410" h="1444410">
                <a:moveTo>
                  <a:pt x="240735" y="0"/>
                </a:moveTo>
                <a:lnTo>
                  <a:pt x="1203675" y="0"/>
                </a:lnTo>
                <a:cubicBezTo>
                  <a:pt x="1336629" y="0"/>
                  <a:pt x="1444410" y="107781"/>
                  <a:pt x="1444410" y="240735"/>
                </a:cubicBezTo>
                <a:lnTo>
                  <a:pt x="1444410" y="1203675"/>
                </a:lnTo>
                <a:cubicBezTo>
                  <a:pt x="1444410" y="1336629"/>
                  <a:pt x="1336629" y="1444410"/>
                  <a:pt x="1203675" y="1444410"/>
                </a:cubicBezTo>
                <a:lnTo>
                  <a:pt x="240735" y="1444410"/>
                </a:lnTo>
                <a:cubicBezTo>
                  <a:pt x="107781" y="1444410"/>
                  <a:pt x="0" y="1336629"/>
                  <a:pt x="0" y="1203675"/>
                </a:cubicBezTo>
                <a:lnTo>
                  <a:pt x="0" y="240735"/>
                </a:lnTo>
                <a:cubicBezTo>
                  <a:pt x="0" y="107781"/>
                  <a:pt x="107781" y="0"/>
                  <a:pt x="240735" y="0"/>
                </a:cubicBezTo>
                <a:close/>
              </a:path>
            </a:pathLst>
          </a:custGeom>
        </p:spPr>
        <p:txBody>
          <a:bodyPr wrap="square">
            <a:noAutofit/>
          </a:bodyPr>
          <a:lstStyle>
            <a:lvl1pPr>
              <a:defRPr sz="1200"/>
            </a:lvl1pPr>
          </a:lstStyle>
          <a:p>
            <a:endParaRPr lang="en-ID" dirty="0"/>
          </a:p>
        </p:txBody>
      </p:sp>
    </p:spTree>
    <p:extLst>
      <p:ext uri="{BB962C8B-B14F-4D97-AF65-F5344CB8AC3E}">
        <p14:creationId xmlns:p14="http://schemas.microsoft.com/office/powerpoint/2010/main" val="16255962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32_Custom Layout">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FA1366BC-D639-43DA-BA48-3898BC2C3BB0}"/>
              </a:ext>
            </a:extLst>
          </p:cNvPr>
          <p:cNvSpPr>
            <a:spLocks noGrp="1"/>
          </p:cNvSpPr>
          <p:nvPr>
            <p:ph type="pic" sz="quarter" idx="10"/>
          </p:nvPr>
        </p:nvSpPr>
        <p:spPr>
          <a:xfrm>
            <a:off x="781050" y="757838"/>
            <a:ext cx="1166212" cy="1166212"/>
          </a:xfrm>
          <a:custGeom>
            <a:avLst/>
            <a:gdLst>
              <a:gd name="connsiteX0" fmla="*/ 583106 w 1166212"/>
              <a:gd name="connsiteY0" fmla="*/ 0 h 1166212"/>
              <a:gd name="connsiteX1" fmla="*/ 1166212 w 1166212"/>
              <a:gd name="connsiteY1" fmla="*/ 583106 h 1166212"/>
              <a:gd name="connsiteX2" fmla="*/ 583106 w 1166212"/>
              <a:gd name="connsiteY2" fmla="*/ 1166212 h 1166212"/>
              <a:gd name="connsiteX3" fmla="*/ 0 w 1166212"/>
              <a:gd name="connsiteY3" fmla="*/ 583106 h 1166212"/>
              <a:gd name="connsiteX4" fmla="*/ 583106 w 1166212"/>
              <a:gd name="connsiteY4" fmla="*/ 0 h 1166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6212" h="1166212">
                <a:moveTo>
                  <a:pt x="583106" y="0"/>
                </a:moveTo>
                <a:cubicBezTo>
                  <a:pt x="905147" y="0"/>
                  <a:pt x="1166212" y="261065"/>
                  <a:pt x="1166212" y="583106"/>
                </a:cubicBezTo>
                <a:cubicBezTo>
                  <a:pt x="1166212" y="905147"/>
                  <a:pt x="905147" y="1166212"/>
                  <a:pt x="583106" y="1166212"/>
                </a:cubicBezTo>
                <a:cubicBezTo>
                  <a:pt x="261065" y="1166212"/>
                  <a:pt x="0" y="905147"/>
                  <a:pt x="0" y="583106"/>
                </a:cubicBezTo>
                <a:cubicBezTo>
                  <a:pt x="0" y="261065"/>
                  <a:pt x="261065" y="0"/>
                  <a:pt x="583106" y="0"/>
                </a:cubicBezTo>
                <a:close/>
              </a:path>
            </a:pathLst>
          </a:custGeom>
        </p:spPr>
        <p:txBody>
          <a:bodyPr wrap="square">
            <a:noAutofit/>
          </a:bodyPr>
          <a:lstStyle>
            <a:lvl1pPr>
              <a:defRPr sz="1200"/>
            </a:lvl1pPr>
          </a:lstStyle>
          <a:p>
            <a:endParaRPr lang="en-ID" dirty="0"/>
          </a:p>
        </p:txBody>
      </p:sp>
      <p:sp>
        <p:nvSpPr>
          <p:cNvPr id="11" name="Picture Placeholder 10">
            <a:extLst>
              <a:ext uri="{FF2B5EF4-FFF2-40B4-BE49-F238E27FC236}">
                <a16:creationId xmlns:a16="http://schemas.microsoft.com/office/drawing/2014/main" id="{132E6BEC-4110-402C-A8A5-DD99973CED81}"/>
              </a:ext>
            </a:extLst>
          </p:cNvPr>
          <p:cNvSpPr>
            <a:spLocks noGrp="1"/>
          </p:cNvSpPr>
          <p:nvPr>
            <p:ph type="pic" sz="quarter" idx="11"/>
          </p:nvPr>
        </p:nvSpPr>
        <p:spPr>
          <a:xfrm>
            <a:off x="781050" y="2845894"/>
            <a:ext cx="1166212" cy="1166212"/>
          </a:xfrm>
          <a:custGeom>
            <a:avLst/>
            <a:gdLst>
              <a:gd name="connsiteX0" fmla="*/ 583106 w 1166212"/>
              <a:gd name="connsiteY0" fmla="*/ 0 h 1166212"/>
              <a:gd name="connsiteX1" fmla="*/ 1166212 w 1166212"/>
              <a:gd name="connsiteY1" fmla="*/ 583106 h 1166212"/>
              <a:gd name="connsiteX2" fmla="*/ 583106 w 1166212"/>
              <a:gd name="connsiteY2" fmla="*/ 1166212 h 1166212"/>
              <a:gd name="connsiteX3" fmla="*/ 0 w 1166212"/>
              <a:gd name="connsiteY3" fmla="*/ 583106 h 1166212"/>
              <a:gd name="connsiteX4" fmla="*/ 583106 w 1166212"/>
              <a:gd name="connsiteY4" fmla="*/ 0 h 1166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6212" h="1166212">
                <a:moveTo>
                  <a:pt x="583106" y="0"/>
                </a:moveTo>
                <a:cubicBezTo>
                  <a:pt x="905147" y="0"/>
                  <a:pt x="1166212" y="261065"/>
                  <a:pt x="1166212" y="583106"/>
                </a:cubicBezTo>
                <a:cubicBezTo>
                  <a:pt x="1166212" y="905147"/>
                  <a:pt x="905147" y="1166212"/>
                  <a:pt x="583106" y="1166212"/>
                </a:cubicBezTo>
                <a:cubicBezTo>
                  <a:pt x="261065" y="1166212"/>
                  <a:pt x="0" y="905147"/>
                  <a:pt x="0" y="583106"/>
                </a:cubicBezTo>
                <a:cubicBezTo>
                  <a:pt x="0" y="261065"/>
                  <a:pt x="261065" y="0"/>
                  <a:pt x="583106" y="0"/>
                </a:cubicBezTo>
                <a:close/>
              </a:path>
            </a:pathLst>
          </a:custGeom>
        </p:spPr>
        <p:txBody>
          <a:bodyPr wrap="square">
            <a:noAutofit/>
          </a:bodyPr>
          <a:lstStyle>
            <a:lvl1pPr>
              <a:defRPr sz="1200"/>
            </a:lvl1pPr>
          </a:lstStyle>
          <a:p>
            <a:endParaRPr lang="en-ID" dirty="0"/>
          </a:p>
        </p:txBody>
      </p:sp>
      <p:sp>
        <p:nvSpPr>
          <p:cNvPr id="12" name="Picture Placeholder 11">
            <a:extLst>
              <a:ext uri="{FF2B5EF4-FFF2-40B4-BE49-F238E27FC236}">
                <a16:creationId xmlns:a16="http://schemas.microsoft.com/office/drawing/2014/main" id="{11C1E916-F2F3-4E18-A6D4-FF48AA7AEA2B}"/>
              </a:ext>
            </a:extLst>
          </p:cNvPr>
          <p:cNvSpPr>
            <a:spLocks noGrp="1"/>
          </p:cNvSpPr>
          <p:nvPr>
            <p:ph type="pic" sz="quarter" idx="12"/>
          </p:nvPr>
        </p:nvSpPr>
        <p:spPr>
          <a:xfrm>
            <a:off x="781050" y="4933950"/>
            <a:ext cx="1166212" cy="1166212"/>
          </a:xfrm>
          <a:custGeom>
            <a:avLst/>
            <a:gdLst>
              <a:gd name="connsiteX0" fmla="*/ 583106 w 1166212"/>
              <a:gd name="connsiteY0" fmla="*/ 0 h 1166212"/>
              <a:gd name="connsiteX1" fmla="*/ 1166212 w 1166212"/>
              <a:gd name="connsiteY1" fmla="*/ 583106 h 1166212"/>
              <a:gd name="connsiteX2" fmla="*/ 583106 w 1166212"/>
              <a:gd name="connsiteY2" fmla="*/ 1166212 h 1166212"/>
              <a:gd name="connsiteX3" fmla="*/ 0 w 1166212"/>
              <a:gd name="connsiteY3" fmla="*/ 583106 h 1166212"/>
              <a:gd name="connsiteX4" fmla="*/ 583106 w 1166212"/>
              <a:gd name="connsiteY4" fmla="*/ 0 h 1166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6212" h="1166212">
                <a:moveTo>
                  <a:pt x="583106" y="0"/>
                </a:moveTo>
                <a:cubicBezTo>
                  <a:pt x="905147" y="0"/>
                  <a:pt x="1166212" y="261065"/>
                  <a:pt x="1166212" y="583106"/>
                </a:cubicBezTo>
                <a:cubicBezTo>
                  <a:pt x="1166212" y="905147"/>
                  <a:pt x="905147" y="1166212"/>
                  <a:pt x="583106" y="1166212"/>
                </a:cubicBezTo>
                <a:cubicBezTo>
                  <a:pt x="261065" y="1166212"/>
                  <a:pt x="0" y="905147"/>
                  <a:pt x="0" y="583106"/>
                </a:cubicBezTo>
                <a:cubicBezTo>
                  <a:pt x="0" y="261065"/>
                  <a:pt x="261065" y="0"/>
                  <a:pt x="583106" y="0"/>
                </a:cubicBezTo>
                <a:close/>
              </a:path>
            </a:pathLst>
          </a:custGeom>
        </p:spPr>
        <p:txBody>
          <a:bodyPr wrap="square">
            <a:noAutofit/>
          </a:bodyPr>
          <a:lstStyle>
            <a:lvl1pPr>
              <a:defRPr sz="1200"/>
            </a:lvl1pPr>
          </a:lstStyle>
          <a:p>
            <a:endParaRPr lang="en-ID" dirty="0"/>
          </a:p>
        </p:txBody>
      </p:sp>
    </p:spTree>
    <p:extLst>
      <p:ext uri="{BB962C8B-B14F-4D97-AF65-F5344CB8AC3E}">
        <p14:creationId xmlns:p14="http://schemas.microsoft.com/office/powerpoint/2010/main" val="259862042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33_Custom Layout">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id="{4D81813E-C6C0-450C-996A-D9CE784D78B4}"/>
              </a:ext>
            </a:extLst>
          </p:cNvPr>
          <p:cNvSpPr>
            <a:spLocks noGrp="1"/>
          </p:cNvSpPr>
          <p:nvPr>
            <p:ph type="pic" sz="quarter" idx="10"/>
          </p:nvPr>
        </p:nvSpPr>
        <p:spPr>
          <a:xfrm>
            <a:off x="0" y="2590800"/>
            <a:ext cx="3067050" cy="1752600"/>
          </a:xfrm>
          <a:custGeom>
            <a:avLst/>
            <a:gdLst>
              <a:gd name="connsiteX0" fmla="*/ 0 w 3067050"/>
              <a:gd name="connsiteY0" fmla="*/ 0 h 1752600"/>
              <a:gd name="connsiteX1" fmla="*/ 3067050 w 3067050"/>
              <a:gd name="connsiteY1" fmla="*/ 0 h 1752600"/>
              <a:gd name="connsiteX2" fmla="*/ 3067050 w 3067050"/>
              <a:gd name="connsiteY2" fmla="*/ 1752600 h 1752600"/>
              <a:gd name="connsiteX3" fmla="*/ 0 w 3067050"/>
              <a:gd name="connsiteY3" fmla="*/ 1752600 h 1752600"/>
            </a:gdLst>
            <a:ahLst/>
            <a:cxnLst>
              <a:cxn ang="0">
                <a:pos x="connsiteX0" y="connsiteY0"/>
              </a:cxn>
              <a:cxn ang="0">
                <a:pos x="connsiteX1" y="connsiteY1"/>
              </a:cxn>
              <a:cxn ang="0">
                <a:pos x="connsiteX2" y="connsiteY2"/>
              </a:cxn>
              <a:cxn ang="0">
                <a:pos x="connsiteX3" y="connsiteY3"/>
              </a:cxn>
            </a:cxnLst>
            <a:rect l="l" t="t" r="r" b="b"/>
            <a:pathLst>
              <a:path w="3067050" h="1752600">
                <a:moveTo>
                  <a:pt x="0" y="0"/>
                </a:moveTo>
                <a:lnTo>
                  <a:pt x="3067050" y="0"/>
                </a:lnTo>
                <a:lnTo>
                  <a:pt x="3067050" y="1752600"/>
                </a:lnTo>
                <a:lnTo>
                  <a:pt x="0" y="1752600"/>
                </a:lnTo>
                <a:close/>
              </a:path>
            </a:pathLst>
          </a:custGeom>
        </p:spPr>
        <p:txBody>
          <a:bodyPr wrap="square">
            <a:noAutofit/>
          </a:bodyPr>
          <a:lstStyle>
            <a:lvl1pPr>
              <a:defRPr sz="1200"/>
            </a:lvl1pPr>
          </a:lstStyle>
          <a:p>
            <a:endParaRPr lang="en-ID" dirty="0"/>
          </a:p>
        </p:txBody>
      </p:sp>
      <p:sp>
        <p:nvSpPr>
          <p:cNvPr id="23" name="Picture Placeholder 22">
            <a:extLst>
              <a:ext uri="{FF2B5EF4-FFF2-40B4-BE49-F238E27FC236}">
                <a16:creationId xmlns:a16="http://schemas.microsoft.com/office/drawing/2014/main" id="{6B0208C4-9EC2-41C7-A780-19EB3051EA3A}"/>
              </a:ext>
            </a:extLst>
          </p:cNvPr>
          <p:cNvSpPr>
            <a:spLocks noGrp="1"/>
          </p:cNvSpPr>
          <p:nvPr>
            <p:ph type="pic" sz="quarter" idx="11"/>
          </p:nvPr>
        </p:nvSpPr>
        <p:spPr>
          <a:xfrm>
            <a:off x="0" y="4572000"/>
            <a:ext cx="3067050" cy="1600200"/>
          </a:xfrm>
          <a:custGeom>
            <a:avLst/>
            <a:gdLst>
              <a:gd name="connsiteX0" fmla="*/ 0 w 3067050"/>
              <a:gd name="connsiteY0" fmla="*/ 0 h 1600200"/>
              <a:gd name="connsiteX1" fmla="*/ 3067050 w 3067050"/>
              <a:gd name="connsiteY1" fmla="*/ 0 h 1600200"/>
              <a:gd name="connsiteX2" fmla="*/ 3067050 w 3067050"/>
              <a:gd name="connsiteY2" fmla="*/ 1600200 h 1600200"/>
              <a:gd name="connsiteX3" fmla="*/ 0 w 3067050"/>
              <a:gd name="connsiteY3" fmla="*/ 1600200 h 1600200"/>
            </a:gdLst>
            <a:ahLst/>
            <a:cxnLst>
              <a:cxn ang="0">
                <a:pos x="connsiteX0" y="connsiteY0"/>
              </a:cxn>
              <a:cxn ang="0">
                <a:pos x="connsiteX1" y="connsiteY1"/>
              </a:cxn>
              <a:cxn ang="0">
                <a:pos x="connsiteX2" y="connsiteY2"/>
              </a:cxn>
              <a:cxn ang="0">
                <a:pos x="connsiteX3" y="connsiteY3"/>
              </a:cxn>
            </a:cxnLst>
            <a:rect l="l" t="t" r="r" b="b"/>
            <a:pathLst>
              <a:path w="3067050" h="1600200">
                <a:moveTo>
                  <a:pt x="0" y="0"/>
                </a:moveTo>
                <a:lnTo>
                  <a:pt x="3067050" y="0"/>
                </a:lnTo>
                <a:lnTo>
                  <a:pt x="3067050" y="1600200"/>
                </a:lnTo>
                <a:lnTo>
                  <a:pt x="0" y="1600200"/>
                </a:lnTo>
                <a:close/>
              </a:path>
            </a:pathLst>
          </a:custGeom>
        </p:spPr>
        <p:txBody>
          <a:bodyPr wrap="square">
            <a:noAutofit/>
          </a:bodyPr>
          <a:lstStyle>
            <a:lvl1pPr>
              <a:defRPr sz="1200"/>
            </a:lvl1pPr>
          </a:lstStyle>
          <a:p>
            <a:endParaRPr lang="en-ID" dirty="0"/>
          </a:p>
        </p:txBody>
      </p:sp>
      <p:sp>
        <p:nvSpPr>
          <p:cNvPr id="21" name="Picture Placeholder 20">
            <a:extLst>
              <a:ext uri="{FF2B5EF4-FFF2-40B4-BE49-F238E27FC236}">
                <a16:creationId xmlns:a16="http://schemas.microsoft.com/office/drawing/2014/main" id="{250A5082-B111-4C89-9576-1D6BB3E736FB}"/>
              </a:ext>
            </a:extLst>
          </p:cNvPr>
          <p:cNvSpPr>
            <a:spLocks noGrp="1"/>
          </p:cNvSpPr>
          <p:nvPr>
            <p:ph type="pic" sz="quarter" idx="12"/>
          </p:nvPr>
        </p:nvSpPr>
        <p:spPr>
          <a:xfrm>
            <a:off x="3276600" y="2590800"/>
            <a:ext cx="1428750" cy="3581400"/>
          </a:xfrm>
          <a:custGeom>
            <a:avLst/>
            <a:gdLst>
              <a:gd name="connsiteX0" fmla="*/ 0 w 1428750"/>
              <a:gd name="connsiteY0" fmla="*/ 0 h 3581400"/>
              <a:gd name="connsiteX1" fmla="*/ 1428750 w 1428750"/>
              <a:gd name="connsiteY1" fmla="*/ 0 h 3581400"/>
              <a:gd name="connsiteX2" fmla="*/ 1428750 w 1428750"/>
              <a:gd name="connsiteY2" fmla="*/ 3581400 h 3581400"/>
              <a:gd name="connsiteX3" fmla="*/ 0 w 1428750"/>
              <a:gd name="connsiteY3" fmla="*/ 3581400 h 3581400"/>
            </a:gdLst>
            <a:ahLst/>
            <a:cxnLst>
              <a:cxn ang="0">
                <a:pos x="connsiteX0" y="connsiteY0"/>
              </a:cxn>
              <a:cxn ang="0">
                <a:pos x="connsiteX1" y="connsiteY1"/>
              </a:cxn>
              <a:cxn ang="0">
                <a:pos x="connsiteX2" y="connsiteY2"/>
              </a:cxn>
              <a:cxn ang="0">
                <a:pos x="connsiteX3" y="connsiteY3"/>
              </a:cxn>
            </a:cxnLst>
            <a:rect l="l" t="t" r="r" b="b"/>
            <a:pathLst>
              <a:path w="1428750" h="3581400">
                <a:moveTo>
                  <a:pt x="0" y="0"/>
                </a:moveTo>
                <a:lnTo>
                  <a:pt x="1428750" y="0"/>
                </a:lnTo>
                <a:lnTo>
                  <a:pt x="1428750" y="3581400"/>
                </a:lnTo>
                <a:lnTo>
                  <a:pt x="0" y="3581400"/>
                </a:lnTo>
                <a:close/>
              </a:path>
            </a:pathLst>
          </a:custGeom>
        </p:spPr>
        <p:txBody>
          <a:bodyPr wrap="square">
            <a:noAutofit/>
          </a:bodyPr>
          <a:lstStyle>
            <a:lvl1pPr>
              <a:defRPr sz="1200"/>
            </a:lvl1pPr>
          </a:lstStyle>
          <a:p>
            <a:endParaRPr lang="en-ID" dirty="0"/>
          </a:p>
        </p:txBody>
      </p:sp>
      <p:sp>
        <p:nvSpPr>
          <p:cNvPr id="20" name="Picture Placeholder 19">
            <a:extLst>
              <a:ext uri="{FF2B5EF4-FFF2-40B4-BE49-F238E27FC236}">
                <a16:creationId xmlns:a16="http://schemas.microsoft.com/office/drawing/2014/main" id="{8A0A962C-53D3-47D8-9694-002D2817FBCA}"/>
              </a:ext>
            </a:extLst>
          </p:cNvPr>
          <p:cNvSpPr>
            <a:spLocks noGrp="1"/>
          </p:cNvSpPr>
          <p:nvPr>
            <p:ph type="pic" sz="quarter" idx="13"/>
          </p:nvPr>
        </p:nvSpPr>
        <p:spPr>
          <a:xfrm>
            <a:off x="4914900" y="2590800"/>
            <a:ext cx="1428750" cy="3581400"/>
          </a:xfrm>
          <a:custGeom>
            <a:avLst/>
            <a:gdLst>
              <a:gd name="connsiteX0" fmla="*/ 0 w 1428750"/>
              <a:gd name="connsiteY0" fmla="*/ 0 h 3581400"/>
              <a:gd name="connsiteX1" fmla="*/ 1428750 w 1428750"/>
              <a:gd name="connsiteY1" fmla="*/ 0 h 3581400"/>
              <a:gd name="connsiteX2" fmla="*/ 1428750 w 1428750"/>
              <a:gd name="connsiteY2" fmla="*/ 3581400 h 3581400"/>
              <a:gd name="connsiteX3" fmla="*/ 0 w 1428750"/>
              <a:gd name="connsiteY3" fmla="*/ 3581400 h 3581400"/>
            </a:gdLst>
            <a:ahLst/>
            <a:cxnLst>
              <a:cxn ang="0">
                <a:pos x="connsiteX0" y="connsiteY0"/>
              </a:cxn>
              <a:cxn ang="0">
                <a:pos x="connsiteX1" y="connsiteY1"/>
              </a:cxn>
              <a:cxn ang="0">
                <a:pos x="connsiteX2" y="connsiteY2"/>
              </a:cxn>
              <a:cxn ang="0">
                <a:pos x="connsiteX3" y="connsiteY3"/>
              </a:cxn>
            </a:cxnLst>
            <a:rect l="l" t="t" r="r" b="b"/>
            <a:pathLst>
              <a:path w="1428750" h="3581400">
                <a:moveTo>
                  <a:pt x="0" y="0"/>
                </a:moveTo>
                <a:lnTo>
                  <a:pt x="1428750" y="0"/>
                </a:lnTo>
                <a:lnTo>
                  <a:pt x="1428750" y="3581400"/>
                </a:lnTo>
                <a:lnTo>
                  <a:pt x="0" y="3581400"/>
                </a:lnTo>
                <a:close/>
              </a:path>
            </a:pathLst>
          </a:custGeom>
        </p:spPr>
        <p:txBody>
          <a:bodyPr wrap="square">
            <a:noAutofit/>
          </a:bodyPr>
          <a:lstStyle>
            <a:lvl1pPr>
              <a:defRPr sz="1200"/>
            </a:lvl1pPr>
          </a:lstStyle>
          <a:p>
            <a:endParaRPr lang="en-ID" dirty="0"/>
          </a:p>
        </p:txBody>
      </p:sp>
      <p:sp>
        <p:nvSpPr>
          <p:cNvPr id="19" name="Picture Placeholder 18">
            <a:extLst>
              <a:ext uri="{FF2B5EF4-FFF2-40B4-BE49-F238E27FC236}">
                <a16:creationId xmlns:a16="http://schemas.microsoft.com/office/drawing/2014/main" id="{5786A042-58AB-4BCE-AD3F-CFF15ADF376E}"/>
              </a:ext>
            </a:extLst>
          </p:cNvPr>
          <p:cNvSpPr>
            <a:spLocks noGrp="1"/>
          </p:cNvSpPr>
          <p:nvPr>
            <p:ph type="pic" sz="quarter" idx="14"/>
          </p:nvPr>
        </p:nvSpPr>
        <p:spPr>
          <a:xfrm>
            <a:off x="6553200" y="2590800"/>
            <a:ext cx="1428750" cy="3581400"/>
          </a:xfrm>
          <a:custGeom>
            <a:avLst/>
            <a:gdLst>
              <a:gd name="connsiteX0" fmla="*/ 0 w 1428750"/>
              <a:gd name="connsiteY0" fmla="*/ 0 h 3581400"/>
              <a:gd name="connsiteX1" fmla="*/ 1428750 w 1428750"/>
              <a:gd name="connsiteY1" fmla="*/ 0 h 3581400"/>
              <a:gd name="connsiteX2" fmla="*/ 1428750 w 1428750"/>
              <a:gd name="connsiteY2" fmla="*/ 3581400 h 3581400"/>
              <a:gd name="connsiteX3" fmla="*/ 0 w 1428750"/>
              <a:gd name="connsiteY3" fmla="*/ 3581400 h 3581400"/>
            </a:gdLst>
            <a:ahLst/>
            <a:cxnLst>
              <a:cxn ang="0">
                <a:pos x="connsiteX0" y="connsiteY0"/>
              </a:cxn>
              <a:cxn ang="0">
                <a:pos x="connsiteX1" y="connsiteY1"/>
              </a:cxn>
              <a:cxn ang="0">
                <a:pos x="connsiteX2" y="connsiteY2"/>
              </a:cxn>
              <a:cxn ang="0">
                <a:pos x="connsiteX3" y="connsiteY3"/>
              </a:cxn>
            </a:cxnLst>
            <a:rect l="l" t="t" r="r" b="b"/>
            <a:pathLst>
              <a:path w="1428750" h="3581400">
                <a:moveTo>
                  <a:pt x="0" y="0"/>
                </a:moveTo>
                <a:lnTo>
                  <a:pt x="1428750" y="0"/>
                </a:lnTo>
                <a:lnTo>
                  <a:pt x="1428750" y="3581400"/>
                </a:lnTo>
                <a:lnTo>
                  <a:pt x="0" y="3581400"/>
                </a:lnTo>
                <a:close/>
              </a:path>
            </a:pathLst>
          </a:custGeom>
        </p:spPr>
        <p:txBody>
          <a:bodyPr wrap="square">
            <a:noAutofit/>
          </a:bodyPr>
          <a:lstStyle>
            <a:lvl1pPr>
              <a:defRPr sz="1200"/>
            </a:lvl1pPr>
          </a:lstStyle>
          <a:p>
            <a:endParaRPr lang="en-ID" dirty="0"/>
          </a:p>
        </p:txBody>
      </p:sp>
      <p:sp>
        <p:nvSpPr>
          <p:cNvPr id="18" name="Picture Placeholder 17">
            <a:extLst>
              <a:ext uri="{FF2B5EF4-FFF2-40B4-BE49-F238E27FC236}">
                <a16:creationId xmlns:a16="http://schemas.microsoft.com/office/drawing/2014/main" id="{7C16C272-D2B1-4D69-8E26-DB8213291059}"/>
              </a:ext>
            </a:extLst>
          </p:cNvPr>
          <p:cNvSpPr>
            <a:spLocks noGrp="1"/>
          </p:cNvSpPr>
          <p:nvPr>
            <p:ph type="pic" sz="quarter" idx="15"/>
          </p:nvPr>
        </p:nvSpPr>
        <p:spPr>
          <a:xfrm>
            <a:off x="8191500" y="2590800"/>
            <a:ext cx="3143250" cy="3581400"/>
          </a:xfrm>
          <a:custGeom>
            <a:avLst/>
            <a:gdLst>
              <a:gd name="connsiteX0" fmla="*/ 0 w 3143250"/>
              <a:gd name="connsiteY0" fmla="*/ 0 h 3581400"/>
              <a:gd name="connsiteX1" fmla="*/ 3143250 w 3143250"/>
              <a:gd name="connsiteY1" fmla="*/ 0 h 3581400"/>
              <a:gd name="connsiteX2" fmla="*/ 3143250 w 3143250"/>
              <a:gd name="connsiteY2" fmla="*/ 3581400 h 3581400"/>
              <a:gd name="connsiteX3" fmla="*/ 0 w 3143250"/>
              <a:gd name="connsiteY3" fmla="*/ 3581400 h 3581400"/>
            </a:gdLst>
            <a:ahLst/>
            <a:cxnLst>
              <a:cxn ang="0">
                <a:pos x="connsiteX0" y="connsiteY0"/>
              </a:cxn>
              <a:cxn ang="0">
                <a:pos x="connsiteX1" y="connsiteY1"/>
              </a:cxn>
              <a:cxn ang="0">
                <a:pos x="connsiteX2" y="connsiteY2"/>
              </a:cxn>
              <a:cxn ang="0">
                <a:pos x="connsiteX3" y="connsiteY3"/>
              </a:cxn>
            </a:cxnLst>
            <a:rect l="l" t="t" r="r" b="b"/>
            <a:pathLst>
              <a:path w="3143250" h="3581400">
                <a:moveTo>
                  <a:pt x="0" y="0"/>
                </a:moveTo>
                <a:lnTo>
                  <a:pt x="3143250" y="0"/>
                </a:lnTo>
                <a:lnTo>
                  <a:pt x="3143250" y="3581400"/>
                </a:lnTo>
                <a:lnTo>
                  <a:pt x="0" y="3581400"/>
                </a:lnTo>
                <a:close/>
              </a:path>
            </a:pathLst>
          </a:custGeom>
        </p:spPr>
        <p:txBody>
          <a:bodyPr wrap="square">
            <a:noAutofit/>
          </a:bodyPr>
          <a:lstStyle>
            <a:lvl1pPr>
              <a:defRPr sz="1200"/>
            </a:lvl1pPr>
          </a:lstStyle>
          <a:p>
            <a:endParaRPr lang="en-ID" dirty="0"/>
          </a:p>
        </p:txBody>
      </p:sp>
    </p:spTree>
    <p:extLst>
      <p:ext uri="{BB962C8B-B14F-4D97-AF65-F5344CB8AC3E}">
        <p14:creationId xmlns:p14="http://schemas.microsoft.com/office/powerpoint/2010/main" val="252453602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34_Custom Layout">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E81CF96A-B331-42F3-822F-AF7566334DFE}"/>
              </a:ext>
            </a:extLst>
          </p:cNvPr>
          <p:cNvSpPr>
            <a:spLocks noGrp="1"/>
          </p:cNvSpPr>
          <p:nvPr>
            <p:ph type="pic" sz="quarter" idx="10"/>
          </p:nvPr>
        </p:nvSpPr>
        <p:spPr>
          <a:xfrm>
            <a:off x="6838950" y="838200"/>
            <a:ext cx="2133600" cy="2213956"/>
          </a:xfrm>
          <a:custGeom>
            <a:avLst/>
            <a:gdLst>
              <a:gd name="connsiteX0" fmla="*/ 0 w 2133600"/>
              <a:gd name="connsiteY0" fmla="*/ 0 h 2213956"/>
              <a:gd name="connsiteX1" fmla="*/ 2133600 w 2133600"/>
              <a:gd name="connsiteY1" fmla="*/ 0 h 2213956"/>
              <a:gd name="connsiteX2" fmla="*/ 2133600 w 2133600"/>
              <a:gd name="connsiteY2" fmla="*/ 2213956 h 2213956"/>
              <a:gd name="connsiteX3" fmla="*/ 0 w 2133600"/>
              <a:gd name="connsiteY3" fmla="*/ 2213956 h 2213956"/>
            </a:gdLst>
            <a:ahLst/>
            <a:cxnLst>
              <a:cxn ang="0">
                <a:pos x="connsiteX0" y="connsiteY0"/>
              </a:cxn>
              <a:cxn ang="0">
                <a:pos x="connsiteX1" y="connsiteY1"/>
              </a:cxn>
              <a:cxn ang="0">
                <a:pos x="connsiteX2" y="connsiteY2"/>
              </a:cxn>
              <a:cxn ang="0">
                <a:pos x="connsiteX3" y="connsiteY3"/>
              </a:cxn>
            </a:cxnLst>
            <a:rect l="l" t="t" r="r" b="b"/>
            <a:pathLst>
              <a:path w="2133600" h="2213956">
                <a:moveTo>
                  <a:pt x="0" y="0"/>
                </a:moveTo>
                <a:lnTo>
                  <a:pt x="2133600" y="0"/>
                </a:lnTo>
                <a:lnTo>
                  <a:pt x="2133600" y="2213956"/>
                </a:lnTo>
                <a:lnTo>
                  <a:pt x="0" y="2213956"/>
                </a:lnTo>
                <a:close/>
              </a:path>
            </a:pathLst>
          </a:custGeom>
        </p:spPr>
        <p:txBody>
          <a:bodyPr wrap="square">
            <a:noAutofit/>
          </a:bodyPr>
          <a:lstStyle>
            <a:lvl1pPr>
              <a:defRPr sz="1200"/>
            </a:lvl1pPr>
          </a:lstStyle>
          <a:p>
            <a:endParaRPr lang="en-ID" dirty="0"/>
          </a:p>
        </p:txBody>
      </p:sp>
      <p:sp>
        <p:nvSpPr>
          <p:cNvPr id="14" name="Picture Placeholder 13">
            <a:extLst>
              <a:ext uri="{FF2B5EF4-FFF2-40B4-BE49-F238E27FC236}">
                <a16:creationId xmlns:a16="http://schemas.microsoft.com/office/drawing/2014/main" id="{E54BB31D-605E-424F-98CC-17D3DD208C95}"/>
              </a:ext>
            </a:extLst>
          </p:cNvPr>
          <p:cNvSpPr>
            <a:spLocks noGrp="1"/>
          </p:cNvSpPr>
          <p:nvPr>
            <p:ph type="pic" sz="quarter" idx="11"/>
          </p:nvPr>
        </p:nvSpPr>
        <p:spPr>
          <a:xfrm>
            <a:off x="4495800" y="838200"/>
            <a:ext cx="2133600" cy="2213956"/>
          </a:xfrm>
          <a:custGeom>
            <a:avLst/>
            <a:gdLst>
              <a:gd name="connsiteX0" fmla="*/ 0 w 2133600"/>
              <a:gd name="connsiteY0" fmla="*/ 0 h 2213956"/>
              <a:gd name="connsiteX1" fmla="*/ 2133600 w 2133600"/>
              <a:gd name="connsiteY1" fmla="*/ 0 h 2213956"/>
              <a:gd name="connsiteX2" fmla="*/ 2133600 w 2133600"/>
              <a:gd name="connsiteY2" fmla="*/ 2213956 h 2213956"/>
              <a:gd name="connsiteX3" fmla="*/ 0 w 2133600"/>
              <a:gd name="connsiteY3" fmla="*/ 2213956 h 2213956"/>
            </a:gdLst>
            <a:ahLst/>
            <a:cxnLst>
              <a:cxn ang="0">
                <a:pos x="connsiteX0" y="connsiteY0"/>
              </a:cxn>
              <a:cxn ang="0">
                <a:pos x="connsiteX1" y="connsiteY1"/>
              </a:cxn>
              <a:cxn ang="0">
                <a:pos x="connsiteX2" y="connsiteY2"/>
              </a:cxn>
              <a:cxn ang="0">
                <a:pos x="connsiteX3" y="connsiteY3"/>
              </a:cxn>
            </a:cxnLst>
            <a:rect l="l" t="t" r="r" b="b"/>
            <a:pathLst>
              <a:path w="2133600" h="2213956">
                <a:moveTo>
                  <a:pt x="0" y="0"/>
                </a:moveTo>
                <a:lnTo>
                  <a:pt x="2133600" y="0"/>
                </a:lnTo>
                <a:lnTo>
                  <a:pt x="2133600" y="2213956"/>
                </a:lnTo>
                <a:lnTo>
                  <a:pt x="0" y="2213956"/>
                </a:lnTo>
                <a:close/>
              </a:path>
            </a:pathLst>
          </a:custGeom>
        </p:spPr>
        <p:txBody>
          <a:bodyPr wrap="square">
            <a:noAutofit/>
          </a:bodyPr>
          <a:lstStyle>
            <a:lvl1pPr>
              <a:defRPr sz="1200"/>
            </a:lvl1pPr>
          </a:lstStyle>
          <a:p>
            <a:endParaRPr lang="en-ID" dirty="0"/>
          </a:p>
        </p:txBody>
      </p:sp>
      <p:sp>
        <p:nvSpPr>
          <p:cNvPr id="13" name="Picture Placeholder 12">
            <a:extLst>
              <a:ext uri="{FF2B5EF4-FFF2-40B4-BE49-F238E27FC236}">
                <a16:creationId xmlns:a16="http://schemas.microsoft.com/office/drawing/2014/main" id="{E34CB5E6-6455-4F66-9A8B-4C0CD98865F8}"/>
              </a:ext>
            </a:extLst>
          </p:cNvPr>
          <p:cNvSpPr>
            <a:spLocks noGrp="1"/>
          </p:cNvSpPr>
          <p:nvPr>
            <p:ph type="pic" sz="quarter" idx="12"/>
          </p:nvPr>
        </p:nvSpPr>
        <p:spPr>
          <a:xfrm>
            <a:off x="9182100" y="838200"/>
            <a:ext cx="2133600" cy="2213956"/>
          </a:xfrm>
          <a:custGeom>
            <a:avLst/>
            <a:gdLst>
              <a:gd name="connsiteX0" fmla="*/ 0 w 2133600"/>
              <a:gd name="connsiteY0" fmla="*/ 0 h 2213956"/>
              <a:gd name="connsiteX1" fmla="*/ 2133600 w 2133600"/>
              <a:gd name="connsiteY1" fmla="*/ 0 h 2213956"/>
              <a:gd name="connsiteX2" fmla="*/ 2133600 w 2133600"/>
              <a:gd name="connsiteY2" fmla="*/ 2213956 h 2213956"/>
              <a:gd name="connsiteX3" fmla="*/ 0 w 2133600"/>
              <a:gd name="connsiteY3" fmla="*/ 2213956 h 2213956"/>
            </a:gdLst>
            <a:ahLst/>
            <a:cxnLst>
              <a:cxn ang="0">
                <a:pos x="connsiteX0" y="connsiteY0"/>
              </a:cxn>
              <a:cxn ang="0">
                <a:pos x="connsiteX1" y="connsiteY1"/>
              </a:cxn>
              <a:cxn ang="0">
                <a:pos x="connsiteX2" y="connsiteY2"/>
              </a:cxn>
              <a:cxn ang="0">
                <a:pos x="connsiteX3" y="connsiteY3"/>
              </a:cxn>
            </a:cxnLst>
            <a:rect l="l" t="t" r="r" b="b"/>
            <a:pathLst>
              <a:path w="2133600" h="2213956">
                <a:moveTo>
                  <a:pt x="0" y="0"/>
                </a:moveTo>
                <a:lnTo>
                  <a:pt x="2133600" y="0"/>
                </a:lnTo>
                <a:lnTo>
                  <a:pt x="2133600" y="2213956"/>
                </a:lnTo>
                <a:lnTo>
                  <a:pt x="0" y="2213956"/>
                </a:lnTo>
                <a:close/>
              </a:path>
            </a:pathLst>
          </a:custGeom>
        </p:spPr>
        <p:txBody>
          <a:bodyPr wrap="square">
            <a:noAutofit/>
          </a:bodyPr>
          <a:lstStyle>
            <a:lvl1pPr>
              <a:defRPr sz="1200"/>
            </a:lvl1pPr>
          </a:lstStyle>
          <a:p>
            <a:endParaRPr lang="en-ID" dirty="0"/>
          </a:p>
        </p:txBody>
      </p:sp>
    </p:spTree>
    <p:extLst>
      <p:ext uri="{BB962C8B-B14F-4D97-AF65-F5344CB8AC3E}">
        <p14:creationId xmlns:p14="http://schemas.microsoft.com/office/powerpoint/2010/main" val="179976330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35_Custom Layout">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DE98F9E1-C7BA-4A56-AFFF-E191C0F82683}"/>
              </a:ext>
            </a:extLst>
          </p:cNvPr>
          <p:cNvSpPr>
            <a:spLocks noGrp="1"/>
          </p:cNvSpPr>
          <p:nvPr>
            <p:ph type="pic" sz="quarter" idx="10"/>
          </p:nvPr>
        </p:nvSpPr>
        <p:spPr>
          <a:xfrm>
            <a:off x="-1" y="0"/>
            <a:ext cx="6126745" cy="6105832"/>
          </a:xfrm>
          <a:custGeom>
            <a:avLst/>
            <a:gdLst>
              <a:gd name="connsiteX0" fmla="*/ 1850570 w 6126745"/>
              <a:gd name="connsiteY0" fmla="*/ 376387 h 6105832"/>
              <a:gd name="connsiteX1" fmla="*/ 3282932 w 6126745"/>
              <a:gd name="connsiteY1" fmla="*/ 1808748 h 6105832"/>
              <a:gd name="connsiteX2" fmla="*/ 1850570 w 6126745"/>
              <a:gd name="connsiteY2" fmla="*/ 3241110 h 6105832"/>
              <a:gd name="connsiteX3" fmla="*/ 418209 w 6126745"/>
              <a:gd name="connsiteY3" fmla="*/ 1808748 h 6105832"/>
              <a:gd name="connsiteX4" fmla="*/ 1850570 w 6126745"/>
              <a:gd name="connsiteY4" fmla="*/ 376387 h 6105832"/>
              <a:gd name="connsiteX5" fmla="*/ 2970233 w 6126745"/>
              <a:gd name="connsiteY5" fmla="*/ 0 h 6105832"/>
              <a:gd name="connsiteX6" fmla="*/ 5716027 w 6126745"/>
              <a:gd name="connsiteY6" fmla="*/ 0 h 6105832"/>
              <a:gd name="connsiteX7" fmla="*/ 5790703 w 6126745"/>
              <a:gd name="connsiteY7" fmla="*/ 165179 h 6105832"/>
              <a:gd name="connsiteX8" fmla="*/ 6126745 w 6126745"/>
              <a:gd name="connsiteY8" fmla="*/ 1829659 h 6105832"/>
              <a:gd name="connsiteX9" fmla="*/ 1850571 w 6126745"/>
              <a:gd name="connsiteY9" fmla="*/ 6105832 h 6105832"/>
              <a:gd name="connsiteX10" fmla="*/ 186092 w 6126745"/>
              <a:gd name="connsiteY10" fmla="*/ 5769790 h 6105832"/>
              <a:gd name="connsiteX11" fmla="*/ 1 w 6126745"/>
              <a:gd name="connsiteY11" fmla="*/ 5685660 h 6105832"/>
              <a:gd name="connsiteX12" fmla="*/ 1 w 6126745"/>
              <a:gd name="connsiteY12" fmla="*/ 2914899 h 6105832"/>
              <a:gd name="connsiteX13" fmla="*/ 70048 w 6126745"/>
              <a:gd name="connsiteY13" fmla="*/ 3030200 h 6105832"/>
              <a:gd name="connsiteX14" fmla="*/ 1850571 w 6126745"/>
              <a:gd name="connsiteY14" fmla="*/ 3976896 h 6105832"/>
              <a:gd name="connsiteX15" fmla="*/ 3997809 w 6126745"/>
              <a:gd name="connsiteY15" fmla="*/ 1829659 h 6105832"/>
              <a:gd name="connsiteX16" fmla="*/ 3051113 w 6126745"/>
              <a:gd name="connsiteY16" fmla="*/ 49136 h 6105832"/>
              <a:gd name="connsiteX17" fmla="*/ 0 w 6126745"/>
              <a:gd name="connsiteY17" fmla="*/ 0 h 6105832"/>
              <a:gd name="connsiteX18" fmla="*/ 730909 w 6126745"/>
              <a:gd name="connsiteY18" fmla="*/ 0 h 6105832"/>
              <a:gd name="connsiteX19" fmla="*/ 650029 w 6126745"/>
              <a:gd name="connsiteY19" fmla="*/ 49136 h 6105832"/>
              <a:gd name="connsiteX20" fmla="*/ 70047 w 6126745"/>
              <a:gd name="connsiteY20" fmla="*/ 629117 h 6105832"/>
              <a:gd name="connsiteX21" fmla="*/ 0 w 6126745"/>
              <a:gd name="connsiteY21" fmla="*/ 744419 h 6105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126745" h="6105832">
                <a:moveTo>
                  <a:pt x="1850570" y="376387"/>
                </a:moveTo>
                <a:cubicBezTo>
                  <a:pt x="2641642" y="376387"/>
                  <a:pt x="3282932" y="1017677"/>
                  <a:pt x="3282932" y="1808748"/>
                </a:cubicBezTo>
                <a:cubicBezTo>
                  <a:pt x="3282932" y="2599819"/>
                  <a:pt x="2641642" y="3241110"/>
                  <a:pt x="1850570" y="3241110"/>
                </a:cubicBezTo>
                <a:cubicBezTo>
                  <a:pt x="1059499" y="3241110"/>
                  <a:pt x="418209" y="2599819"/>
                  <a:pt x="418209" y="1808748"/>
                </a:cubicBezTo>
                <a:cubicBezTo>
                  <a:pt x="418209" y="1017677"/>
                  <a:pt x="1059499" y="376387"/>
                  <a:pt x="1850570" y="376387"/>
                </a:cubicBezTo>
                <a:close/>
                <a:moveTo>
                  <a:pt x="2970233" y="0"/>
                </a:moveTo>
                <a:lnTo>
                  <a:pt x="5716027" y="0"/>
                </a:lnTo>
                <a:lnTo>
                  <a:pt x="5790703" y="165179"/>
                </a:lnTo>
                <a:cubicBezTo>
                  <a:pt x="6007088" y="676773"/>
                  <a:pt x="6126745" y="1239243"/>
                  <a:pt x="6126745" y="1829659"/>
                </a:cubicBezTo>
                <a:cubicBezTo>
                  <a:pt x="6126745" y="4191325"/>
                  <a:pt x="4212238" y="6105832"/>
                  <a:pt x="1850571" y="6105832"/>
                </a:cubicBezTo>
                <a:cubicBezTo>
                  <a:pt x="1260155" y="6105832"/>
                  <a:pt x="697686" y="5986175"/>
                  <a:pt x="186092" y="5769790"/>
                </a:cubicBezTo>
                <a:lnTo>
                  <a:pt x="1" y="5685660"/>
                </a:lnTo>
                <a:lnTo>
                  <a:pt x="1" y="2914899"/>
                </a:lnTo>
                <a:lnTo>
                  <a:pt x="70048" y="3030200"/>
                </a:lnTo>
                <a:cubicBezTo>
                  <a:pt x="455922" y="3601369"/>
                  <a:pt x="1109392" y="3976896"/>
                  <a:pt x="1850571" y="3976896"/>
                </a:cubicBezTo>
                <a:cubicBezTo>
                  <a:pt x="3036458" y="3976896"/>
                  <a:pt x="3997809" y="3015545"/>
                  <a:pt x="3997809" y="1829659"/>
                </a:cubicBezTo>
                <a:cubicBezTo>
                  <a:pt x="3997809" y="1088480"/>
                  <a:pt x="3622281" y="435010"/>
                  <a:pt x="3051113" y="49136"/>
                </a:cubicBezTo>
                <a:close/>
                <a:moveTo>
                  <a:pt x="0" y="0"/>
                </a:moveTo>
                <a:lnTo>
                  <a:pt x="730909" y="0"/>
                </a:lnTo>
                <a:lnTo>
                  <a:pt x="650029" y="49136"/>
                </a:lnTo>
                <a:cubicBezTo>
                  <a:pt x="421562" y="203485"/>
                  <a:pt x="224397" y="400651"/>
                  <a:pt x="70047" y="629117"/>
                </a:cubicBezTo>
                <a:lnTo>
                  <a:pt x="0" y="744419"/>
                </a:lnTo>
                <a:close/>
              </a:path>
            </a:pathLst>
          </a:custGeom>
        </p:spPr>
        <p:txBody>
          <a:bodyPr wrap="square">
            <a:noAutofit/>
          </a:bodyPr>
          <a:lstStyle>
            <a:lvl1pPr>
              <a:defRPr sz="1200"/>
            </a:lvl1pPr>
          </a:lstStyle>
          <a:p>
            <a:endParaRPr lang="en-ID" dirty="0"/>
          </a:p>
        </p:txBody>
      </p:sp>
    </p:spTree>
    <p:extLst>
      <p:ext uri="{BB962C8B-B14F-4D97-AF65-F5344CB8AC3E}">
        <p14:creationId xmlns:p14="http://schemas.microsoft.com/office/powerpoint/2010/main" val="65501760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36_Custom Layout">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DBED53B0-2DFB-4E0C-A2DA-B7054FF1414C}"/>
              </a:ext>
            </a:extLst>
          </p:cNvPr>
          <p:cNvSpPr>
            <a:spLocks noGrp="1"/>
          </p:cNvSpPr>
          <p:nvPr>
            <p:ph type="pic" sz="quarter" idx="10"/>
          </p:nvPr>
        </p:nvSpPr>
        <p:spPr>
          <a:xfrm>
            <a:off x="6448425" y="0"/>
            <a:ext cx="1428750" cy="5848350"/>
          </a:xfrm>
          <a:custGeom>
            <a:avLst/>
            <a:gdLst>
              <a:gd name="connsiteX0" fmla="*/ 0 w 1428750"/>
              <a:gd name="connsiteY0" fmla="*/ 0 h 5848350"/>
              <a:gd name="connsiteX1" fmla="*/ 1428750 w 1428750"/>
              <a:gd name="connsiteY1" fmla="*/ 0 h 5848350"/>
              <a:gd name="connsiteX2" fmla="*/ 1428750 w 1428750"/>
              <a:gd name="connsiteY2" fmla="*/ 5848350 h 5848350"/>
              <a:gd name="connsiteX3" fmla="*/ 0 w 1428750"/>
              <a:gd name="connsiteY3" fmla="*/ 5848350 h 5848350"/>
            </a:gdLst>
            <a:ahLst/>
            <a:cxnLst>
              <a:cxn ang="0">
                <a:pos x="connsiteX0" y="connsiteY0"/>
              </a:cxn>
              <a:cxn ang="0">
                <a:pos x="connsiteX1" y="connsiteY1"/>
              </a:cxn>
              <a:cxn ang="0">
                <a:pos x="connsiteX2" y="connsiteY2"/>
              </a:cxn>
              <a:cxn ang="0">
                <a:pos x="connsiteX3" y="connsiteY3"/>
              </a:cxn>
            </a:cxnLst>
            <a:rect l="l" t="t" r="r" b="b"/>
            <a:pathLst>
              <a:path w="1428750" h="5848350">
                <a:moveTo>
                  <a:pt x="0" y="0"/>
                </a:moveTo>
                <a:lnTo>
                  <a:pt x="1428750" y="0"/>
                </a:lnTo>
                <a:lnTo>
                  <a:pt x="1428750" y="5848350"/>
                </a:lnTo>
                <a:lnTo>
                  <a:pt x="0" y="5848350"/>
                </a:lnTo>
                <a:close/>
              </a:path>
            </a:pathLst>
          </a:custGeom>
        </p:spPr>
        <p:txBody>
          <a:bodyPr wrap="square">
            <a:noAutofit/>
          </a:bodyPr>
          <a:lstStyle>
            <a:lvl1pPr>
              <a:defRPr sz="1200"/>
            </a:lvl1pPr>
          </a:lstStyle>
          <a:p>
            <a:endParaRPr lang="en-ID" dirty="0"/>
          </a:p>
        </p:txBody>
      </p:sp>
      <p:sp>
        <p:nvSpPr>
          <p:cNvPr id="13" name="Picture Placeholder 12">
            <a:extLst>
              <a:ext uri="{FF2B5EF4-FFF2-40B4-BE49-F238E27FC236}">
                <a16:creationId xmlns:a16="http://schemas.microsoft.com/office/drawing/2014/main" id="{5181D0A7-7423-4D2E-9587-4F41BE8ADAE4}"/>
              </a:ext>
            </a:extLst>
          </p:cNvPr>
          <p:cNvSpPr>
            <a:spLocks noGrp="1"/>
          </p:cNvSpPr>
          <p:nvPr>
            <p:ph type="pic" sz="quarter" idx="11"/>
          </p:nvPr>
        </p:nvSpPr>
        <p:spPr>
          <a:xfrm>
            <a:off x="8048625" y="0"/>
            <a:ext cx="1428750" cy="5848350"/>
          </a:xfrm>
          <a:custGeom>
            <a:avLst/>
            <a:gdLst>
              <a:gd name="connsiteX0" fmla="*/ 0 w 1428750"/>
              <a:gd name="connsiteY0" fmla="*/ 0 h 5848350"/>
              <a:gd name="connsiteX1" fmla="*/ 1428750 w 1428750"/>
              <a:gd name="connsiteY1" fmla="*/ 0 h 5848350"/>
              <a:gd name="connsiteX2" fmla="*/ 1428750 w 1428750"/>
              <a:gd name="connsiteY2" fmla="*/ 5848350 h 5848350"/>
              <a:gd name="connsiteX3" fmla="*/ 0 w 1428750"/>
              <a:gd name="connsiteY3" fmla="*/ 5848350 h 5848350"/>
            </a:gdLst>
            <a:ahLst/>
            <a:cxnLst>
              <a:cxn ang="0">
                <a:pos x="connsiteX0" y="connsiteY0"/>
              </a:cxn>
              <a:cxn ang="0">
                <a:pos x="connsiteX1" y="connsiteY1"/>
              </a:cxn>
              <a:cxn ang="0">
                <a:pos x="connsiteX2" y="connsiteY2"/>
              </a:cxn>
              <a:cxn ang="0">
                <a:pos x="connsiteX3" y="connsiteY3"/>
              </a:cxn>
            </a:cxnLst>
            <a:rect l="l" t="t" r="r" b="b"/>
            <a:pathLst>
              <a:path w="1428750" h="5848350">
                <a:moveTo>
                  <a:pt x="0" y="0"/>
                </a:moveTo>
                <a:lnTo>
                  <a:pt x="1428750" y="0"/>
                </a:lnTo>
                <a:lnTo>
                  <a:pt x="1428750" y="5848350"/>
                </a:lnTo>
                <a:lnTo>
                  <a:pt x="0" y="5848350"/>
                </a:lnTo>
                <a:close/>
              </a:path>
            </a:pathLst>
          </a:custGeom>
        </p:spPr>
        <p:txBody>
          <a:bodyPr wrap="square">
            <a:noAutofit/>
          </a:bodyPr>
          <a:lstStyle>
            <a:lvl1pPr>
              <a:defRPr sz="1200"/>
            </a:lvl1pPr>
          </a:lstStyle>
          <a:p>
            <a:endParaRPr lang="en-ID" dirty="0"/>
          </a:p>
        </p:txBody>
      </p:sp>
      <p:sp>
        <p:nvSpPr>
          <p:cNvPr id="11" name="Picture Placeholder 10">
            <a:extLst>
              <a:ext uri="{FF2B5EF4-FFF2-40B4-BE49-F238E27FC236}">
                <a16:creationId xmlns:a16="http://schemas.microsoft.com/office/drawing/2014/main" id="{7393F873-B956-47BD-BEA6-59B78CA15426}"/>
              </a:ext>
            </a:extLst>
          </p:cNvPr>
          <p:cNvSpPr>
            <a:spLocks noGrp="1"/>
          </p:cNvSpPr>
          <p:nvPr>
            <p:ph type="pic" sz="quarter" idx="12"/>
          </p:nvPr>
        </p:nvSpPr>
        <p:spPr>
          <a:xfrm>
            <a:off x="9648825" y="0"/>
            <a:ext cx="1428750" cy="5848350"/>
          </a:xfrm>
          <a:custGeom>
            <a:avLst/>
            <a:gdLst>
              <a:gd name="connsiteX0" fmla="*/ 0 w 1428750"/>
              <a:gd name="connsiteY0" fmla="*/ 0 h 5848350"/>
              <a:gd name="connsiteX1" fmla="*/ 1428750 w 1428750"/>
              <a:gd name="connsiteY1" fmla="*/ 0 h 5848350"/>
              <a:gd name="connsiteX2" fmla="*/ 1428750 w 1428750"/>
              <a:gd name="connsiteY2" fmla="*/ 5848350 h 5848350"/>
              <a:gd name="connsiteX3" fmla="*/ 0 w 1428750"/>
              <a:gd name="connsiteY3" fmla="*/ 5848350 h 5848350"/>
            </a:gdLst>
            <a:ahLst/>
            <a:cxnLst>
              <a:cxn ang="0">
                <a:pos x="connsiteX0" y="connsiteY0"/>
              </a:cxn>
              <a:cxn ang="0">
                <a:pos x="connsiteX1" y="connsiteY1"/>
              </a:cxn>
              <a:cxn ang="0">
                <a:pos x="connsiteX2" y="connsiteY2"/>
              </a:cxn>
              <a:cxn ang="0">
                <a:pos x="connsiteX3" y="connsiteY3"/>
              </a:cxn>
            </a:cxnLst>
            <a:rect l="l" t="t" r="r" b="b"/>
            <a:pathLst>
              <a:path w="1428750" h="5848350">
                <a:moveTo>
                  <a:pt x="0" y="0"/>
                </a:moveTo>
                <a:lnTo>
                  <a:pt x="1428750" y="0"/>
                </a:lnTo>
                <a:lnTo>
                  <a:pt x="1428750" y="5848350"/>
                </a:lnTo>
                <a:lnTo>
                  <a:pt x="0" y="5848350"/>
                </a:lnTo>
                <a:close/>
              </a:path>
            </a:pathLst>
          </a:custGeom>
        </p:spPr>
        <p:txBody>
          <a:bodyPr wrap="square">
            <a:noAutofit/>
          </a:bodyPr>
          <a:lstStyle>
            <a:lvl1pPr>
              <a:defRPr sz="1200"/>
            </a:lvl1pPr>
          </a:lstStyle>
          <a:p>
            <a:endParaRPr lang="en-ID" dirty="0"/>
          </a:p>
        </p:txBody>
      </p:sp>
    </p:spTree>
    <p:extLst>
      <p:ext uri="{BB962C8B-B14F-4D97-AF65-F5344CB8AC3E}">
        <p14:creationId xmlns:p14="http://schemas.microsoft.com/office/powerpoint/2010/main" val="390140375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37_Custom Layout">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EF4AE541-1C12-44E9-B8AC-765253CE1565}"/>
              </a:ext>
            </a:extLst>
          </p:cNvPr>
          <p:cNvSpPr>
            <a:spLocks noGrp="1"/>
          </p:cNvSpPr>
          <p:nvPr>
            <p:ph type="pic" sz="quarter" idx="10"/>
          </p:nvPr>
        </p:nvSpPr>
        <p:spPr>
          <a:xfrm>
            <a:off x="0" y="1873756"/>
            <a:ext cx="5602514" cy="3110487"/>
          </a:xfrm>
          <a:custGeom>
            <a:avLst/>
            <a:gdLst>
              <a:gd name="connsiteX0" fmla="*/ 0 w 5602514"/>
              <a:gd name="connsiteY0" fmla="*/ 0 h 3110487"/>
              <a:gd name="connsiteX1" fmla="*/ 5602514 w 5602514"/>
              <a:gd name="connsiteY1" fmla="*/ 0 h 3110487"/>
              <a:gd name="connsiteX2" fmla="*/ 5602514 w 5602514"/>
              <a:gd name="connsiteY2" fmla="*/ 3110487 h 3110487"/>
              <a:gd name="connsiteX3" fmla="*/ 0 w 5602514"/>
              <a:gd name="connsiteY3" fmla="*/ 3110487 h 3110487"/>
            </a:gdLst>
            <a:ahLst/>
            <a:cxnLst>
              <a:cxn ang="0">
                <a:pos x="connsiteX0" y="connsiteY0"/>
              </a:cxn>
              <a:cxn ang="0">
                <a:pos x="connsiteX1" y="connsiteY1"/>
              </a:cxn>
              <a:cxn ang="0">
                <a:pos x="connsiteX2" y="connsiteY2"/>
              </a:cxn>
              <a:cxn ang="0">
                <a:pos x="connsiteX3" y="connsiteY3"/>
              </a:cxn>
            </a:cxnLst>
            <a:rect l="l" t="t" r="r" b="b"/>
            <a:pathLst>
              <a:path w="5602514" h="3110487">
                <a:moveTo>
                  <a:pt x="0" y="0"/>
                </a:moveTo>
                <a:lnTo>
                  <a:pt x="5602514" y="0"/>
                </a:lnTo>
                <a:lnTo>
                  <a:pt x="5602514" y="3110487"/>
                </a:lnTo>
                <a:lnTo>
                  <a:pt x="0" y="3110487"/>
                </a:lnTo>
                <a:close/>
              </a:path>
            </a:pathLst>
          </a:custGeom>
        </p:spPr>
        <p:txBody>
          <a:bodyPr wrap="square">
            <a:noAutofit/>
          </a:bodyPr>
          <a:lstStyle>
            <a:lvl1pPr>
              <a:defRPr sz="1200"/>
            </a:lvl1pPr>
          </a:lstStyle>
          <a:p>
            <a:endParaRPr lang="en-ID" dirty="0"/>
          </a:p>
        </p:txBody>
      </p:sp>
    </p:spTree>
    <p:extLst>
      <p:ext uri="{BB962C8B-B14F-4D97-AF65-F5344CB8AC3E}">
        <p14:creationId xmlns:p14="http://schemas.microsoft.com/office/powerpoint/2010/main" val="23564186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1455C8CE-6256-4AEB-8C56-74DCE5822FA2}"/>
              </a:ext>
            </a:extLst>
          </p:cNvPr>
          <p:cNvSpPr>
            <a:spLocks noGrp="1"/>
          </p:cNvSpPr>
          <p:nvPr>
            <p:ph type="pic" sz="quarter" idx="10"/>
          </p:nvPr>
        </p:nvSpPr>
        <p:spPr>
          <a:xfrm>
            <a:off x="648931" y="459658"/>
            <a:ext cx="5447070" cy="5938682"/>
          </a:xfrm>
          <a:custGeom>
            <a:avLst/>
            <a:gdLst>
              <a:gd name="connsiteX0" fmla="*/ 4047543 w 5447070"/>
              <a:gd name="connsiteY0" fmla="*/ 0 h 5938682"/>
              <a:gd name="connsiteX1" fmla="*/ 4759166 w 5447070"/>
              <a:gd name="connsiteY1" fmla="*/ 0 h 5938682"/>
              <a:gd name="connsiteX2" fmla="*/ 4759166 w 5447070"/>
              <a:gd name="connsiteY2" fmla="*/ 508819 h 5938682"/>
              <a:gd name="connsiteX3" fmla="*/ 5447070 w 5447070"/>
              <a:gd name="connsiteY3" fmla="*/ 508819 h 5938682"/>
              <a:gd name="connsiteX4" fmla="*/ 5447070 w 5447070"/>
              <a:gd name="connsiteY4" fmla="*/ 5641257 h 5938682"/>
              <a:gd name="connsiteX5" fmla="*/ 4735448 w 5447070"/>
              <a:gd name="connsiteY5" fmla="*/ 5641257 h 5938682"/>
              <a:gd name="connsiteX6" fmla="*/ 4735448 w 5447070"/>
              <a:gd name="connsiteY6" fmla="*/ 4778478 h 5938682"/>
              <a:gd name="connsiteX7" fmla="*/ 4094985 w 5447070"/>
              <a:gd name="connsiteY7" fmla="*/ 4778478 h 5938682"/>
              <a:gd name="connsiteX8" fmla="*/ 4094985 w 5447070"/>
              <a:gd name="connsiteY8" fmla="*/ 5914103 h 5938682"/>
              <a:gd name="connsiteX9" fmla="*/ 3383363 w 5447070"/>
              <a:gd name="connsiteY9" fmla="*/ 5914103 h 5938682"/>
              <a:gd name="connsiteX10" fmla="*/ 3383363 w 5447070"/>
              <a:gd name="connsiteY10" fmla="*/ 5368412 h 5938682"/>
              <a:gd name="connsiteX11" fmla="*/ 2747255 w 5447070"/>
              <a:gd name="connsiteY11" fmla="*/ 5368412 h 5938682"/>
              <a:gd name="connsiteX12" fmla="*/ 2747255 w 5447070"/>
              <a:gd name="connsiteY12" fmla="*/ 5665836 h 5938682"/>
              <a:gd name="connsiteX13" fmla="*/ 2035632 w 5447070"/>
              <a:gd name="connsiteY13" fmla="*/ 5665836 h 5938682"/>
              <a:gd name="connsiteX14" fmla="*/ 2035632 w 5447070"/>
              <a:gd name="connsiteY14" fmla="*/ 4803057 h 5938682"/>
              <a:gd name="connsiteX15" fmla="*/ 1395170 w 5447070"/>
              <a:gd name="connsiteY15" fmla="*/ 4803057 h 5938682"/>
              <a:gd name="connsiteX16" fmla="*/ 1395170 w 5447070"/>
              <a:gd name="connsiteY16" fmla="*/ 5938682 h 5938682"/>
              <a:gd name="connsiteX17" fmla="*/ 683548 w 5447070"/>
              <a:gd name="connsiteY17" fmla="*/ 5938682 h 5938682"/>
              <a:gd name="connsiteX18" fmla="*/ 683548 w 5447070"/>
              <a:gd name="connsiteY18" fmla="*/ 5392991 h 5938682"/>
              <a:gd name="connsiteX19" fmla="*/ 0 w 5447070"/>
              <a:gd name="connsiteY19" fmla="*/ 5392991 h 5938682"/>
              <a:gd name="connsiteX20" fmla="*/ 0 w 5447070"/>
              <a:gd name="connsiteY20" fmla="*/ 260553 h 5938682"/>
              <a:gd name="connsiteX21" fmla="*/ 711623 w 5447070"/>
              <a:gd name="connsiteY21" fmla="*/ 260553 h 5938682"/>
              <a:gd name="connsiteX22" fmla="*/ 711623 w 5447070"/>
              <a:gd name="connsiteY22" fmla="*/ 806244 h 5938682"/>
              <a:gd name="connsiteX23" fmla="*/ 1347728 w 5447070"/>
              <a:gd name="connsiteY23" fmla="*/ 806244 h 5938682"/>
              <a:gd name="connsiteX24" fmla="*/ 1347728 w 5447070"/>
              <a:gd name="connsiteY24" fmla="*/ 24579 h 5938682"/>
              <a:gd name="connsiteX25" fmla="*/ 2059351 w 5447070"/>
              <a:gd name="connsiteY25" fmla="*/ 24579 h 5938682"/>
              <a:gd name="connsiteX26" fmla="*/ 2059351 w 5447070"/>
              <a:gd name="connsiteY26" fmla="*/ 533397 h 5938682"/>
              <a:gd name="connsiteX27" fmla="*/ 2699815 w 5447070"/>
              <a:gd name="connsiteY27" fmla="*/ 533397 h 5938682"/>
              <a:gd name="connsiteX28" fmla="*/ 2699815 w 5447070"/>
              <a:gd name="connsiteY28" fmla="*/ 235973 h 5938682"/>
              <a:gd name="connsiteX29" fmla="*/ 3411438 w 5447070"/>
              <a:gd name="connsiteY29" fmla="*/ 235973 h 5938682"/>
              <a:gd name="connsiteX30" fmla="*/ 3411438 w 5447070"/>
              <a:gd name="connsiteY30" fmla="*/ 781664 h 5938682"/>
              <a:gd name="connsiteX31" fmla="*/ 4047543 w 5447070"/>
              <a:gd name="connsiteY31" fmla="*/ 781664 h 59386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447070" h="5938682">
                <a:moveTo>
                  <a:pt x="4047543" y="0"/>
                </a:moveTo>
                <a:lnTo>
                  <a:pt x="4759166" y="0"/>
                </a:lnTo>
                <a:lnTo>
                  <a:pt x="4759166" y="508819"/>
                </a:lnTo>
                <a:lnTo>
                  <a:pt x="5447070" y="508819"/>
                </a:lnTo>
                <a:lnTo>
                  <a:pt x="5447070" y="5641257"/>
                </a:lnTo>
                <a:lnTo>
                  <a:pt x="4735448" y="5641257"/>
                </a:lnTo>
                <a:lnTo>
                  <a:pt x="4735448" y="4778478"/>
                </a:lnTo>
                <a:lnTo>
                  <a:pt x="4094985" y="4778478"/>
                </a:lnTo>
                <a:lnTo>
                  <a:pt x="4094985" y="5914103"/>
                </a:lnTo>
                <a:lnTo>
                  <a:pt x="3383363" y="5914103"/>
                </a:lnTo>
                <a:lnTo>
                  <a:pt x="3383363" y="5368412"/>
                </a:lnTo>
                <a:lnTo>
                  <a:pt x="2747255" y="5368412"/>
                </a:lnTo>
                <a:lnTo>
                  <a:pt x="2747255" y="5665836"/>
                </a:lnTo>
                <a:lnTo>
                  <a:pt x="2035632" y="5665836"/>
                </a:lnTo>
                <a:lnTo>
                  <a:pt x="2035632" y="4803057"/>
                </a:lnTo>
                <a:lnTo>
                  <a:pt x="1395170" y="4803057"/>
                </a:lnTo>
                <a:lnTo>
                  <a:pt x="1395170" y="5938682"/>
                </a:lnTo>
                <a:lnTo>
                  <a:pt x="683548" y="5938682"/>
                </a:lnTo>
                <a:lnTo>
                  <a:pt x="683548" y="5392991"/>
                </a:lnTo>
                <a:lnTo>
                  <a:pt x="0" y="5392991"/>
                </a:lnTo>
                <a:lnTo>
                  <a:pt x="0" y="260553"/>
                </a:lnTo>
                <a:lnTo>
                  <a:pt x="711623" y="260553"/>
                </a:lnTo>
                <a:lnTo>
                  <a:pt x="711623" y="806244"/>
                </a:lnTo>
                <a:lnTo>
                  <a:pt x="1347728" y="806244"/>
                </a:lnTo>
                <a:lnTo>
                  <a:pt x="1347728" y="24579"/>
                </a:lnTo>
                <a:lnTo>
                  <a:pt x="2059351" y="24579"/>
                </a:lnTo>
                <a:lnTo>
                  <a:pt x="2059351" y="533397"/>
                </a:lnTo>
                <a:lnTo>
                  <a:pt x="2699815" y="533397"/>
                </a:lnTo>
                <a:lnTo>
                  <a:pt x="2699815" y="235973"/>
                </a:lnTo>
                <a:lnTo>
                  <a:pt x="3411438" y="235973"/>
                </a:lnTo>
                <a:lnTo>
                  <a:pt x="3411438" y="781664"/>
                </a:lnTo>
                <a:lnTo>
                  <a:pt x="4047543" y="781664"/>
                </a:lnTo>
                <a:close/>
              </a:path>
            </a:pathLst>
          </a:custGeom>
        </p:spPr>
        <p:txBody>
          <a:bodyPr wrap="square">
            <a:noAutofit/>
          </a:bodyPr>
          <a:lstStyle>
            <a:lvl1pPr>
              <a:defRPr sz="1200"/>
            </a:lvl1pPr>
          </a:lstStyle>
          <a:p>
            <a:endParaRPr lang="en-ID" dirty="0"/>
          </a:p>
        </p:txBody>
      </p:sp>
    </p:spTree>
    <p:extLst>
      <p:ext uri="{BB962C8B-B14F-4D97-AF65-F5344CB8AC3E}">
        <p14:creationId xmlns:p14="http://schemas.microsoft.com/office/powerpoint/2010/main" val="408618937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38_Custom 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4D31BB21-AD31-4DBC-84FC-9E821AABD60C}"/>
              </a:ext>
            </a:extLst>
          </p:cNvPr>
          <p:cNvSpPr>
            <a:spLocks noGrp="1"/>
          </p:cNvSpPr>
          <p:nvPr>
            <p:ph type="pic" sz="quarter" idx="10"/>
          </p:nvPr>
        </p:nvSpPr>
        <p:spPr>
          <a:xfrm>
            <a:off x="6492425" y="0"/>
            <a:ext cx="2158461" cy="5152193"/>
          </a:xfrm>
          <a:custGeom>
            <a:avLst/>
            <a:gdLst>
              <a:gd name="connsiteX0" fmla="*/ 0 w 2158461"/>
              <a:gd name="connsiteY0" fmla="*/ 0 h 5152193"/>
              <a:gd name="connsiteX1" fmla="*/ 2158461 w 2158461"/>
              <a:gd name="connsiteY1" fmla="*/ 0 h 5152193"/>
              <a:gd name="connsiteX2" fmla="*/ 2158461 w 2158461"/>
              <a:gd name="connsiteY2" fmla="*/ 5152193 h 5152193"/>
              <a:gd name="connsiteX3" fmla="*/ 0 w 2158461"/>
              <a:gd name="connsiteY3" fmla="*/ 5152193 h 5152193"/>
            </a:gdLst>
            <a:ahLst/>
            <a:cxnLst>
              <a:cxn ang="0">
                <a:pos x="connsiteX0" y="connsiteY0"/>
              </a:cxn>
              <a:cxn ang="0">
                <a:pos x="connsiteX1" y="connsiteY1"/>
              </a:cxn>
              <a:cxn ang="0">
                <a:pos x="connsiteX2" y="connsiteY2"/>
              </a:cxn>
              <a:cxn ang="0">
                <a:pos x="connsiteX3" y="connsiteY3"/>
              </a:cxn>
            </a:cxnLst>
            <a:rect l="l" t="t" r="r" b="b"/>
            <a:pathLst>
              <a:path w="2158461" h="5152193">
                <a:moveTo>
                  <a:pt x="0" y="0"/>
                </a:moveTo>
                <a:lnTo>
                  <a:pt x="2158461" y="0"/>
                </a:lnTo>
                <a:lnTo>
                  <a:pt x="2158461" y="5152193"/>
                </a:lnTo>
                <a:lnTo>
                  <a:pt x="0" y="5152193"/>
                </a:lnTo>
                <a:close/>
              </a:path>
            </a:pathLst>
          </a:custGeom>
        </p:spPr>
        <p:txBody>
          <a:bodyPr wrap="square">
            <a:noAutofit/>
          </a:bodyPr>
          <a:lstStyle>
            <a:lvl1pPr>
              <a:defRPr sz="1200"/>
            </a:lvl1pPr>
          </a:lstStyle>
          <a:p>
            <a:endParaRPr lang="en-ID" dirty="0"/>
          </a:p>
        </p:txBody>
      </p:sp>
      <p:sp>
        <p:nvSpPr>
          <p:cNvPr id="8" name="Picture Placeholder 7">
            <a:extLst>
              <a:ext uri="{FF2B5EF4-FFF2-40B4-BE49-F238E27FC236}">
                <a16:creationId xmlns:a16="http://schemas.microsoft.com/office/drawing/2014/main" id="{DD16D00C-ECAF-401B-A6C6-CB1EB1100E35}"/>
              </a:ext>
            </a:extLst>
          </p:cNvPr>
          <p:cNvSpPr>
            <a:spLocks noGrp="1"/>
          </p:cNvSpPr>
          <p:nvPr>
            <p:ph type="pic" sz="quarter" idx="11"/>
          </p:nvPr>
        </p:nvSpPr>
        <p:spPr>
          <a:xfrm>
            <a:off x="8898708" y="1705807"/>
            <a:ext cx="2158461" cy="5152193"/>
          </a:xfrm>
          <a:custGeom>
            <a:avLst/>
            <a:gdLst>
              <a:gd name="connsiteX0" fmla="*/ 0 w 2158461"/>
              <a:gd name="connsiteY0" fmla="*/ 0 h 5152193"/>
              <a:gd name="connsiteX1" fmla="*/ 2158461 w 2158461"/>
              <a:gd name="connsiteY1" fmla="*/ 0 h 5152193"/>
              <a:gd name="connsiteX2" fmla="*/ 2158461 w 2158461"/>
              <a:gd name="connsiteY2" fmla="*/ 5152193 h 5152193"/>
              <a:gd name="connsiteX3" fmla="*/ 0 w 2158461"/>
              <a:gd name="connsiteY3" fmla="*/ 5152193 h 5152193"/>
            </a:gdLst>
            <a:ahLst/>
            <a:cxnLst>
              <a:cxn ang="0">
                <a:pos x="connsiteX0" y="connsiteY0"/>
              </a:cxn>
              <a:cxn ang="0">
                <a:pos x="connsiteX1" y="connsiteY1"/>
              </a:cxn>
              <a:cxn ang="0">
                <a:pos x="connsiteX2" y="connsiteY2"/>
              </a:cxn>
              <a:cxn ang="0">
                <a:pos x="connsiteX3" y="connsiteY3"/>
              </a:cxn>
            </a:cxnLst>
            <a:rect l="l" t="t" r="r" b="b"/>
            <a:pathLst>
              <a:path w="2158461" h="5152193">
                <a:moveTo>
                  <a:pt x="0" y="0"/>
                </a:moveTo>
                <a:lnTo>
                  <a:pt x="2158461" y="0"/>
                </a:lnTo>
                <a:lnTo>
                  <a:pt x="2158461" y="5152193"/>
                </a:lnTo>
                <a:lnTo>
                  <a:pt x="0" y="5152193"/>
                </a:lnTo>
                <a:close/>
              </a:path>
            </a:pathLst>
          </a:custGeom>
        </p:spPr>
        <p:txBody>
          <a:bodyPr wrap="square">
            <a:noAutofit/>
          </a:bodyPr>
          <a:lstStyle>
            <a:lvl1pPr>
              <a:defRPr sz="1200"/>
            </a:lvl1pPr>
          </a:lstStyle>
          <a:p>
            <a:endParaRPr lang="en-ID" dirty="0"/>
          </a:p>
        </p:txBody>
      </p:sp>
    </p:spTree>
    <p:extLst>
      <p:ext uri="{BB962C8B-B14F-4D97-AF65-F5344CB8AC3E}">
        <p14:creationId xmlns:p14="http://schemas.microsoft.com/office/powerpoint/2010/main" val="222745175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39_Custom Layout">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6E7C8C8D-63CD-42BE-A912-66920D89EEBC}"/>
              </a:ext>
            </a:extLst>
          </p:cNvPr>
          <p:cNvSpPr>
            <a:spLocks noGrp="1"/>
          </p:cNvSpPr>
          <p:nvPr>
            <p:ph type="pic" sz="quarter" idx="10"/>
          </p:nvPr>
        </p:nvSpPr>
        <p:spPr>
          <a:xfrm>
            <a:off x="1" y="0"/>
            <a:ext cx="4897718" cy="2061148"/>
          </a:xfrm>
          <a:custGeom>
            <a:avLst/>
            <a:gdLst>
              <a:gd name="connsiteX0" fmla="*/ 0 w 4897718"/>
              <a:gd name="connsiteY0" fmla="*/ 0 h 2061148"/>
              <a:gd name="connsiteX1" fmla="*/ 4897718 w 4897718"/>
              <a:gd name="connsiteY1" fmla="*/ 0 h 2061148"/>
              <a:gd name="connsiteX2" fmla="*/ 4897718 w 4897718"/>
              <a:gd name="connsiteY2" fmla="*/ 2061148 h 2061148"/>
              <a:gd name="connsiteX3" fmla="*/ 0 w 4897718"/>
              <a:gd name="connsiteY3" fmla="*/ 2061148 h 2061148"/>
            </a:gdLst>
            <a:ahLst/>
            <a:cxnLst>
              <a:cxn ang="0">
                <a:pos x="connsiteX0" y="connsiteY0"/>
              </a:cxn>
              <a:cxn ang="0">
                <a:pos x="connsiteX1" y="connsiteY1"/>
              </a:cxn>
              <a:cxn ang="0">
                <a:pos x="connsiteX2" y="connsiteY2"/>
              </a:cxn>
              <a:cxn ang="0">
                <a:pos x="connsiteX3" y="connsiteY3"/>
              </a:cxn>
            </a:cxnLst>
            <a:rect l="l" t="t" r="r" b="b"/>
            <a:pathLst>
              <a:path w="4897718" h="2061148">
                <a:moveTo>
                  <a:pt x="0" y="0"/>
                </a:moveTo>
                <a:lnTo>
                  <a:pt x="4897718" y="0"/>
                </a:lnTo>
                <a:lnTo>
                  <a:pt x="4897718" y="2061148"/>
                </a:lnTo>
                <a:lnTo>
                  <a:pt x="0" y="2061148"/>
                </a:lnTo>
                <a:close/>
              </a:path>
            </a:pathLst>
          </a:custGeom>
        </p:spPr>
        <p:txBody>
          <a:bodyPr wrap="square">
            <a:noAutofit/>
          </a:bodyPr>
          <a:lstStyle>
            <a:lvl1pPr>
              <a:defRPr sz="1200"/>
            </a:lvl1pPr>
          </a:lstStyle>
          <a:p>
            <a:endParaRPr lang="en-ID" dirty="0"/>
          </a:p>
        </p:txBody>
      </p:sp>
      <p:sp>
        <p:nvSpPr>
          <p:cNvPr id="13" name="Picture Placeholder 12">
            <a:extLst>
              <a:ext uri="{FF2B5EF4-FFF2-40B4-BE49-F238E27FC236}">
                <a16:creationId xmlns:a16="http://schemas.microsoft.com/office/drawing/2014/main" id="{4100A924-8F03-4243-BE8D-4A7FC2076599}"/>
              </a:ext>
            </a:extLst>
          </p:cNvPr>
          <p:cNvSpPr>
            <a:spLocks noGrp="1"/>
          </p:cNvSpPr>
          <p:nvPr>
            <p:ph type="pic" sz="quarter" idx="11"/>
          </p:nvPr>
        </p:nvSpPr>
        <p:spPr>
          <a:xfrm>
            <a:off x="5217441" y="0"/>
            <a:ext cx="2184845" cy="6858000"/>
          </a:xfrm>
          <a:custGeom>
            <a:avLst/>
            <a:gdLst>
              <a:gd name="connsiteX0" fmla="*/ 0 w 2184845"/>
              <a:gd name="connsiteY0" fmla="*/ 0 h 6858000"/>
              <a:gd name="connsiteX1" fmla="*/ 2184845 w 2184845"/>
              <a:gd name="connsiteY1" fmla="*/ 0 h 6858000"/>
              <a:gd name="connsiteX2" fmla="*/ 2184845 w 2184845"/>
              <a:gd name="connsiteY2" fmla="*/ 6858000 h 6858000"/>
              <a:gd name="connsiteX3" fmla="*/ 0 w 2184845"/>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2184845" h="6858000">
                <a:moveTo>
                  <a:pt x="0" y="0"/>
                </a:moveTo>
                <a:lnTo>
                  <a:pt x="2184845" y="0"/>
                </a:lnTo>
                <a:lnTo>
                  <a:pt x="2184845" y="6858000"/>
                </a:lnTo>
                <a:lnTo>
                  <a:pt x="0" y="6858000"/>
                </a:lnTo>
                <a:close/>
              </a:path>
            </a:pathLst>
          </a:custGeom>
        </p:spPr>
        <p:txBody>
          <a:bodyPr wrap="square">
            <a:noAutofit/>
          </a:bodyPr>
          <a:lstStyle>
            <a:lvl1pPr>
              <a:defRPr sz="1200"/>
            </a:lvl1pPr>
          </a:lstStyle>
          <a:p>
            <a:endParaRPr lang="en-ID" dirty="0"/>
          </a:p>
        </p:txBody>
      </p:sp>
      <p:sp>
        <p:nvSpPr>
          <p:cNvPr id="11" name="Picture Placeholder 10">
            <a:extLst>
              <a:ext uri="{FF2B5EF4-FFF2-40B4-BE49-F238E27FC236}">
                <a16:creationId xmlns:a16="http://schemas.microsoft.com/office/drawing/2014/main" id="{9219D769-9DA4-4471-947F-6FFB00F0335A}"/>
              </a:ext>
            </a:extLst>
          </p:cNvPr>
          <p:cNvSpPr>
            <a:spLocks noGrp="1"/>
          </p:cNvSpPr>
          <p:nvPr>
            <p:ph type="pic" sz="quarter" idx="12"/>
          </p:nvPr>
        </p:nvSpPr>
        <p:spPr>
          <a:xfrm>
            <a:off x="7707953" y="5051464"/>
            <a:ext cx="4484047" cy="1806536"/>
          </a:xfrm>
          <a:custGeom>
            <a:avLst/>
            <a:gdLst>
              <a:gd name="connsiteX0" fmla="*/ 0 w 4484047"/>
              <a:gd name="connsiteY0" fmla="*/ 0 h 1806536"/>
              <a:gd name="connsiteX1" fmla="*/ 4484047 w 4484047"/>
              <a:gd name="connsiteY1" fmla="*/ 0 h 1806536"/>
              <a:gd name="connsiteX2" fmla="*/ 4484047 w 4484047"/>
              <a:gd name="connsiteY2" fmla="*/ 1806536 h 1806536"/>
              <a:gd name="connsiteX3" fmla="*/ 0 w 4484047"/>
              <a:gd name="connsiteY3" fmla="*/ 1806536 h 1806536"/>
            </a:gdLst>
            <a:ahLst/>
            <a:cxnLst>
              <a:cxn ang="0">
                <a:pos x="connsiteX0" y="connsiteY0"/>
              </a:cxn>
              <a:cxn ang="0">
                <a:pos x="connsiteX1" y="connsiteY1"/>
              </a:cxn>
              <a:cxn ang="0">
                <a:pos x="connsiteX2" y="connsiteY2"/>
              </a:cxn>
              <a:cxn ang="0">
                <a:pos x="connsiteX3" y="connsiteY3"/>
              </a:cxn>
            </a:cxnLst>
            <a:rect l="l" t="t" r="r" b="b"/>
            <a:pathLst>
              <a:path w="4484047" h="1806536">
                <a:moveTo>
                  <a:pt x="0" y="0"/>
                </a:moveTo>
                <a:lnTo>
                  <a:pt x="4484047" y="0"/>
                </a:lnTo>
                <a:lnTo>
                  <a:pt x="4484047" y="1806536"/>
                </a:lnTo>
                <a:lnTo>
                  <a:pt x="0" y="1806536"/>
                </a:lnTo>
                <a:close/>
              </a:path>
            </a:pathLst>
          </a:custGeom>
        </p:spPr>
        <p:txBody>
          <a:bodyPr wrap="square">
            <a:noAutofit/>
          </a:bodyPr>
          <a:lstStyle>
            <a:lvl1pPr>
              <a:defRPr sz="1200"/>
            </a:lvl1pPr>
          </a:lstStyle>
          <a:p>
            <a:endParaRPr lang="en-ID" dirty="0"/>
          </a:p>
        </p:txBody>
      </p:sp>
    </p:spTree>
    <p:extLst>
      <p:ext uri="{BB962C8B-B14F-4D97-AF65-F5344CB8AC3E}">
        <p14:creationId xmlns:p14="http://schemas.microsoft.com/office/powerpoint/2010/main" val="147919703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40_Custom Layout">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A4036414-4F54-481D-81A1-F36A84F8BB86}"/>
              </a:ext>
            </a:extLst>
          </p:cNvPr>
          <p:cNvSpPr>
            <a:spLocks noGrp="1"/>
          </p:cNvSpPr>
          <p:nvPr>
            <p:ph type="pic" sz="quarter" idx="10"/>
          </p:nvPr>
        </p:nvSpPr>
        <p:spPr>
          <a:xfrm>
            <a:off x="0" y="3253265"/>
            <a:ext cx="3276600" cy="3048000"/>
          </a:xfrm>
          <a:custGeom>
            <a:avLst/>
            <a:gdLst>
              <a:gd name="connsiteX0" fmla="*/ 0 w 3276600"/>
              <a:gd name="connsiteY0" fmla="*/ 0 h 3048000"/>
              <a:gd name="connsiteX1" fmla="*/ 3276600 w 3276600"/>
              <a:gd name="connsiteY1" fmla="*/ 0 h 3048000"/>
              <a:gd name="connsiteX2" fmla="*/ 3276600 w 3276600"/>
              <a:gd name="connsiteY2" fmla="*/ 3048000 h 3048000"/>
              <a:gd name="connsiteX3" fmla="*/ 0 w 3276600"/>
              <a:gd name="connsiteY3" fmla="*/ 3048000 h 3048000"/>
            </a:gdLst>
            <a:ahLst/>
            <a:cxnLst>
              <a:cxn ang="0">
                <a:pos x="connsiteX0" y="connsiteY0"/>
              </a:cxn>
              <a:cxn ang="0">
                <a:pos x="connsiteX1" y="connsiteY1"/>
              </a:cxn>
              <a:cxn ang="0">
                <a:pos x="connsiteX2" y="connsiteY2"/>
              </a:cxn>
              <a:cxn ang="0">
                <a:pos x="connsiteX3" y="connsiteY3"/>
              </a:cxn>
            </a:cxnLst>
            <a:rect l="l" t="t" r="r" b="b"/>
            <a:pathLst>
              <a:path w="3276600" h="3048000">
                <a:moveTo>
                  <a:pt x="0" y="0"/>
                </a:moveTo>
                <a:lnTo>
                  <a:pt x="3276600" y="0"/>
                </a:lnTo>
                <a:lnTo>
                  <a:pt x="3276600" y="3048000"/>
                </a:lnTo>
                <a:lnTo>
                  <a:pt x="0" y="3048000"/>
                </a:lnTo>
                <a:close/>
              </a:path>
            </a:pathLst>
          </a:custGeom>
        </p:spPr>
        <p:txBody>
          <a:bodyPr wrap="square">
            <a:noAutofit/>
          </a:bodyPr>
          <a:lstStyle>
            <a:lvl1pPr>
              <a:defRPr sz="1200"/>
            </a:lvl1pPr>
          </a:lstStyle>
          <a:p>
            <a:endParaRPr lang="en-ID" dirty="0"/>
          </a:p>
        </p:txBody>
      </p:sp>
    </p:spTree>
    <p:extLst>
      <p:ext uri="{BB962C8B-B14F-4D97-AF65-F5344CB8AC3E}">
        <p14:creationId xmlns:p14="http://schemas.microsoft.com/office/powerpoint/2010/main" val="399693249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41_Custom Layout">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DFC2BD2B-7CDC-47B3-B24B-BF048AD982FF}"/>
              </a:ext>
            </a:extLst>
          </p:cNvPr>
          <p:cNvSpPr>
            <a:spLocks noGrp="1"/>
          </p:cNvSpPr>
          <p:nvPr>
            <p:ph type="pic" sz="quarter" idx="10"/>
          </p:nvPr>
        </p:nvSpPr>
        <p:spPr>
          <a:xfrm>
            <a:off x="-1" y="0"/>
            <a:ext cx="6357259" cy="6473374"/>
          </a:xfrm>
          <a:custGeom>
            <a:avLst/>
            <a:gdLst>
              <a:gd name="connsiteX0" fmla="*/ 0 w 6357259"/>
              <a:gd name="connsiteY0" fmla="*/ 0 h 6473374"/>
              <a:gd name="connsiteX1" fmla="*/ 6357259 w 6357259"/>
              <a:gd name="connsiteY1" fmla="*/ 0 h 6473374"/>
              <a:gd name="connsiteX2" fmla="*/ 0 w 6357259"/>
              <a:gd name="connsiteY2" fmla="*/ 6473374 h 6473374"/>
            </a:gdLst>
            <a:ahLst/>
            <a:cxnLst>
              <a:cxn ang="0">
                <a:pos x="connsiteX0" y="connsiteY0"/>
              </a:cxn>
              <a:cxn ang="0">
                <a:pos x="connsiteX1" y="connsiteY1"/>
              </a:cxn>
              <a:cxn ang="0">
                <a:pos x="connsiteX2" y="connsiteY2"/>
              </a:cxn>
            </a:cxnLst>
            <a:rect l="l" t="t" r="r" b="b"/>
            <a:pathLst>
              <a:path w="6357259" h="6473374">
                <a:moveTo>
                  <a:pt x="0" y="0"/>
                </a:moveTo>
                <a:lnTo>
                  <a:pt x="6357259" y="0"/>
                </a:lnTo>
                <a:lnTo>
                  <a:pt x="0" y="6473374"/>
                </a:lnTo>
                <a:close/>
              </a:path>
            </a:pathLst>
          </a:custGeom>
        </p:spPr>
        <p:txBody>
          <a:bodyPr wrap="square">
            <a:noAutofit/>
          </a:bodyPr>
          <a:lstStyle>
            <a:lvl1pPr>
              <a:defRPr sz="1200"/>
            </a:lvl1pPr>
          </a:lstStyle>
          <a:p>
            <a:endParaRPr lang="en-ID" dirty="0"/>
          </a:p>
        </p:txBody>
      </p:sp>
      <p:sp>
        <p:nvSpPr>
          <p:cNvPr id="10" name="Picture Placeholder 9">
            <a:extLst>
              <a:ext uri="{FF2B5EF4-FFF2-40B4-BE49-F238E27FC236}">
                <a16:creationId xmlns:a16="http://schemas.microsoft.com/office/drawing/2014/main" id="{9E04BAB4-2727-4293-BAF0-DC408D58B711}"/>
              </a:ext>
            </a:extLst>
          </p:cNvPr>
          <p:cNvSpPr>
            <a:spLocks noGrp="1"/>
          </p:cNvSpPr>
          <p:nvPr>
            <p:ph type="pic" sz="quarter" idx="11"/>
          </p:nvPr>
        </p:nvSpPr>
        <p:spPr>
          <a:xfrm>
            <a:off x="-1" y="3666058"/>
            <a:ext cx="6183135" cy="3191943"/>
          </a:xfrm>
          <a:custGeom>
            <a:avLst/>
            <a:gdLst>
              <a:gd name="connsiteX0" fmla="*/ 3091568 w 6183135"/>
              <a:gd name="connsiteY0" fmla="*/ 0 h 3191943"/>
              <a:gd name="connsiteX1" fmla="*/ 6183135 w 6183135"/>
              <a:gd name="connsiteY1" fmla="*/ 3191943 h 3191943"/>
              <a:gd name="connsiteX2" fmla="*/ 0 w 6183135"/>
              <a:gd name="connsiteY2" fmla="*/ 3191943 h 3191943"/>
            </a:gdLst>
            <a:ahLst/>
            <a:cxnLst>
              <a:cxn ang="0">
                <a:pos x="connsiteX0" y="connsiteY0"/>
              </a:cxn>
              <a:cxn ang="0">
                <a:pos x="connsiteX1" y="connsiteY1"/>
              </a:cxn>
              <a:cxn ang="0">
                <a:pos x="connsiteX2" y="connsiteY2"/>
              </a:cxn>
            </a:cxnLst>
            <a:rect l="l" t="t" r="r" b="b"/>
            <a:pathLst>
              <a:path w="6183135" h="3191943">
                <a:moveTo>
                  <a:pt x="3091568" y="0"/>
                </a:moveTo>
                <a:lnTo>
                  <a:pt x="6183135" y="3191943"/>
                </a:lnTo>
                <a:lnTo>
                  <a:pt x="0" y="3191943"/>
                </a:lnTo>
                <a:close/>
              </a:path>
            </a:pathLst>
          </a:custGeom>
        </p:spPr>
        <p:txBody>
          <a:bodyPr wrap="square">
            <a:noAutofit/>
          </a:bodyPr>
          <a:lstStyle>
            <a:lvl1pPr>
              <a:defRPr sz="1200"/>
            </a:lvl1pPr>
          </a:lstStyle>
          <a:p>
            <a:endParaRPr lang="en-ID" dirty="0"/>
          </a:p>
        </p:txBody>
      </p:sp>
    </p:spTree>
    <p:extLst>
      <p:ext uri="{BB962C8B-B14F-4D97-AF65-F5344CB8AC3E}">
        <p14:creationId xmlns:p14="http://schemas.microsoft.com/office/powerpoint/2010/main" val="324286243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42_Custom Layout">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FA603D99-2573-48BD-A4A6-D8F61F3A251E}"/>
              </a:ext>
            </a:extLst>
          </p:cNvPr>
          <p:cNvSpPr>
            <a:spLocks noGrp="1"/>
          </p:cNvSpPr>
          <p:nvPr>
            <p:ph type="pic" sz="quarter" idx="12"/>
          </p:nvPr>
        </p:nvSpPr>
        <p:spPr>
          <a:xfrm>
            <a:off x="-1" y="-1"/>
            <a:ext cx="5470656" cy="6858000"/>
          </a:xfrm>
          <a:custGeom>
            <a:avLst/>
            <a:gdLst>
              <a:gd name="connsiteX0" fmla="*/ 3549909 w 5470656"/>
              <a:gd name="connsiteY0" fmla="*/ 1489203 h 6858000"/>
              <a:gd name="connsiteX1" fmla="*/ 5470656 w 5470656"/>
              <a:gd name="connsiteY1" fmla="*/ 3409951 h 6858000"/>
              <a:gd name="connsiteX2" fmla="*/ 3549909 w 5470656"/>
              <a:gd name="connsiteY2" fmla="*/ 5330698 h 6858000"/>
              <a:gd name="connsiteX3" fmla="*/ 3549909 w 5470656"/>
              <a:gd name="connsiteY3" fmla="*/ 4625861 h 6858000"/>
              <a:gd name="connsiteX4" fmla="*/ 4759634 w 5470656"/>
              <a:gd name="connsiteY4" fmla="*/ 3416136 h 6858000"/>
              <a:gd name="connsiteX5" fmla="*/ 3549909 w 5470656"/>
              <a:gd name="connsiteY5" fmla="*/ 2206410 h 6858000"/>
              <a:gd name="connsiteX6" fmla="*/ 0 w 5470656"/>
              <a:gd name="connsiteY6" fmla="*/ 977391 h 6858000"/>
              <a:gd name="connsiteX7" fmla="*/ 2451610 w 5470656"/>
              <a:gd name="connsiteY7" fmla="*/ 3429001 h 6858000"/>
              <a:gd name="connsiteX8" fmla="*/ 0 w 5470656"/>
              <a:gd name="connsiteY8" fmla="*/ 5880611 h 6858000"/>
              <a:gd name="connsiteX9" fmla="*/ 0 w 5470656"/>
              <a:gd name="connsiteY9" fmla="*/ 4246222 h 6858000"/>
              <a:gd name="connsiteX10" fmla="*/ 817220 w 5470656"/>
              <a:gd name="connsiteY10" fmla="*/ 3429001 h 6858000"/>
              <a:gd name="connsiteX11" fmla="*/ 0 w 5470656"/>
              <a:gd name="connsiteY11" fmla="*/ 2611781 h 6858000"/>
              <a:gd name="connsiteX12" fmla="*/ 895351 w 5470656"/>
              <a:gd name="connsiteY12" fmla="*/ 0 h 6858000"/>
              <a:gd name="connsiteX13" fmla="*/ 4305302 w 5470656"/>
              <a:gd name="connsiteY13" fmla="*/ 3409951 h 6858000"/>
              <a:gd name="connsiteX14" fmla="*/ 857253 w 5470656"/>
              <a:gd name="connsiteY14" fmla="*/ 6858000 h 6858000"/>
              <a:gd name="connsiteX15" fmla="*/ 864243 w 5470656"/>
              <a:gd name="connsiteY15" fmla="*/ 5599694 h 6858000"/>
              <a:gd name="connsiteX16" fmla="*/ 3043006 w 5470656"/>
              <a:gd name="connsiteY16" fmla="*/ 3420931 h 6858000"/>
              <a:gd name="connsiteX17" fmla="*/ 888317 w 5470656"/>
              <a:gd name="connsiteY17" fmla="*/ 126624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470656" h="6858000">
                <a:moveTo>
                  <a:pt x="3549909" y="1489203"/>
                </a:moveTo>
                <a:lnTo>
                  <a:pt x="5470656" y="3409951"/>
                </a:lnTo>
                <a:lnTo>
                  <a:pt x="3549909" y="5330698"/>
                </a:lnTo>
                <a:lnTo>
                  <a:pt x="3549909" y="4625861"/>
                </a:lnTo>
                <a:lnTo>
                  <a:pt x="4759634" y="3416136"/>
                </a:lnTo>
                <a:lnTo>
                  <a:pt x="3549909" y="2206410"/>
                </a:lnTo>
                <a:close/>
                <a:moveTo>
                  <a:pt x="0" y="977391"/>
                </a:moveTo>
                <a:lnTo>
                  <a:pt x="2451610" y="3429001"/>
                </a:lnTo>
                <a:lnTo>
                  <a:pt x="0" y="5880611"/>
                </a:lnTo>
                <a:lnTo>
                  <a:pt x="0" y="4246222"/>
                </a:lnTo>
                <a:lnTo>
                  <a:pt x="817220" y="3429001"/>
                </a:lnTo>
                <a:lnTo>
                  <a:pt x="0" y="2611781"/>
                </a:lnTo>
                <a:close/>
                <a:moveTo>
                  <a:pt x="895351" y="0"/>
                </a:moveTo>
                <a:lnTo>
                  <a:pt x="4305302" y="3409951"/>
                </a:lnTo>
                <a:lnTo>
                  <a:pt x="857253" y="6858000"/>
                </a:lnTo>
                <a:lnTo>
                  <a:pt x="864243" y="5599694"/>
                </a:lnTo>
                <a:lnTo>
                  <a:pt x="3043006" y="3420931"/>
                </a:lnTo>
                <a:lnTo>
                  <a:pt x="888317" y="1266241"/>
                </a:lnTo>
                <a:close/>
              </a:path>
            </a:pathLst>
          </a:custGeom>
        </p:spPr>
        <p:txBody>
          <a:bodyPr wrap="square">
            <a:noAutofit/>
          </a:bodyPr>
          <a:lstStyle>
            <a:lvl1pPr>
              <a:defRPr sz="1200"/>
            </a:lvl1pPr>
          </a:lstStyle>
          <a:p>
            <a:endParaRPr lang="en-ID" dirty="0"/>
          </a:p>
        </p:txBody>
      </p:sp>
    </p:spTree>
    <p:extLst>
      <p:ext uri="{BB962C8B-B14F-4D97-AF65-F5344CB8AC3E}">
        <p14:creationId xmlns:p14="http://schemas.microsoft.com/office/powerpoint/2010/main" val="335131272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43_Custom Layout">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3970784F-5FDC-4CFF-AF37-E7DA81726649}"/>
              </a:ext>
            </a:extLst>
          </p:cNvPr>
          <p:cNvSpPr>
            <a:spLocks noGrp="1"/>
          </p:cNvSpPr>
          <p:nvPr>
            <p:ph type="pic" sz="quarter" idx="10"/>
          </p:nvPr>
        </p:nvSpPr>
        <p:spPr>
          <a:xfrm>
            <a:off x="566056" y="515257"/>
            <a:ext cx="2510972" cy="5805714"/>
          </a:xfrm>
          <a:custGeom>
            <a:avLst/>
            <a:gdLst>
              <a:gd name="connsiteX0" fmla="*/ 0 w 2510972"/>
              <a:gd name="connsiteY0" fmla="*/ 0 h 5805714"/>
              <a:gd name="connsiteX1" fmla="*/ 2510972 w 2510972"/>
              <a:gd name="connsiteY1" fmla="*/ 0 h 5805714"/>
              <a:gd name="connsiteX2" fmla="*/ 2510972 w 2510972"/>
              <a:gd name="connsiteY2" fmla="*/ 5805714 h 5805714"/>
              <a:gd name="connsiteX3" fmla="*/ 0 w 2510972"/>
              <a:gd name="connsiteY3" fmla="*/ 5805714 h 5805714"/>
            </a:gdLst>
            <a:ahLst/>
            <a:cxnLst>
              <a:cxn ang="0">
                <a:pos x="connsiteX0" y="connsiteY0"/>
              </a:cxn>
              <a:cxn ang="0">
                <a:pos x="connsiteX1" y="connsiteY1"/>
              </a:cxn>
              <a:cxn ang="0">
                <a:pos x="connsiteX2" y="connsiteY2"/>
              </a:cxn>
              <a:cxn ang="0">
                <a:pos x="connsiteX3" y="connsiteY3"/>
              </a:cxn>
            </a:cxnLst>
            <a:rect l="l" t="t" r="r" b="b"/>
            <a:pathLst>
              <a:path w="2510972" h="5805714">
                <a:moveTo>
                  <a:pt x="0" y="0"/>
                </a:moveTo>
                <a:lnTo>
                  <a:pt x="2510972" y="0"/>
                </a:lnTo>
                <a:lnTo>
                  <a:pt x="2510972" y="5805714"/>
                </a:lnTo>
                <a:lnTo>
                  <a:pt x="0" y="5805714"/>
                </a:lnTo>
                <a:close/>
              </a:path>
            </a:pathLst>
          </a:custGeom>
        </p:spPr>
        <p:txBody>
          <a:bodyPr wrap="square">
            <a:noAutofit/>
          </a:bodyPr>
          <a:lstStyle>
            <a:lvl1pPr>
              <a:defRPr sz="1200"/>
            </a:lvl1pPr>
          </a:lstStyle>
          <a:p>
            <a:endParaRPr lang="en-ID" dirty="0"/>
          </a:p>
        </p:txBody>
      </p:sp>
      <p:sp>
        <p:nvSpPr>
          <p:cNvPr id="9" name="Picture Placeholder 8">
            <a:extLst>
              <a:ext uri="{FF2B5EF4-FFF2-40B4-BE49-F238E27FC236}">
                <a16:creationId xmlns:a16="http://schemas.microsoft.com/office/drawing/2014/main" id="{9AB60AF5-5738-4346-9962-EE2B2581F0A8}"/>
              </a:ext>
            </a:extLst>
          </p:cNvPr>
          <p:cNvSpPr>
            <a:spLocks noGrp="1"/>
          </p:cNvSpPr>
          <p:nvPr>
            <p:ph type="pic" sz="quarter" idx="11"/>
          </p:nvPr>
        </p:nvSpPr>
        <p:spPr>
          <a:xfrm>
            <a:off x="3389085" y="526144"/>
            <a:ext cx="2271486" cy="2902857"/>
          </a:xfrm>
          <a:custGeom>
            <a:avLst/>
            <a:gdLst>
              <a:gd name="connsiteX0" fmla="*/ 0 w 2271486"/>
              <a:gd name="connsiteY0" fmla="*/ 0 h 2902857"/>
              <a:gd name="connsiteX1" fmla="*/ 2271486 w 2271486"/>
              <a:gd name="connsiteY1" fmla="*/ 0 h 2902857"/>
              <a:gd name="connsiteX2" fmla="*/ 2271486 w 2271486"/>
              <a:gd name="connsiteY2" fmla="*/ 2902857 h 2902857"/>
              <a:gd name="connsiteX3" fmla="*/ 0 w 2271486"/>
              <a:gd name="connsiteY3" fmla="*/ 2902857 h 2902857"/>
            </a:gdLst>
            <a:ahLst/>
            <a:cxnLst>
              <a:cxn ang="0">
                <a:pos x="connsiteX0" y="connsiteY0"/>
              </a:cxn>
              <a:cxn ang="0">
                <a:pos x="connsiteX1" y="connsiteY1"/>
              </a:cxn>
              <a:cxn ang="0">
                <a:pos x="connsiteX2" y="connsiteY2"/>
              </a:cxn>
              <a:cxn ang="0">
                <a:pos x="connsiteX3" y="connsiteY3"/>
              </a:cxn>
            </a:cxnLst>
            <a:rect l="l" t="t" r="r" b="b"/>
            <a:pathLst>
              <a:path w="2271486" h="2902857">
                <a:moveTo>
                  <a:pt x="0" y="0"/>
                </a:moveTo>
                <a:lnTo>
                  <a:pt x="2271486" y="0"/>
                </a:lnTo>
                <a:lnTo>
                  <a:pt x="2271486" y="2902857"/>
                </a:lnTo>
                <a:lnTo>
                  <a:pt x="0" y="2902857"/>
                </a:lnTo>
                <a:close/>
              </a:path>
            </a:pathLst>
          </a:custGeom>
        </p:spPr>
        <p:txBody>
          <a:bodyPr wrap="square">
            <a:noAutofit/>
          </a:bodyPr>
          <a:lstStyle>
            <a:lvl1pPr>
              <a:defRPr sz="1200"/>
            </a:lvl1pPr>
          </a:lstStyle>
          <a:p>
            <a:endParaRPr lang="en-ID" dirty="0"/>
          </a:p>
        </p:txBody>
      </p:sp>
    </p:spTree>
    <p:extLst>
      <p:ext uri="{BB962C8B-B14F-4D97-AF65-F5344CB8AC3E}">
        <p14:creationId xmlns:p14="http://schemas.microsoft.com/office/powerpoint/2010/main" val="105452010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44_Custom Layout">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1FA47F9C-68B1-4F47-93EC-A0D273C00719}"/>
              </a:ext>
            </a:extLst>
          </p:cNvPr>
          <p:cNvSpPr>
            <a:spLocks noGrp="1"/>
          </p:cNvSpPr>
          <p:nvPr>
            <p:ph type="pic" sz="quarter" idx="10"/>
          </p:nvPr>
        </p:nvSpPr>
        <p:spPr>
          <a:xfrm>
            <a:off x="6781800" y="1054100"/>
            <a:ext cx="4597400" cy="2374900"/>
          </a:xfrm>
          <a:custGeom>
            <a:avLst/>
            <a:gdLst>
              <a:gd name="connsiteX0" fmla="*/ 0 w 4597400"/>
              <a:gd name="connsiteY0" fmla="*/ 0 h 2374900"/>
              <a:gd name="connsiteX1" fmla="*/ 4597400 w 4597400"/>
              <a:gd name="connsiteY1" fmla="*/ 0 h 2374900"/>
              <a:gd name="connsiteX2" fmla="*/ 4597400 w 4597400"/>
              <a:gd name="connsiteY2" fmla="*/ 2374900 h 2374900"/>
              <a:gd name="connsiteX3" fmla="*/ 0 w 4597400"/>
              <a:gd name="connsiteY3" fmla="*/ 2374900 h 2374900"/>
            </a:gdLst>
            <a:ahLst/>
            <a:cxnLst>
              <a:cxn ang="0">
                <a:pos x="connsiteX0" y="connsiteY0"/>
              </a:cxn>
              <a:cxn ang="0">
                <a:pos x="connsiteX1" y="connsiteY1"/>
              </a:cxn>
              <a:cxn ang="0">
                <a:pos x="connsiteX2" y="connsiteY2"/>
              </a:cxn>
              <a:cxn ang="0">
                <a:pos x="connsiteX3" y="connsiteY3"/>
              </a:cxn>
            </a:cxnLst>
            <a:rect l="l" t="t" r="r" b="b"/>
            <a:pathLst>
              <a:path w="4597400" h="2374900">
                <a:moveTo>
                  <a:pt x="0" y="0"/>
                </a:moveTo>
                <a:lnTo>
                  <a:pt x="4597400" y="0"/>
                </a:lnTo>
                <a:lnTo>
                  <a:pt x="4597400" y="2374900"/>
                </a:lnTo>
                <a:lnTo>
                  <a:pt x="0" y="2374900"/>
                </a:lnTo>
                <a:close/>
              </a:path>
            </a:pathLst>
          </a:custGeom>
        </p:spPr>
        <p:txBody>
          <a:bodyPr wrap="square">
            <a:noAutofit/>
          </a:bodyPr>
          <a:lstStyle>
            <a:lvl1pPr>
              <a:defRPr sz="1200"/>
            </a:lvl1pPr>
          </a:lstStyle>
          <a:p>
            <a:endParaRPr lang="en-ID" dirty="0"/>
          </a:p>
        </p:txBody>
      </p:sp>
      <p:sp>
        <p:nvSpPr>
          <p:cNvPr id="9" name="Picture Placeholder 8">
            <a:extLst>
              <a:ext uri="{FF2B5EF4-FFF2-40B4-BE49-F238E27FC236}">
                <a16:creationId xmlns:a16="http://schemas.microsoft.com/office/drawing/2014/main" id="{8D4BF70E-A9B5-46B8-9965-632457FA1279}"/>
              </a:ext>
            </a:extLst>
          </p:cNvPr>
          <p:cNvSpPr>
            <a:spLocks noGrp="1"/>
          </p:cNvSpPr>
          <p:nvPr>
            <p:ph type="pic" sz="quarter" idx="11"/>
          </p:nvPr>
        </p:nvSpPr>
        <p:spPr>
          <a:xfrm>
            <a:off x="6781800" y="3759200"/>
            <a:ext cx="4597400" cy="2374900"/>
          </a:xfrm>
          <a:custGeom>
            <a:avLst/>
            <a:gdLst>
              <a:gd name="connsiteX0" fmla="*/ 0 w 4597400"/>
              <a:gd name="connsiteY0" fmla="*/ 0 h 2374900"/>
              <a:gd name="connsiteX1" fmla="*/ 4597400 w 4597400"/>
              <a:gd name="connsiteY1" fmla="*/ 0 h 2374900"/>
              <a:gd name="connsiteX2" fmla="*/ 4597400 w 4597400"/>
              <a:gd name="connsiteY2" fmla="*/ 2374900 h 2374900"/>
              <a:gd name="connsiteX3" fmla="*/ 0 w 4597400"/>
              <a:gd name="connsiteY3" fmla="*/ 2374900 h 2374900"/>
            </a:gdLst>
            <a:ahLst/>
            <a:cxnLst>
              <a:cxn ang="0">
                <a:pos x="connsiteX0" y="connsiteY0"/>
              </a:cxn>
              <a:cxn ang="0">
                <a:pos x="connsiteX1" y="connsiteY1"/>
              </a:cxn>
              <a:cxn ang="0">
                <a:pos x="connsiteX2" y="connsiteY2"/>
              </a:cxn>
              <a:cxn ang="0">
                <a:pos x="connsiteX3" y="connsiteY3"/>
              </a:cxn>
            </a:cxnLst>
            <a:rect l="l" t="t" r="r" b="b"/>
            <a:pathLst>
              <a:path w="4597400" h="2374900">
                <a:moveTo>
                  <a:pt x="0" y="0"/>
                </a:moveTo>
                <a:lnTo>
                  <a:pt x="4597400" y="0"/>
                </a:lnTo>
                <a:lnTo>
                  <a:pt x="4597400" y="2374900"/>
                </a:lnTo>
                <a:lnTo>
                  <a:pt x="0" y="2374900"/>
                </a:lnTo>
                <a:close/>
              </a:path>
            </a:pathLst>
          </a:custGeom>
        </p:spPr>
        <p:txBody>
          <a:bodyPr wrap="square">
            <a:noAutofit/>
          </a:bodyPr>
          <a:lstStyle>
            <a:lvl1pPr>
              <a:defRPr sz="1200"/>
            </a:lvl1pPr>
          </a:lstStyle>
          <a:p>
            <a:endParaRPr lang="en-ID" dirty="0"/>
          </a:p>
        </p:txBody>
      </p:sp>
    </p:spTree>
    <p:extLst>
      <p:ext uri="{BB962C8B-B14F-4D97-AF65-F5344CB8AC3E}">
        <p14:creationId xmlns:p14="http://schemas.microsoft.com/office/powerpoint/2010/main" val="174795079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45_Custom Layout">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19C8E1BB-CE42-43EA-A652-4A2DD6447792}"/>
              </a:ext>
            </a:extLst>
          </p:cNvPr>
          <p:cNvSpPr>
            <a:spLocks noGrp="1"/>
          </p:cNvSpPr>
          <p:nvPr>
            <p:ph type="pic" sz="quarter" idx="10"/>
          </p:nvPr>
        </p:nvSpPr>
        <p:spPr>
          <a:xfrm>
            <a:off x="1033134" y="925098"/>
            <a:ext cx="2899608" cy="2899607"/>
          </a:xfrm>
          <a:custGeom>
            <a:avLst/>
            <a:gdLst>
              <a:gd name="connsiteX0" fmla="*/ 1451664 w 2899608"/>
              <a:gd name="connsiteY0" fmla="*/ 0 h 2899607"/>
              <a:gd name="connsiteX1" fmla="*/ 1719098 w 2899608"/>
              <a:gd name="connsiteY1" fmla="*/ 110774 h 2899607"/>
              <a:gd name="connsiteX2" fmla="*/ 2788833 w 2899608"/>
              <a:gd name="connsiteY2" fmla="*/ 1180510 h 2899607"/>
              <a:gd name="connsiteX3" fmla="*/ 2788833 w 2899608"/>
              <a:gd name="connsiteY3" fmla="*/ 1715378 h 2899607"/>
              <a:gd name="connsiteX4" fmla="*/ 1715377 w 2899608"/>
              <a:gd name="connsiteY4" fmla="*/ 2788832 h 2899607"/>
              <a:gd name="connsiteX5" fmla="*/ 1180509 w 2899608"/>
              <a:gd name="connsiteY5" fmla="*/ 2788832 h 2899607"/>
              <a:gd name="connsiteX6" fmla="*/ 110775 w 2899608"/>
              <a:gd name="connsiteY6" fmla="*/ 1719097 h 2899607"/>
              <a:gd name="connsiteX7" fmla="*/ 110775 w 2899608"/>
              <a:gd name="connsiteY7" fmla="*/ 1184229 h 2899607"/>
              <a:gd name="connsiteX8" fmla="*/ 1184230 w 2899608"/>
              <a:gd name="connsiteY8" fmla="*/ 110774 h 2899607"/>
              <a:gd name="connsiteX9" fmla="*/ 1451664 w 2899608"/>
              <a:gd name="connsiteY9" fmla="*/ 0 h 2899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99608" h="2899607">
                <a:moveTo>
                  <a:pt x="1451664" y="0"/>
                </a:moveTo>
                <a:cubicBezTo>
                  <a:pt x="1548456" y="0"/>
                  <a:pt x="1645248" y="36925"/>
                  <a:pt x="1719098" y="110774"/>
                </a:cubicBezTo>
                <a:lnTo>
                  <a:pt x="2788833" y="1180510"/>
                </a:lnTo>
                <a:cubicBezTo>
                  <a:pt x="2936533" y="1328209"/>
                  <a:pt x="2936533" y="1567678"/>
                  <a:pt x="2788833" y="1715378"/>
                </a:cubicBezTo>
                <a:cubicBezTo>
                  <a:pt x="2431014" y="2073197"/>
                  <a:pt x="2073196" y="2431014"/>
                  <a:pt x="1715377" y="2788832"/>
                </a:cubicBezTo>
                <a:cubicBezTo>
                  <a:pt x="1567677" y="2936532"/>
                  <a:pt x="1328208" y="2936532"/>
                  <a:pt x="1180509" y="2788832"/>
                </a:cubicBezTo>
                <a:lnTo>
                  <a:pt x="110775" y="1719097"/>
                </a:lnTo>
                <a:cubicBezTo>
                  <a:pt x="-36925" y="1571398"/>
                  <a:pt x="-36925" y="1331929"/>
                  <a:pt x="110775" y="1184229"/>
                </a:cubicBezTo>
                <a:lnTo>
                  <a:pt x="1184230" y="110774"/>
                </a:lnTo>
                <a:cubicBezTo>
                  <a:pt x="1258080" y="36925"/>
                  <a:pt x="1354872" y="0"/>
                  <a:pt x="1451664" y="0"/>
                </a:cubicBezTo>
                <a:close/>
              </a:path>
            </a:pathLst>
          </a:custGeom>
        </p:spPr>
        <p:txBody>
          <a:bodyPr wrap="square">
            <a:noAutofit/>
          </a:bodyPr>
          <a:lstStyle>
            <a:lvl1pPr>
              <a:defRPr sz="1200"/>
            </a:lvl1pPr>
          </a:lstStyle>
          <a:p>
            <a:endParaRPr lang="en-ID" dirty="0"/>
          </a:p>
        </p:txBody>
      </p:sp>
    </p:spTree>
    <p:extLst>
      <p:ext uri="{BB962C8B-B14F-4D97-AF65-F5344CB8AC3E}">
        <p14:creationId xmlns:p14="http://schemas.microsoft.com/office/powerpoint/2010/main" val="363332391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46_Custom 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B81F2EC8-FC3E-443E-AFA4-D804CC5DB757}"/>
              </a:ext>
            </a:extLst>
          </p:cNvPr>
          <p:cNvSpPr>
            <a:spLocks noGrp="1"/>
          </p:cNvSpPr>
          <p:nvPr>
            <p:ph type="pic" sz="quarter" idx="11"/>
          </p:nvPr>
        </p:nvSpPr>
        <p:spPr>
          <a:xfrm>
            <a:off x="7750629" y="0"/>
            <a:ext cx="3655785" cy="6858000"/>
          </a:xfrm>
          <a:custGeom>
            <a:avLst/>
            <a:gdLst>
              <a:gd name="connsiteX0" fmla="*/ 0 w 3655785"/>
              <a:gd name="connsiteY0" fmla="*/ 0 h 6858000"/>
              <a:gd name="connsiteX1" fmla="*/ 3655785 w 3655785"/>
              <a:gd name="connsiteY1" fmla="*/ 0 h 6858000"/>
              <a:gd name="connsiteX2" fmla="*/ 3655785 w 3655785"/>
              <a:gd name="connsiteY2" fmla="*/ 6858000 h 6858000"/>
              <a:gd name="connsiteX3" fmla="*/ 0 w 3655785"/>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655785" h="6858000">
                <a:moveTo>
                  <a:pt x="0" y="0"/>
                </a:moveTo>
                <a:lnTo>
                  <a:pt x="3655785" y="0"/>
                </a:lnTo>
                <a:lnTo>
                  <a:pt x="3655785" y="6858000"/>
                </a:lnTo>
                <a:lnTo>
                  <a:pt x="0" y="6858000"/>
                </a:lnTo>
                <a:close/>
              </a:path>
            </a:pathLst>
          </a:custGeom>
        </p:spPr>
        <p:txBody>
          <a:bodyPr wrap="square">
            <a:noAutofit/>
          </a:bodyPr>
          <a:lstStyle>
            <a:lvl1pPr>
              <a:defRPr sz="1200"/>
            </a:lvl1pPr>
          </a:lstStyle>
          <a:p>
            <a:endParaRPr lang="en-ID" dirty="0"/>
          </a:p>
        </p:txBody>
      </p:sp>
      <p:sp>
        <p:nvSpPr>
          <p:cNvPr id="10" name="Picture Placeholder 9">
            <a:extLst>
              <a:ext uri="{FF2B5EF4-FFF2-40B4-BE49-F238E27FC236}">
                <a16:creationId xmlns:a16="http://schemas.microsoft.com/office/drawing/2014/main" id="{A9F1A8BE-CA3D-43CC-A327-CD69BAC3F4FB}"/>
              </a:ext>
            </a:extLst>
          </p:cNvPr>
          <p:cNvSpPr>
            <a:spLocks noGrp="1"/>
          </p:cNvSpPr>
          <p:nvPr>
            <p:ph type="pic" sz="quarter" idx="10"/>
          </p:nvPr>
        </p:nvSpPr>
        <p:spPr>
          <a:xfrm>
            <a:off x="6544128" y="1937495"/>
            <a:ext cx="2413000" cy="3060700"/>
          </a:xfrm>
          <a:custGeom>
            <a:avLst/>
            <a:gdLst>
              <a:gd name="connsiteX0" fmla="*/ 0 w 2413000"/>
              <a:gd name="connsiteY0" fmla="*/ 0 h 3060700"/>
              <a:gd name="connsiteX1" fmla="*/ 2413000 w 2413000"/>
              <a:gd name="connsiteY1" fmla="*/ 0 h 3060700"/>
              <a:gd name="connsiteX2" fmla="*/ 2413000 w 2413000"/>
              <a:gd name="connsiteY2" fmla="*/ 3060700 h 3060700"/>
              <a:gd name="connsiteX3" fmla="*/ 0 w 2413000"/>
              <a:gd name="connsiteY3" fmla="*/ 3060700 h 3060700"/>
            </a:gdLst>
            <a:ahLst/>
            <a:cxnLst>
              <a:cxn ang="0">
                <a:pos x="connsiteX0" y="connsiteY0"/>
              </a:cxn>
              <a:cxn ang="0">
                <a:pos x="connsiteX1" y="connsiteY1"/>
              </a:cxn>
              <a:cxn ang="0">
                <a:pos x="connsiteX2" y="connsiteY2"/>
              </a:cxn>
              <a:cxn ang="0">
                <a:pos x="connsiteX3" y="connsiteY3"/>
              </a:cxn>
            </a:cxnLst>
            <a:rect l="l" t="t" r="r" b="b"/>
            <a:pathLst>
              <a:path w="2413000" h="3060700">
                <a:moveTo>
                  <a:pt x="0" y="0"/>
                </a:moveTo>
                <a:lnTo>
                  <a:pt x="2413000" y="0"/>
                </a:lnTo>
                <a:lnTo>
                  <a:pt x="2413000" y="3060700"/>
                </a:lnTo>
                <a:lnTo>
                  <a:pt x="0" y="3060700"/>
                </a:lnTo>
                <a:close/>
              </a:path>
            </a:pathLst>
          </a:custGeom>
        </p:spPr>
        <p:txBody>
          <a:bodyPr wrap="square">
            <a:noAutofit/>
          </a:bodyPr>
          <a:lstStyle>
            <a:lvl1pPr>
              <a:defRPr sz="1200"/>
            </a:lvl1pPr>
          </a:lstStyle>
          <a:p>
            <a:endParaRPr lang="en-ID" dirty="0"/>
          </a:p>
        </p:txBody>
      </p:sp>
    </p:spTree>
    <p:extLst>
      <p:ext uri="{BB962C8B-B14F-4D97-AF65-F5344CB8AC3E}">
        <p14:creationId xmlns:p14="http://schemas.microsoft.com/office/powerpoint/2010/main" val="153191183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47_Custom Layout">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FEC7EBC0-41FB-4D05-A751-2B79B80E8729}"/>
              </a:ext>
            </a:extLst>
          </p:cNvPr>
          <p:cNvSpPr>
            <a:spLocks noGrp="1"/>
          </p:cNvSpPr>
          <p:nvPr>
            <p:ph type="pic" sz="quarter" idx="10"/>
          </p:nvPr>
        </p:nvSpPr>
        <p:spPr>
          <a:xfrm>
            <a:off x="762001" y="0"/>
            <a:ext cx="2343149" cy="5138670"/>
          </a:xfrm>
          <a:custGeom>
            <a:avLst/>
            <a:gdLst>
              <a:gd name="connsiteX0" fmla="*/ 0 w 2343149"/>
              <a:gd name="connsiteY0" fmla="*/ 0 h 5138670"/>
              <a:gd name="connsiteX1" fmla="*/ 2343149 w 2343149"/>
              <a:gd name="connsiteY1" fmla="*/ 0 h 5138670"/>
              <a:gd name="connsiteX2" fmla="*/ 2343149 w 2343149"/>
              <a:gd name="connsiteY2" fmla="*/ 5138670 h 5138670"/>
              <a:gd name="connsiteX3" fmla="*/ 0 w 2343149"/>
              <a:gd name="connsiteY3" fmla="*/ 5138670 h 5138670"/>
            </a:gdLst>
            <a:ahLst/>
            <a:cxnLst>
              <a:cxn ang="0">
                <a:pos x="connsiteX0" y="connsiteY0"/>
              </a:cxn>
              <a:cxn ang="0">
                <a:pos x="connsiteX1" y="connsiteY1"/>
              </a:cxn>
              <a:cxn ang="0">
                <a:pos x="connsiteX2" y="connsiteY2"/>
              </a:cxn>
              <a:cxn ang="0">
                <a:pos x="connsiteX3" y="connsiteY3"/>
              </a:cxn>
            </a:cxnLst>
            <a:rect l="l" t="t" r="r" b="b"/>
            <a:pathLst>
              <a:path w="2343149" h="5138670">
                <a:moveTo>
                  <a:pt x="0" y="0"/>
                </a:moveTo>
                <a:lnTo>
                  <a:pt x="2343149" y="0"/>
                </a:lnTo>
                <a:lnTo>
                  <a:pt x="2343149" y="5138670"/>
                </a:lnTo>
                <a:lnTo>
                  <a:pt x="0" y="5138670"/>
                </a:lnTo>
                <a:close/>
              </a:path>
            </a:pathLst>
          </a:custGeom>
        </p:spPr>
        <p:txBody>
          <a:bodyPr wrap="square">
            <a:noAutofit/>
          </a:bodyPr>
          <a:lstStyle>
            <a:lvl1pPr>
              <a:defRPr sz="1200"/>
            </a:lvl1pPr>
          </a:lstStyle>
          <a:p>
            <a:endParaRPr lang="en-ID" dirty="0"/>
          </a:p>
        </p:txBody>
      </p:sp>
      <p:sp>
        <p:nvSpPr>
          <p:cNvPr id="15" name="Picture Placeholder 14">
            <a:extLst>
              <a:ext uri="{FF2B5EF4-FFF2-40B4-BE49-F238E27FC236}">
                <a16:creationId xmlns:a16="http://schemas.microsoft.com/office/drawing/2014/main" id="{DDC53E9D-78A9-47A6-B087-AC830A93653F}"/>
              </a:ext>
            </a:extLst>
          </p:cNvPr>
          <p:cNvSpPr>
            <a:spLocks noGrp="1"/>
          </p:cNvSpPr>
          <p:nvPr>
            <p:ph type="pic" sz="quarter" idx="11"/>
          </p:nvPr>
        </p:nvSpPr>
        <p:spPr>
          <a:xfrm>
            <a:off x="3380764" y="0"/>
            <a:ext cx="1962150" cy="4301544"/>
          </a:xfrm>
          <a:custGeom>
            <a:avLst/>
            <a:gdLst>
              <a:gd name="connsiteX0" fmla="*/ 0 w 1962150"/>
              <a:gd name="connsiteY0" fmla="*/ 0 h 4301544"/>
              <a:gd name="connsiteX1" fmla="*/ 1962150 w 1962150"/>
              <a:gd name="connsiteY1" fmla="*/ 0 h 4301544"/>
              <a:gd name="connsiteX2" fmla="*/ 1962150 w 1962150"/>
              <a:gd name="connsiteY2" fmla="*/ 4301544 h 4301544"/>
              <a:gd name="connsiteX3" fmla="*/ 0 w 1962150"/>
              <a:gd name="connsiteY3" fmla="*/ 4301544 h 4301544"/>
            </a:gdLst>
            <a:ahLst/>
            <a:cxnLst>
              <a:cxn ang="0">
                <a:pos x="connsiteX0" y="connsiteY0"/>
              </a:cxn>
              <a:cxn ang="0">
                <a:pos x="connsiteX1" y="connsiteY1"/>
              </a:cxn>
              <a:cxn ang="0">
                <a:pos x="connsiteX2" y="connsiteY2"/>
              </a:cxn>
              <a:cxn ang="0">
                <a:pos x="connsiteX3" y="connsiteY3"/>
              </a:cxn>
            </a:cxnLst>
            <a:rect l="l" t="t" r="r" b="b"/>
            <a:pathLst>
              <a:path w="1962150" h="4301544">
                <a:moveTo>
                  <a:pt x="0" y="0"/>
                </a:moveTo>
                <a:lnTo>
                  <a:pt x="1962150" y="0"/>
                </a:lnTo>
                <a:lnTo>
                  <a:pt x="1962150" y="4301544"/>
                </a:lnTo>
                <a:lnTo>
                  <a:pt x="0" y="4301544"/>
                </a:lnTo>
                <a:close/>
              </a:path>
            </a:pathLst>
          </a:custGeom>
        </p:spPr>
        <p:txBody>
          <a:bodyPr wrap="square">
            <a:noAutofit/>
          </a:bodyPr>
          <a:lstStyle>
            <a:lvl1pPr>
              <a:defRPr sz="1200"/>
            </a:lvl1pPr>
          </a:lstStyle>
          <a:p>
            <a:endParaRPr lang="en-ID" dirty="0"/>
          </a:p>
        </p:txBody>
      </p:sp>
      <p:sp>
        <p:nvSpPr>
          <p:cNvPr id="12" name="Picture Placeholder 11">
            <a:extLst>
              <a:ext uri="{FF2B5EF4-FFF2-40B4-BE49-F238E27FC236}">
                <a16:creationId xmlns:a16="http://schemas.microsoft.com/office/drawing/2014/main" id="{9790D177-E6EA-4309-91B0-8EFC72AE9A0D}"/>
              </a:ext>
            </a:extLst>
          </p:cNvPr>
          <p:cNvSpPr>
            <a:spLocks noGrp="1"/>
          </p:cNvSpPr>
          <p:nvPr>
            <p:ph type="pic" sz="quarter" idx="12"/>
          </p:nvPr>
        </p:nvSpPr>
        <p:spPr>
          <a:xfrm>
            <a:off x="3380764" y="4584880"/>
            <a:ext cx="8049236" cy="2273121"/>
          </a:xfrm>
          <a:custGeom>
            <a:avLst/>
            <a:gdLst>
              <a:gd name="connsiteX0" fmla="*/ 0 w 8049236"/>
              <a:gd name="connsiteY0" fmla="*/ 0 h 2273121"/>
              <a:gd name="connsiteX1" fmla="*/ 8049236 w 8049236"/>
              <a:gd name="connsiteY1" fmla="*/ 0 h 2273121"/>
              <a:gd name="connsiteX2" fmla="*/ 8049236 w 8049236"/>
              <a:gd name="connsiteY2" fmla="*/ 2273121 h 2273121"/>
              <a:gd name="connsiteX3" fmla="*/ 0 w 8049236"/>
              <a:gd name="connsiteY3" fmla="*/ 2273121 h 2273121"/>
            </a:gdLst>
            <a:ahLst/>
            <a:cxnLst>
              <a:cxn ang="0">
                <a:pos x="connsiteX0" y="connsiteY0"/>
              </a:cxn>
              <a:cxn ang="0">
                <a:pos x="connsiteX1" y="connsiteY1"/>
              </a:cxn>
              <a:cxn ang="0">
                <a:pos x="connsiteX2" y="connsiteY2"/>
              </a:cxn>
              <a:cxn ang="0">
                <a:pos x="connsiteX3" y="connsiteY3"/>
              </a:cxn>
            </a:cxnLst>
            <a:rect l="l" t="t" r="r" b="b"/>
            <a:pathLst>
              <a:path w="8049236" h="2273121">
                <a:moveTo>
                  <a:pt x="0" y="0"/>
                </a:moveTo>
                <a:lnTo>
                  <a:pt x="8049236" y="0"/>
                </a:lnTo>
                <a:lnTo>
                  <a:pt x="8049236" y="2273121"/>
                </a:lnTo>
                <a:lnTo>
                  <a:pt x="0" y="2273121"/>
                </a:lnTo>
                <a:close/>
              </a:path>
            </a:pathLst>
          </a:custGeom>
        </p:spPr>
        <p:txBody>
          <a:bodyPr wrap="square">
            <a:noAutofit/>
          </a:bodyPr>
          <a:lstStyle>
            <a:lvl1pPr>
              <a:defRPr sz="1200"/>
            </a:lvl1pPr>
          </a:lstStyle>
          <a:p>
            <a:endParaRPr lang="en-ID" dirty="0"/>
          </a:p>
        </p:txBody>
      </p:sp>
    </p:spTree>
    <p:extLst>
      <p:ext uri="{BB962C8B-B14F-4D97-AF65-F5344CB8AC3E}">
        <p14:creationId xmlns:p14="http://schemas.microsoft.com/office/powerpoint/2010/main" val="21853825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AA9307A8-F69B-48A7-A254-43F0A727F911}"/>
              </a:ext>
            </a:extLst>
          </p:cNvPr>
          <p:cNvSpPr>
            <a:spLocks noGrp="1"/>
          </p:cNvSpPr>
          <p:nvPr>
            <p:ph type="pic" sz="quarter" idx="10"/>
          </p:nvPr>
        </p:nvSpPr>
        <p:spPr>
          <a:xfrm>
            <a:off x="6218828" y="1"/>
            <a:ext cx="5973173" cy="6921291"/>
          </a:xfrm>
          <a:custGeom>
            <a:avLst/>
            <a:gdLst>
              <a:gd name="connsiteX0" fmla="*/ 4018253 w 5973173"/>
              <a:gd name="connsiteY0" fmla="*/ 4375960 h 6921291"/>
              <a:gd name="connsiteX1" fmla="*/ 5472198 w 5973173"/>
              <a:gd name="connsiteY1" fmla="*/ 5829905 h 6921291"/>
              <a:gd name="connsiteX2" fmla="*/ 4380813 w 5973173"/>
              <a:gd name="connsiteY2" fmla="*/ 6921291 h 6921291"/>
              <a:gd name="connsiteX3" fmla="*/ 3655692 w 5973173"/>
              <a:gd name="connsiteY3" fmla="*/ 6921290 h 6921291"/>
              <a:gd name="connsiteX4" fmla="*/ 2564306 w 5973173"/>
              <a:gd name="connsiteY4" fmla="*/ 5829905 h 6921291"/>
              <a:gd name="connsiteX5" fmla="*/ 1534512 w 5973173"/>
              <a:gd name="connsiteY5" fmla="*/ 3527074 h 6921291"/>
              <a:gd name="connsiteX6" fmla="*/ 2988458 w 5973173"/>
              <a:gd name="connsiteY6" fmla="*/ 4981020 h 6921291"/>
              <a:gd name="connsiteX7" fmla="*/ 1534512 w 5973173"/>
              <a:gd name="connsiteY7" fmla="*/ 6434965 h 6921291"/>
              <a:gd name="connsiteX8" fmla="*/ 80567 w 5973173"/>
              <a:gd name="connsiteY8" fmla="*/ 4981020 h 6921291"/>
              <a:gd name="connsiteX9" fmla="*/ 5247041 w 5973173"/>
              <a:gd name="connsiteY9" fmla="*/ 3164201 h 6921291"/>
              <a:gd name="connsiteX10" fmla="*/ 5973173 w 5973173"/>
              <a:gd name="connsiteY10" fmla="*/ 3890334 h 6921291"/>
              <a:gd name="connsiteX11" fmla="*/ 5973173 w 5973173"/>
              <a:gd name="connsiteY11" fmla="*/ 4491882 h 6921291"/>
              <a:gd name="connsiteX12" fmla="*/ 5247041 w 5973173"/>
              <a:gd name="connsiteY12" fmla="*/ 5218014 h 6921291"/>
              <a:gd name="connsiteX13" fmla="*/ 4220134 w 5973173"/>
              <a:gd name="connsiteY13" fmla="*/ 4191108 h 6921291"/>
              <a:gd name="connsiteX14" fmla="*/ 810887 w 5973173"/>
              <a:gd name="connsiteY14" fmla="*/ 2237939 h 6921291"/>
              <a:gd name="connsiteX15" fmla="*/ 1621773 w 5973173"/>
              <a:gd name="connsiteY15" fmla="*/ 3048825 h 6921291"/>
              <a:gd name="connsiteX16" fmla="*/ 810886 w 5973173"/>
              <a:gd name="connsiteY16" fmla="*/ 3859712 h 6921291"/>
              <a:gd name="connsiteX17" fmla="*/ 0 w 5973173"/>
              <a:gd name="connsiteY17" fmla="*/ 3048826 h 6921291"/>
              <a:gd name="connsiteX18" fmla="*/ 3190339 w 5973173"/>
              <a:gd name="connsiteY18" fmla="*/ 1888277 h 6921291"/>
              <a:gd name="connsiteX19" fmla="*/ 4644284 w 5973173"/>
              <a:gd name="connsiteY19" fmla="*/ 3342222 h 6921291"/>
              <a:gd name="connsiteX20" fmla="*/ 3190339 w 5973173"/>
              <a:gd name="connsiteY20" fmla="*/ 4796167 h 6921291"/>
              <a:gd name="connsiteX21" fmla="*/ 1736393 w 5973173"/>
              <a:gd name="connsiteY21" fmla="*/ 3342222 h 6921291"/>
              <a:gd name="connsiteX22" fmla="*/ 4846162 w 5973173"/>
              <a:gd name="connsiteY22" fmla="*/ 249479 h 6921291"/>
              <a:gd name="connsiteX23" fmla="*/ 5973172 w 5973173"/>
              <a:gd name="connsiteY23" fmla="*/ 1376490 h 6921291"/>
              <a:gd name="connsiteX24" fmla="*/ 5973172 w 5973173"/>
              <a:gd name="connsiteY24" fmla="*/ 2030360 h 6921291"/>
              <a:gd name="connsiteX25" fmla="*/ 4846162 w 5973173"/>
              <a:gd name="connsiteY25" fmla="*/ 3157370 h 6921291"/>
              <a:gd name="connsiteX26" fmla="*/ 3392216 w 5973173"/>
              <a:gd name="connsiteY26" fmla="*/ 1703425 h 6921291"/>
              <a:gd name="connsiteX27" fmla="*/ 1136986 w 5973173"/>
              <a:gd name="connsiteY27" fmla="*/ 0 h 6921291"/>
              <a:gd name="connsiteX28" fmla="*/ 2538604 w 5973173"/>
              <a:gd name="connsiteY28" fmla="*/ 0 h 6921291"/>
              <a:gd name="connsiteX29" fmla="*/ 3608400 w 5973173"/>
              <a:gd name="connsiteY29" fmla="*/ 1069797 h 6921291"/>
              <a:gd name="connsiteX30" fmla="*/ 1837795 w 5973173"/>
              <a:gd name="connsiteY30" fmla="*/ 2840403 h 6921291"/>
              <a:gd name="connsiteX31" fmla="*/ 67189 w 5973173"/>
              <a:gd name="connsiteY31" fmla="*/ 1069797 h 69212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973173" h="6921291">
                <a:moveTo>
                  <a:pt x="4018253" y="4375960"/>
                </a:moveTo>
                <a:lnTo>
                  <a:pt x="5472198" y="5829905"/>
                </a:lnTo>
                <a:lnTo>
                  <a:pt x="4380813" y="6921291"/>
                </a:lnTo>
                <a:lnTo>
                  <a:pt x="3655692" y="6921290"/>
                </a:lnTo>
                <a:lnTo>
                  <a:pt x="2564306" y="5829905"/>
                </a:lnTo>
                <a:close/>
                <a:moveTo>
                  <a:pt x="1534512" y="3527074"/>
                </a:moveTo>
                <a:lnTo>
                  <a:pt x="2988458" y="4981020"/>
                </a:lnTo>
                <a:lnTo>
                  <a:pt x="1534512" y="6434965"/>
                </a:lnTo>
                <a:lnTo>
                  <a:pt x="80567" y="4981020"/>
                </a:lnTo>
                <a:close/>
                <a:moveTo>
                  <a:pt x="5247041" y="3164201"/>
                </a:moveTo>
                <a:lnTo>
                  <a:pt x="5973173" y="3890334"/>
                </a:lnTo>
                <a:lnTo>
                  <a:pt x="5973173" y="4491882"/>
                </a:lnTo>
                <a:lnTo>
                  <a:pt x="5247041" y="5218014"/>
                </a:lnTo>
                <a:lnTo>
                  <a:pt x="4220134" y="4191108"/>
                </a:lnTo>
                <a:close/>
                <a:moveTo>
                  <a:pt x="810887" y="2237939"/>
                </a:moveTo>
                <a:lnTo>
                  <a:pt x="1621773" y="3048825"/>
                </a:lnTo>
                <a:lnTo>
                  <a:pt x="810886" y="3859712"/>
                </a:lnTo>
                <a:lnTo>
                  <a:pt x="0" y="3048826"/>
                </a:lnTo>
                <a:close/>
                <a:moveTo>
                  <a:pt x="3190339" y="1888277"/>
                </a:moveTo>
                <a:lnTo>
                  <a:pt x="4644284" y="3342222"/>
                </a:lnTo>
                <a:lnTo>
                  <a:pt x="3190339" y="4796167"/>
                </a:lnTo>
                <a:lnTo>
                  <a:pt x="1736393" y="3342222"/>
                </a:lnTo>
                <a:close/>
                <a:moveTo>
                  <a:pt x="4846162" y="249479"/>
                </a:moveTo>
                <a:lnTo>
                  <a:pt x="5973172" y="1376490"/>
                </a:lnTo>
                <a:lnTo>
                  <a:pt x="5973172" y="2030360"/>
                </a:lnTo>
                <a:lnTo>
                  <a:pt x="4846162" y="3157370"/>
                </a:lnTo>
                <a:lnTo>
                  <a:pt x="3392216" y="1703425"/>
                </a:lnTo>
                <a:close/>
                <a:moveTo>
                  <a:pt x="1136986" y="0"/>
                </a:moveTo>
                <a:lnTo>
                  <a:pt x="2538604" y="0"/>
                </a:lnTo>
                <a:lnTo>
                  <a:pt x="3608400" y="1069797"/>
                </a:lnTo>
                <a:lnTo>
                  <a:pt x="1837795" y="2840403"/>
                </a:lnTo>
                <a:lnTo>
                  <a:pt x="67189" y="1069797"/>
                </a:lnTo>
                <a:close/>
              </a:path>
            </a:pathLst>
          </a:custGeom>
        </p:spPr>
        <p:txBody>
          <a:bodyPr wrap="square">
            <a:noAutofit/>
          </a:bodyPr>
          <a:lstStyle>
            <a:lvl1pPr>
              <a:defRPr sz="1200"/>
            </a:lvl1pPr>
          </a:lstStyle>
          <a:p>
            <a:endParaRPr lang="en-ID" dirty="0"/>
          </a:p>
        </p:txBody>
      </p:sp>
    </p:spTree>
    <p:extLst>
      <p:ext uri="{BB962C8B-B14F-4D97-AF65-F5344CB8AC3E}">
        <p14:creationId xmlns:p14="http://schemas.microsoft.com/office/powerpoint/2010/main" val="413683184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48_Custom Layout">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A9F205E5-9166-4094-941B-B5675203F31E}"/>
              </a:ext>
            </a:extLst>
          </p:cNvPr>
          <p:cNvSpPr>
            <a:spLocks noGrp="1"/>
          </p:cNvSpPr>
          <p:nvPr>
            <p:ph type="pic" sz="quarter" idx="10"/>
          </p:nvPr>
        </p:nvSpPr>
        <p:spPr>
          <a:xfrm>
            <a:off x="5280338" y="1497170"/>
            <a:ext cx="2162409" cy="2803231"/>
          </a:xfrm>
          <a:custGeom>
            <a:avLst/>
            <a:gdLst>
              <a:gd name="connsiteX0" fmla="*/ 0 w 2162409"/>
              <a:gd name="connsiteY0" fmla="*/ 0 h 2803231"/>
              <a:gd name="connsiteX1" fmla="*/ 2162409 w 2162409"/>
              <a:gd name="connsiteY1" fmla="*/ 0 h 2803231"/>
              <a:gd name="connsiteX2" fmla="*/ 2162409 w 2162409"/>
              <a:gd name="connsiteY2" fmla="*/ 2803231 h 2803231"/>
              <a:gd name="connsiteX3" fmla="*/ 0 w 2162409"/>
              <a:gd name="connsiteY3" fmla="*/ 2803231 h 2803231"/>
            </a:gdLst>
            <a:ahLst/>
            <a:cxnLst>
              <a:cxn ang="0">
                <a:pos x="connsiteX0" y="connsiteY0"/>
              </a:cxn>
              <a:cxn ang="0">
                <a:pos x="connsiteX1" y="connsiteY1"/>
              </a:cxn>
              <a:cxn ang="0">
                <a:pos x="connsiteX2" y="connsiteY2"/>
              </a:cxn>
              <a:cxn ang="0">
                <a:pos x="connsiteX3" y="connsiteY3"/>
              </a:cxn>
            </a:cxnLst>
            <a:rect l="l" t="t" r="r" b="b"/>
            <a:pathLst>
              <a:path w="2162409" h="2803231">
                <a:moveTo>
                  <a:pt x="0" y="0"/>
                </a:moveTo>
                <a:lnTo>
                  <a:pt x="2162409" y="0"/>
                </a:lnTo>
                <a:lnTo>
                  <a:pt x="2162409" y="2803231"/>
                </a:lnTo>
                <a:lnTo>
                  <a:pt x="0" y="2803231"/>
                </a:lnTo>
                <a:close/>
              </a:path>
            </a:pathLst>
          </a:custGeom>
        </p:spPr>
        <p:txBody>
          <a:bodyPr wrap="square">
            <a:noAutofit/>
          </a:bodyPr>
          <a:lstStyle>
            <a:lvl1pPr>
              <a:defRPr sz="1200"/>
            </a:lvl1pPr>
          </a:lstStyle>
          <a:p>
            <a:endParaRPr lang="en-ID" dirty="0"/>
          </a:p>
        </p:txBody>
      </p:sp>
      <p:sp>
        <p:nvSpPr>
          <p:cNvPr id="12" name="Picture Placeholder 11">
            <a:extLst>
              <a:ext uri="{FF2B5EF4-FFF2-40B4-BE49-F238E27FC236}">
                <a16:creationId xmlns:a16="http://schemas.microsoft.com/office/drawing/2014/main" id="{139735D5-9667-428D-92BB-91BBDE2BA88E}"/>
              </a:ext>
            </a:extLst>
          </p:cNvPr>
          <p:cNvSpPr>
            <a:spLocks noGrp="1"/>
          </p:cNvSpPr>
          <p:nvPr>
            <p:ph type="pic" sz="quarter" idx="11"/>
          </p:nvPr>
        </p:nvSpPr>
        <p:spPr>
          <a:xfrm>
            <a:off x="7654964" y="1497170"/>
            <a:ext cx="2162409" cy="2803231"/>
          </a:xfrm>
          <a:custGeom>
            <a:avLst/>
            <a:gdLst>
              <a:gd name="connsiteX0" fmla="*/ 0 w 2162409"/>
              <a:gd name="connsiteY0" fmla="*/ 0 h 2803231"/>
              <a:gd name="connsiteX1" fmla="*/ 2162409 w 2162409"/>
              <a:gd name="connsiteY1" fmla="*/ 0 h 2803231"/>
              <a:gd name="connsiteX2" fmla="*/ 2162409 w 2162409"/>
              <a:gd name="connsiteY2" fmla="*/ 2803231 h 2803231"/>
              <a:gd name="connsiteX3" fmla="*/ 0 w 2162409"/>
              <a:gd name="connsiteY3" fmla="*/ 2803231 h 2803231"/>
            </a:gdLst>
            <a:ahLst/>
            <a:cxnLst>
              <a:cxn ang="0">
                <a:pos x="connsiteX0" y="connsiteY0"/>
              </a:cxn>
              <a:cxn ang="0">
                <a:pos x="connsiteX1" y="connsiteY1"/>
              </a:cxn>
              <a:cxn ang="0">
                <a:pos x="connsiteX2" y="connsiteY2"/>
              </a:cxn>
              <a:cxn ang="0">
                <a:pos x="connsiteX3" y="connsiteY3"/>
              </a:cxn>
            </a:cxnLst>
            <a:rect l="l" t="t" r="r" b="b"/>
            <a:pathLst>
              <a:path w="2162409" h="2803231">
                <a:moveTo>
                  <a:pt x="0" y="0"/>
                </a:moveTo>
                <a:lnTo>
                  <a:pt x="2162409" y="0"/>
                </a:lnTo>
                <a:lnTo>
                  <a:pt x="2162409" y="2803231"/>
                </a:lnTo>
                <a:lnTo>
                  <a:pt x="0" y="2803231"/>
                </a:lnTo>
                <a:close/>
              </a:path>
            </a:pathLst>
          </a:custGeom>
        </p:spPr>
        <p:txBody>
          <a:bodyPr wrap="square">
            <a:noAutofit/>
          </a:bodyPr>
          <a:lstStyle>
            <a:lvl1pPr>
              <a:defRPr sz="1200"/>
            </a:lvl1pPr>
          </a:lstStyle>
          <a:p>
            <a:endParaRPr lang="en-ID" dirty="0"/>
          </a:p>
        </p:txBody>
      </p:sp>
      <p:sp>
        <p:nvSpPr>
          <p:cNvPr id="13" name="Picture Placeholder 12">
            <a:extLst>
              <a:ext uri="{FF2B5EF4-FFF2-40B4-BE49-F238E27FC236}">
                <a16:creationId xmlns:a16="http://schemas.microsoft.com/office/drawing/2014/main" id="{7044D373-1DE9-448D-83B8-28F6A1B16CD3}"/>
              </a:ext>
            </a:extLst>
          </p:cNvPr>
          <p:cNvSpPr>
            <a:spLocks noGrp="1"/>
          </p:cNvSpPr>
          <p:nvPr>
            <p:ph type="pic" sz="quarter" idx="12"/>
          </p:nvPr>
        </p:nvSpPr>
        <p:spPr>
          <a:xfrm>
            <a:off x="10029591" y="1497170"/>
            <a:ext cx="2162409" cy="2803231"/>
          </a:xfrm>
          <a:custGeom>
            <a:avLst/>
            <a:gdLst>
              <a:gd name="connsiteX0" fmla="*/ 0 w 2162409"/>
              <a:gd name="connsiteY0" fmla="*/ 0 h 2803231"/>
              <a:gd name="connsiteX1" fmla="*/ 2162409 w 2162409"/>
              <a:gd name="connsiteY1" fmla="*/ 0 h 2803231"/>
              <a:gd name="connsiteX2" fmla="*/ 2162409 w 2162409"/>
              <a:gd name="connsiteY2" fmla="*/ 2803231 h 2803231"/>
              <a:gd name="connsiteX3" fmla="*/ 0 w 2162409"/>
              <a:gd name="connsiteY3" fmla="*/ 2803231 h 2803231"/>
            </a:gdLst>
            <a:ahLst/>
            <a:cxnLst>
              <a:cxn ang="0">
                <a:pos x="connsiteX0" y="connsiteY0"/>
              </a:cxn>
              <a:cxn ang="0">
                <a:pos x="connsiteX1" y="connsiteY1"/>
              </a:cxn>
              <a:cxn ang="0">
                <a:pos x="connsiteX2" y="connsiteY2"/>
              </a:cxn>
              <a:cxn ang="0">
                <a:pos x="connsiteX3" y="connsiteY3"/>
              </a:cxn>
            </a:cxnLst>
            <a:rect l="l" t="t" r="r" b="b"/>
            <a:pathLst>
              <a:path w="2162409" h="2803231">
                <a:moveTo>
                  <a:pt x="0" y="0"/>
                </a:moveTo>
                <a:lnTo>
                  <a:pt x="2162409" y="0"/>
                </a:lnTo>
                <a:lnTo>
                  <a:pt x="2162409" y="2803231"/>
                </a:lnTo>
                <a:lnTo>
                  <a:pt x="0" y="2803231"/>
                </a:lnTo>
                <a:close/>
              </a:path>
            </a:pathLst>
          </a:custGeom>
        </p:spPr>
        <p:txBody>
          <a:bodyPr wrap="square">
            <a:noAutofit/>
          </a:bodyPr>
          <a:lstStyle>
            <a:lvl1pPr>
              <a:defRPr sz="1200"/>
            </a:lvl1pPr>
          </a:lstStyle>
          <a:p>
            <a:endParaRPr lang="en-ID" dirty="0"/>
          </a:p>
        </p:txBody>
      </p:sp>
    </p:spTree>
    <p:extLst>
      <p:ext uri="{BB962C8B-B14F-4D97-AF65-F5344CB8AC3E}">
        <p14:creationId xmlns:p14="http://schemas.microsoft.com/office/powerpoint/2010/main" val="371950140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49_Custom Layout">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E32DB3C0-D4D5-4E82-A573-33F0403DFC25}"/>
              </a:ext>
            </a:extLst>
          </p:cNvPr>
          <p:cNvSpPr>
            <a:spLocks noGrp="1"/>
          </p:cNvSpPr>
          <p:nvPr>
            <p:ph type="pic" sz="quarter" idx="10"/>
          </p:nvPr>
        </p:nvSpPr>
        <p:spPr>
          <a:xfrm>
            <a:off x="0" y="3429000"/>
            <a:ext cx="12192000" cy="3061951"/>
          </a:xfrm>
          <a:custGeom>
            <a:avLst/>
            <a:gdLst>
              <a:gd name="connsiteX0" fmla="*/ 0 w 12192000"/>
              <a:gd name="connsiteY0" fmla="*/ 0 h 3061951"/>
              <a:gd name="connsiteX1" fmla="*/ 12192000 w 12192000"/>
              <a:gd name="connsiteY1" fmla="*/ 0 h 3061951"/>
              <a:gd name="connsiteX2" fmla="*/ 12192000 w 12192000"/>
              <a:gd name="connsiteY2" fmla="*/ 3061951 h 3061951"/>
              <a:gd name="connsiteX3" fmla="*/ 0 w 12192000"/>
              <a:gd name="connsiteY3" fmla="*/ 3061951 h 3061951"/>
            </a:gdLst>
            <a:ahLst/>
            <a:cxnLst>
              <a:cxn ang="0">
                <a:pos x="connsiteX0" y="connsiteY0"/>
              </a:cxn>
              <a:cxn ang="0">
                <a:pos x="connsiteX1" y="connsiteY1"/>
              </a:cxn>
              <a:cxn ang="0">
                <a:pos x="connsiteX2" y="connsiteY2"/>
              </a:cxn>
              <a:cxn ang="0">
                <a:pos x="connsiteX3" y="connsiteY3"/>
              </a:cxn>
            </a:cxnLst>
            <a:rect l="l" t="t" r="r" b="b"/>
            <a:pathLst>
              <a:path w="12192000" h="3061951">
                <a:moveTo>
                  <a:pt x="0" y="0"/>
                </a:moveTo>
                <a:lnTo>
                  <a:pt x="12192000" y="0"/>
                </a:lnTo>
                <a:lnTo>
                  <a:pt x="12192000" y="3061951"/>
                </a:lnTo>
                <a:lnTo>
                  <a:pt x="0" y="3061951"/>
                </a:lnTo>
                <a:close/>
              </a:path>
            </a:pathLst>
          </a:custGeom>
        </p:spPr>
        <p:txBody>
          <a:bodyPr wrap="square">
            <a:noAutofit/>
          </a:bodyPr>
          <a:lstStyle>
            <a:lvl1pPr>
              <a:defRPr sz="1200"/>
            </a:lvl1pPr>
          </a:lstStyle>
          <a:p>
            <a:endParaRPr lang="en-ID" dirty="0"/>
          </a:p>
        </p:txBody>
      </p:sp>
    </p:spTree>
    <p:extLst>
      <p:ext uri="{BB962C8B-B14F-4D97-AF65-F5344CB8AC3E}">
        <p14:creationId xmlns:p14="http://schemas.microsoft.com/office/powerpoint/2010/main" val="265860563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50_Custom Layout">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210FF8CF-BFC5-4434-948C-EFC834DEC8B6}"/>
              </a:ext>
            </a:extLst>
          </p:cNvPr>
          <p:cNvSpPr>
            <a:spLocks noGrp="1"/>
          </p:cNvSpPr>
          <p:nvPr>
            <p:ph type="pic" sz="quarter" idx="10"/>
          </p:nvPr>
        </p:nvSpPr>
        <p:spPr>
          <a:xfrm>
            <a:off x="0" y="0"/>
            <a:ext cx="8645588" cy="6858000"/>
          </a:xfrm>
          <a:custGeom>
            <a:avLst/>
            <a:gdLst>
              <a:gd name="connsiteX0" fmla="*/ 0 w 8645588"/>
              <a:gd name="connsiteY0" fmla="*/ 0 h 6858000"/>
              <a:gd name="connsiteX1" fmla="*/ 8645588 w 8645588"/>
              <a:gd name="connsiteY1" fmla="*/ 0 h 6858000"/>
              <a:gd name="connsiteX2" fmla="*/ 8645588 w 8645588"/>
              <a:gd name="connsiteY2" fmla="*/ 6858000 h 6858000"/>
              <a:gd name="connsiteX3" fmla="*/ 0 w 8645588"/>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8645588" h="6858000">
                <a:moveTo>
                  <a:pt x="0" y="0"/>
                </a:moveTo>
                <a:lnTo>
                  <a:pt x="8645588" y="0"/>
                </a:lnTo>
                <a:lnTo>
                  <a:pt x="8645588" y="6858000"/>
                </a:lnTo>
                <a:lnTo>
                  <a:pt x="0" y="6858000"/>
                </a:lnTo>
                <a:close/>
              </a:path>
            </a:pathLst>
          </a:custGeom>
        </p:spPr>
        <p:txBody>
          <a:bodyPr wrap="square">
            <a:noAutofit/>
          </a:bodyPr>
          <a:lstStyle>
            <a:lvl1pPr>
              <a:defRPr sz="1200"/>
            </a:lvl1pPr>
          </a:lstStyle>
          <a:p>
            <a:endParaRPr lang="en-ID" dirty="0"/>
          </a:p>
        </p:txBody>
      </p:sp>
    </p:spTree>
    <p:extLst>
      <p:ext uri="{BB962C8B-B14F-4D97-AF65-F5344CB8AC3E}">
        <p14:creationId xmlns:p14="http://schemas.microsoft.com/office/powerpoint/2010/main" val="342601734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51_Custom Layout">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9B64B3-82DB-47A1-9A23-2BB95319EAFB}"/>
              </a:ext>
            </a:extLst>
          </p:cNvPr>
          <p:cNvSpPr>
            <a:spLocks noGrp="1"/>
          </p:cNvSpPr>
          <p:nvPr>
            <p:ph type="pic" sz="quarter" idx="10"/>
          </p:nvPr>
        </p:nvSpPr>
        <p:spPr>
          <a:xfrm>
            <a:off x="3322755" y="0"/>
            <a:ext cx="8084595" cy="6858000"/>
          </a:xfrm>
          <a:custGeom>
            <a:avLst/>
            <a:gdLst>
              <a:gd name="connsiteX0" fmla="*/ 0 w 8084595"/>
              <a:gd name="connsiteY0" fmla="*/ 0 h 6858000"/>
              <a:gd name="connsiteX1" fmla="*/ 8084595 w 8084595"/>
              <a:gd name="connsiteY1" fmla="*/ 0 h 6858000"/>
              <a:gd name="connsiteX2" fmla="*/ 8084595 w 8084595"/>
              <a:gd name="connsiteY2" fmla="*/ 6858000 h 6858000"/>
              <a:gd name="connsiteX3" fmla="*/ 0 w 8084595"/>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8084595" h="6858000">
                <a:moveTo>
                  <a:pt x="0" y="0"/>
                </a:moveTo>
                <a:lnTo>
                  <a:pt x="8084595" y="0"/>
                </a:lnTo>
                <a:lnTo>
                  <a:pt x="8084595" y="6858000"/>
                </a:lnTo>
                <a:lnTo>
                  <a:pt x="0" y="6858000"/>
                </a:lnTo>
                <a:close/>
              </a:path>
            </a:pathLst>
          </a:custGeom>
        </p:spPr>
        <p:txBody>
          <a:bodyPr wrap="square">
            <a:noAutofit/>
          </a:bodyPr>
          <a:lstStyle>
            <a:lvl1pPr>
              <a:defRPr sz="1200"/>
            </a:lvl1pPr>
          </a:lstStyle>
          <a:p>
            <a:endParaRPr lang="en-ID" dirty="0"/>
          </a:p>
        </p:txBody>
      </p:sp>
    </p:spTree>
    <p:extLst>
      <p:ext uri="{BB962C8B-B14F-4D97-AF65-F5344CB8AC3E}">
        <p14:creationId xmlns:p14="http://schemas.microsoft.com/office/powerpoint/2010/main" val="261313228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52_Custom Layout">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E841A85D-6631-45BF-8DD3-E9F5301F62E9}"/>
              </a:ext>
            </a:extLst>
          </p:cNvPr>
          <p:cNvSpPr>
            <a:spLocks noGrp="1"/>
          </p:cNvSpPr>
          <p:nvPr userDrawn="1">
            <p:ph type="pic" sz="quarter" idx="11"/>
          </p:nvPr>
        </p:nvSpPr>
        <p:spPr>
          <a:xfrm>
            <a:off x="0" y="3429001"/>
            <a:ext cx="12192000" cy="3028951"/>
          </a:xfrm>
          <a:custGeom>
            <a:avLst/>
            <a:gdLst>
              <a:gd name="connsiteX0" fmla="*/ 0 w 12192000"/>
              <a:gd name="connsiteY0" fmla="*/ 0 h 3028951"/>
              <a:gd name="connsiteX1" fmla="*/ 12192000 w 12192000"/>
              <a:gd name="connsiteY1" fmla="*/ 0 h 3028951"/>
              <a:gd name="connsiteX2" fmla="*/ 12192000 w 12192000"/>
              <a:gd name="connsiteY2" fmla="*/ 3028951 h 3028951"/>
              <a:gd name="connsiteX3" fmla="*/ 0 w 12192000"/>
              <a:gd name="connsiteY3" fmla="*/ 3028951 h 3028951"/>
            </a:gdLst>
            <a:ahLst/>
            <a:cxnLst>
              <a:cxn ang="0">
                <a:pos x="connsiteX0" y="connsiteY0"/>
              </a:cxn>
              <a:cxn ang="0">
                <a:pos x="connsiteX1" y="connsiteY1"/>
              </a:cxn>
              <a:cxn ang="0">
                <a:pos x="connsiteX2" y="connsiteY2"/>
              </a:cxn>
              <a:cxn ang="0">
                <a:pos x="connsiteX3" y="connsiteY3"/>
              </a:cxn>
            </a:cxnLst>
            <a:rect l="l" t="t" r="r" b="b"/>
            <a:pathLst>
              <a:path w="12192000" h="3028951">
                <a:moveTo>
                  <a:pt x="0" y="0"/>
                </a:moveTo>
                <a:lnTo>
                  <a:pt x="12192000" y="0"/>
                </a:lnTo>
                <a:lnTo>
                  <a:pt x="12192000" y="3028951"/>
                </a:lnTo>
                <a:lnTo>
                  <a:pt x="0" y="3028951"/>
                </a:lnTo>
                <a:close/>
              </a:path>
            </a:pathLst>
          </a:custGeom>
        </p:spPr>
        <p:txBody>
          <a:bodyPr wrap="square">
            <a:noAutofit/>
          </a:bodyPr>
          <a:lstStyle>
            <a:lvl1pPr>
              <a:defRPr sz="1200"/>
            </a:lvl1pPr>
          </a:lstStyle>
          <a:p>
            <a:endParaRPr lang="en-ID" dirty="0"/>
          </a:p>
        </p:txBody>
      </p:sp>
      <p:sp>
        <p:nvSpPr>
          <p:cNvPr id="13" name="Picture Placeholder 12">
            <a:extLst>
              <a:ext uri="{FF2B5EF4-FFF2-40B4-BE49-F238E27FC236}">
                <a16:creationId xmlns:a16="http://schemas.microsoft.com/office/drawing/2014/main" id="{A6FB72E1-E262-4183-9CCE-11EA9C93B7B3}"/>
              </a:ext>
            </a:extLst>
          </p:cNvPr>
          <p:cNvSpPr>
            <a:spLocks noGrp="1"/>
          </p:cNvSpPr>
          <p:nvPr userDrawn="1">
            <p:ph type="pic" sz="quarter" idx="10"/>
          </p:nvPr>
        </p:nvSpPr>
        <p:spPr>
          <a:xfrm>
            <a:off x="904474" y="1491617"/>
            <a:ext cx="5191527" cy="3874765"/>
          </a:xfrm>
          <a:custGeom>
            <a:avLst/>
            <a:gdLst>
              <a:gd name="connsiteX0" fmla="*/ 515998 w 5191527"/>
              <a:gd name="connsiteY0" fmla="*/ 514385 h 3874765"/>
              <a:gd name="connsiteX1" fmla="*/ 4675529 w 5191527"/>
              <a:gd name="connsiteY1" fmla="*/ 514385 h 3874765"/>
              <a:gd name="connsiteX2" fmla="*/ 4675529 w 5191527"/>
              <a:gd name="connsiteY2" fmla="*/ 3360380 h 3874765"/>
              <a:gd name="connsiteX3" fmla="*/ 515998 w 5191527"/>
              <a:gd name="connsiteY3" fmla="*/ 3360380 h 3874765"/>
              <a:gd name="connsiteX4" fmla="*/ 293242 w 5191527"/>
              <a:gd name="connsiteY4" fmla="*/ 293242 h 3874765"/>
              <a:gd name="connsiteX5" fmla="*/ 293242 w 5191527"/>
              <a:gd name="connsiteY5" fmla="*/ 3581523 h 3874765"/>
              <a:gd name="connsiteX6" fmla="*/ 4898285 w 5191527"/>
              <a:gd name="connsiteY6" fmla="*/ 3581523 h 3874765"/>
              <a:gd name="connsiteX7" fmla="*/ 4898285 w 5191527"/>
              <a:gd name="connsiteY7" fmla="*/ 293242 h 3874765"/>
              <a:gd name="connsiteX8" fmla="*/ 0 w 5191527"/>
              <a:gd name="connsiteY8" fmla="*/ 0 h 3874765"/>
              <a:gd name="connsiteX9" fmla="*/ 5191527 w 5191527"/>
              <a:gd name="connsiteY9" fmla="*/ 0 h 3874765"/>
              <a:gd name="connsiteX10" fmla="*/ 5191527 w 5191527"/>
              <a:gd name="connsiteY10" fmla="*/ 3874765 h 3874765"/>
              <a:gd name="connsiteX11" fmla="*/ 0 w 5191527"/>
              <a:gd name="connsiteY11" fmla="*/ 3874765 h 3874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191527" h="3874765">
                <a:moveTo>
                  <a:pt x="515998" y="514385"/>
                </a:moveTo>
                <a:lnTo>
                  <a:pt x="4675529" y="514385"/>
                </a:lnTo>
                <a:lnTo>
                  <a:pt x="4675529" y="3360380"/>
                </a:lnTo>
                <a:lnTo>
                  <a:pt x="515998" y="3360380"/>
                </a:lnTo>
                <a:close/>
                <a:moveTo>
                  <a:pt x="293242" y="293242"/>
                </a:moveTo>
                <a:lnTo>
                  <a:pt x="293242" y="3581523"/>
                </a:lnTo>
                <a:lnTo>
                  <a:pt x="4898285" y="3581523"/>
                </a:lnTo>
                <a:lnTo>
                  <a:pt x="4898285" y="293242"/>
                </a:lnTo>
                <a:close/>
                <a:moveTo>
                  <a:pt x="0" y="0"/>
                </a:moveTo>
                <a:lnTo>
                  <a:pt x="5191527" y="0"/>
                </a:lnTo>
                <a:lnTo>
                  <a:pt x="5191527" y="3874765"/>
                </a:lnTo>
                <a:lnTo>
                  <a:pt x="0" y="3874765"/>
                </a:lnTo>
                <a:close/>
              </a:path>
            </a:pathLst>
          </a:custGeom>
        </p:spPr>
        <p:txBody>
          <a:bodyPr wrap="square">
            <a:noAutofit/>
          </a:bodyPr>
          <a:lstStyle>
            <a:lvl1pPr>
              <a:defRPr sz="1200"/>
            </a:lvl1pPr>
          </a:lstStyle>
          <a:p>
            <a:endParaRPr lang="en-ID" dirty="0"/>
          </a:p>
        </p:txBody>
      </p:sp>
    </p:spTree>
    <p:extLst>
      <p:ext uri="{BB962C8B-B14F-4D97-AF65-F5344CB8AC3E}">
        <p14:creationId xmlns:p14="http://schemas.microsoft.com/office/powerpoint/2010/main" val="162854099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53_Custom Layout">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D7B93B1B-D5E6-4BCA-8600-4E0A903DAF8E}"/>
              </a:ext>
            </a:extLst>
          </p:cNvPr>
          <p:cNvSpPr>
            <a:spLocks noGrp="1"/>
          </p:cNvSpPr>
          <p:nvPr>
            <p:ph type="pic" sz="quarter" idx="10"/>
          </p:nvPr>
        </p:nvSpPr>
        <p:spPr>
          <a:xfrm>
            <a:off x="7632854" y="1348739"/>
            <a:ext cx="4559146" cy="3353889"/>
          </a:xfrm>
          <a:custGeom>
            <a:avLst/>
            <a:gdLst>
              <a:gd name="connsiteX0" fmla="*/ 0 w 4559146"/>
              <a:gd name="connsiteY0" fmla="*/ 0 h 3353889"/>
              <a:gd name="connsiteX1" fmla="*/ 4559146 w 4559146"/>
              <a:gd name="connsiteY1" fmla="*/ 0 h 3353889"/>
              <a:gd name="connsiteX2" fmla="*/ 4559146 w 4559146"/>
              <a:gd name="connsiteY2" fmla="*/ 3353889 h 3353889"/>
              <a:gd name="connsiteX3" fmla="*/ 0 w 4559146"/>
              <a:gd name="connsiteY3" fmla="*/ 3353889 h 3353889"/>
            </a:gdLst>
            <a:ahLst/>
            <a:cxnLst>
              <a:cxn ang="0">
                <a:pos x="connsiteX0" y="connsiteY0"/>
              </a:cxn>
              <a:cxn ang="0">
                <a:pos x="connsiteX1" y="connsiteY1"/>
              </a:cxn>
              <a:cxn ang="0">
                <a:pos x="connsiteX2" y="connsiteY2"/>
              </a:cxn>
              <a:cxn ang="0">
                <a:pos x="connsiteX3" y="connsiteY3"/>
              </a:cxn>
            </a:cxnLst>
            <a:rect l="l" t="t" r="r" b="b"/>
            <a:pathLst>
              <a:path w="4559146" h="3353889">
                <a:moveTo>
                  <a:pt x="0" y="0"/>
                </a:moveTo>
                <a:lnTo>
                  <a:pt x="4559146" y="0"/>
                </a:lnTo>
                <a:lnTo>
                  <a:pt x="4559146" y="3353889"/>
                </a:lnTo>
                <a:lnTo>
                  <a:pt x="0" y="3353889"/>
                </a:lnTo>
                <a:close/>
              </a:path>
            </a:pathLst>
          </a:custGeom>
        </p:spPr>
        <p:txBody>
          <a:bodyPr wrap="square">
            <a:noAutofit/>
          </a:bodyPr>
          <a:lstStyle>
            <a:lvl1pPr>
              <a:defRPr sz="1200"/>
            </a:lvl1pPr>
          </a:lstStyle>
          <a:p>
            <a:endParaRPr lang="en-ID" dirty="0"/>
          </a:p>
        </p:txBody>
      </p:sp>
    </p:spTree>
    <p:extLst>
      <p:ext uri="{BB962C8B-B14F-4D97-AF65-F5344CB8AC3E}">
        <p14:creationId xmlns:p14="http://schemas.microsoft.com/office/powerpoint/2010/main" val="391882458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54_Custom Layout">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1C2E71C0-3827-4DF2-912F-AC93096B0939}"/>
              </a:ext>
            </a:extLst>
          </p:cNvPr>
          <p:cNvSpPr>
            <a:spLocks noGrp="1"/>
          </p:cNvSpPr>
          <p:nvPr>
            <p:ph type="pic" sz="quarter" idx="10"/>
          </p:nvPr>
        </p:nvSpPr>
        <p:spPr>
          <a:xfrm>
            <a:off x="1044069" y="842962"/>
            <a:ext cx="2612428" cy="5399542"/>
          </a:xfrm>
          <a:custGeom>
            <a:avLst/>
            <a:gdLst>
              <a:gd name="connsiteX0" fmla="*/ 435405 w 2612428"/>
              <a:gd name="connsiteY0" fmla="*/ 0 h 5399542"/>
              <a:gd name="connsiteX1" fmla="*/ 2177023 w 2612428"/>
              <a:gd name="connsiteY1" fmla="*/ 0 h 5399542"/>
              <a:gd name="connsiteX2" fmla="*/ 2612428 w 2612428"/>
              <a:gd name="connsiteY2" fmla="*/ 435405 h 5399542"/>
              <a:gd name="connsiteX3" fmla="*/ 2612428 w 2612428"/>
              <a:gd name="connsiteY3" fmla="*/ 4964137 h 5399542"/>
              <a:gd name="connsiteX4" fmla="*/ 2177023 w 2612428"/>
              <a:gd name="connsiteY4" fmla="*/ 5399542 h 5399542"/>
              <a:gd name="connsiteX5" fmla="*/ 435405 w 2612428"/>
              <a:gd name="connsiteY5" fmla="*/ 5399542 h 5399542"/>
              <a:gd name="connsiteX6" fmla="*/ 0 w 2612428"/>
              <a:gd name="connsiteY6" fmla="*/ 4964137 h 5399542"/>
              <a:gd name="connsiteX7" fmla="*/ 0 w 2612428"/>
              <a:gd name="connsiteY7" fmla="*/ 435405 h 5399542"/>
              <a:gd name="connsiteX8" fmla="*/ 435405 w 2612428"/>
              <a:gd name="connsiteY8" fmla="*/ 0 h 5399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12428" h="5399542">
                <a:moveTo>
                  <a:pt x="435405" y="0"/>
                </a:moveTo>
                <a:lnTo>
                  <a:pt x="2177023" y="0"/>
                </a:lnTo>
                <a:cubicBezTo>
                  <a:pt x="2417491" y="0"/>
                  <a:pt x="2612428" y="194937"/>
                  <a:pt x="2612428" y="435405"/>
                </a:cubicBezTo>
                <a:lnTo>
                  <a:pt x="2612428" y="4964137"/>
                </a:lnTo>
                <a:cubicBezTo>
                  <a:pt x="2612428" y="5204605"/>
                  <a:pt x="2417491" y="5399542"/>
                  <a:pt x="2177023" y="5399542"/>
                </a:cubicBezTo>
                <a:lnTo>
                  <a:pt x="435405" y="5399542"/>
                </a:lnTo>
                <a:cubicBezTo>
                  <a:pt x="194937" y="5399542"/>
                  <a:pt x="0" y="5204605"/>
                  <a:pt x="0" y="4964137"/>
                </a:cubicBezTo>
                <a:lnTo>
                  <a:pt x="0" y="435405"/>
                </a:lnTo>
                <a:cubicBezTo>
                  <a:pt x="0" y="194937"/>
                  <a:pt x="194937" y="0"/>
                  <a:pt x="435405" y="0"/>
                </a:cubicBezTo>
                <a:close/>
              </a:path>
            </a:pathLst>
          </a:custGeom>
        </p:spPr>
        <p:txBody>
          <a:bodyPr wrap="square">
            <a:noAutofit/>
          </a:bodyPr>
          <a:lstStyle>
            <a:lvl1pPr>
              <a:defRPr sz="1200"/>
            </a:lvl1pPr>
          </a:lstStyle>
          <a:p>
            <a:endParaRPr lang="en-ID" dirty="0"/>
          </a:p>
        </p:txBody>
      </p:sp>
    </p:spTree>
    <p:extLst>
      <p:ext uri="{BB962C8B-B14F-4D97-AF65-F5344CB8AC3E}">
        <p14:creationId xmlns:p14="http://schemas.microsoft.com/office/powerpoint/2010/main" val="258003542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60_Custom Layout">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83A6D595-D484-4727-AA0C-4BD41DA1EB39}"/>
              </a:ext>
            </a:extLst>
          </p:cNvPr>
          <p:cNvSpPr>
            <a:spLocks noGrp="1"/>
          </p:cNvSpPr>
          <p:nvPr>
            <p:ph type="pic" sz="quarter" idx="10"/>
          </p:nvPr>
        </p:nvSpPr>
        <p:spPr>
          <a:xfrm>
            <a:off x="6657975" y="0"/>
            <a:ext cx="2771775" cy="6858000"/>
          </a:xfrm>
          <a:custGeom>
            <a:avLst/>
            <a:gdLst>
              <a:gd name="connsiteX0" fmla="*/ 0 w 2771775"/>
              <a:gd name="connsiteY0" fmla="*/ 0 h 6858000"/>
              <a:gd name="connsiteX1" fmla="*/ 2771775 w 2771775"/>
              <a:gd name="connsiteY1" fmla="*/ 0 h 6858000"/>
              <a:gd name="connsiteX2" fmla="*/ 2771775 w 2771775"/>
              <a:gd name="connsiteY2" fmla="*/ 6858000 h 6858000"/>
              <a:gd name="connsiteX3" fmla="*/ 0 w 2771775"/>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2771775" h="6858000">
                <a:moveTo>
                  <a:pt x="0" y="0"/>
                </a:moveTo>
                <a:lnTo>
                  <a:pt x="2771775" y="0"/>
                </a:lnTo>
                <a:lnTo>
                  <a:pt x="2771775" y="6858000"/>
                </a:lnTo>
                <a:lnTo>
                  <a:pt x="0" y="6858000"/>
                </a:lnTo>
                <a:close/>
              </a:path>
            </a:pathLst>
          </a:custGeom>
        </p:spPr>
        <p:txBody>
          <a:bodyPr wrap="square">
            <a:noAutofit/>
          </a:bodyPr>
          <a:lstStyle>
            <a:lvl1pPr>
              <a:defRPr sz="1200"/>
            </a:lvl1pPr>
          </a:lstStyle>
          <a:p>
            <a:endParaRPr lang="en-ID" dirty="0"/>
          </a:p>
        </p:txBody>
      </p:sp>
    </p:spTree>
    <p:extLst>
      <p:ext uri="{BB962C8B-B14F-4D97-AF65-F5344CB8AC3E}">
        <p14:creationId xmlns:p14="http://schemas.microsoft.com/office/powerpoint/2010/main" val="2550799914"/>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55_Custom Layout">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FB30B4E1-AA5E-488D-A522-37EFDCE55EFC}"/>
              </a:ext>
            </a:extLst>
          </p:cNvPr>
          <p:cNvSpPr>
            <a:spLocks noGrp="1"/>
          </p:cNvSpPr>
          <p:nvPr>
            <p:ph type="pic" sz="quarter" idx="10"/>
          </p:nvPr>
        </p:nvSpPr>
        <p:spPr>
          <a:xfrm>
            <a:off x="5208104" y="2372141"/>
            <a:ext cx="5512904" cy="3326295"/>
          </a:xfrm>
          <a:custGeom>
            <a:avLst/>
            <a:gdLst>
              <a:gd name="connsiteX0" fmla="*/ 2955234 w 5512904"/>
              <a:gd name="connsiteY0" fmla="*/ 0 h 3326295"/>
              <a:gd name="connsiteX1" fmla="*/ 5512904 w 5512904"/>
              <a:gd name="connsiteY1" fmla="*/ 450573 h 3326295"/>
              <a:gd name="connsiteX2" fmla="*/ 2358887 w 5512904"/>
              <a:gd name="connsiteY2" fmla="*/ 3326295 h 3326295"/>
              <a:gd name="connsiteX3" fmla="*/ 0 w 5512904"/>
              <a:gd name="connsiteY3" fmla="*/ 2226364 h 3326295"/>
            </a:gdLst>
            <a:ahLst/>
            <a:cxnLst>
              <a:cxn ang="0">
                <a:pos x="connsiteX0" y="connsiteY0"/>
              </a:cxn>
              <a:cxn ang="0">
                <a:pos x="connsiteX1" y="connsiteY1"/>
              </a:cxn>
              <a:cxn ang="0">
                <a:pos x="connsiteX2" y="connsiteY2"/>
              </a:cxn>
              <a:cxn ang="0">
                <a:pos x="connsiteX3" y="connsiteY3"/>
              </a:cxn>
            </a:cxnLst>
            <a:rect l="l" t="t" r="r" b="b"/>
            <a:pathLst>
              <a:path w="5512904" h="3326295">
                <a:moveTo>
                  <a:pt x="2955234" y="0"/>
                </a:moveTo>
                <a:lnTo>
                  <a:pt x="5512904" y="450573"/>
                </a:lnTo>
                <a:lnTo>
                  <a:pt x="2358887" y="3326295"/>
                </a:lnTo>
                <a:lnTo>
                  <a:pt x="0" y="2226364"/>
                </a:lnTo>
                <a:close/>
              </a:path>
            </a:pathLst>
          </a:custGeom>
        </p:spPr>
        <p:txBody>
          <a:bodyPr wrap="square">
            <a:noAutofit/>
          </a:bodyPr>
          <a:lstStyle>
            <a:lvl1pPr>
              <a:defRPr sz="1200"/>
            </a:lvl1pPr>
          </a:lstStyle>
          <a:p>
            <a:endParaRPr lang="en-ID" dirty="0"/>
          </a:p>
        </p:txBody>
      </p:sp>
    </p:spTree>
    <p:extLst>
      <p:ext uri="{BB962C8B-B14F-4D97-AF65-F5344CB8AC3E}">
        <p14:creationId xmlns:p14="http://schemas.microsoft.com/office/powerpoint/2010/main" val="3226275296"/>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56_Custom Layout">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EAF51979-4CAA-4E85-9D72-E88A4BF5802F}"/>
              </a:ext>
            </a:extLst>
          </p:cNvPr>
          <p:cNvSpPr>
            <a:spLocks noGrp="1"/>
          </p:cNvSpPr>
          <p:nvPr>
            <p:ph type="pic" sz="quarter" idx="10"/>
          </p:nvPr>
        </p:nvSpPr>
        <p:spPr>
          <a:xfrm>
            <a:off x="0" y="0"/>
            <a:ext cx="5009882" cy="6858000"/>
          </a:xfrm>
          <a:custGeom>
            <a:avLst/>
            <a:gdLst>
              <a:gd name="connsiteX0" fmla="*/ 0 w 5009882"/>
              <a:gd name="connsiteY0" fmla="*/ 0 h 6858000"/>
              <a:gd name="connsiteX1" fmla="*/ 5009882 w 5009882"/>
              <a:gd name="connsiteY1" fmla="*/ 0 h 6858000"/>
              <a:gd name="connsiteX2" fmla="*/ 5009882 w 5009882"/>
              <a:gd name="connsiteY2" fmla="*/ 6858000 h 6858000"/>
              <a:gd name="connsiteX3" fmla="*/ 0 w 500988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009882" h="6858000">
                <a:moveTo>
                  <a:pt x="0" y="0"/>
                </a:moveTo>
                <a:lnTo>
                  <a:pt x="5009882" y="0"/>
                </a:lnTo>
                <a:lnTo>
                  <a:pt x="5009882" y="6858000"/>
                </a:lnTo>
                <a:lnTo>
                  <a:pt x="0" y="6858000"/>
                </a:lnTo>
                <a:close/>
              </a:path>
            </a:pathLst>
          </a:custGeom>
        </p:spPr>
        <p:txBody>
          <a:bodyPr wrap="square">
            <a:noAutofit/>
          </a:bodyPr>
          <a:lstStyle>
            <a:lvl1pPr>
              <a:defRPr sz="1200"/>
            </a:lvl1pPr>
          </a:lstStyle>
          <a:p>
            <a:endParaRPr lang="en-ID" dirty="0"/>
          </a:p>
        </p:txBody>
      </p:sp>
    </p:spTree>
    <p:extLst>
      <p:ext uri="{BB962C8B-B14F-4D97-AF65-F5344CB8AC3E}">
        <p14:creationId xmlns:p14="http://schemas.microsoft.com/office/powerpoint/2010/main" val="15328595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F1A33449-9ACC-47A9-82B4-EBC99F33344E}"/>
              </a:ext>
            </a:extLst>
          </p:cNvPr>
          <p:cNvSpPr>
            <a:spLocks noGrp="1"/>
          </p:cNvSpPr>
          <p:nvPr>
            <p:ph type="pic" sz="quarter" idx="10"/>
          </p:nvPr>
        </p:nvSpPr>
        <p:spPr>
          <a:xfrm>
            <a:off x="-11789" y="-1"/>
            <a:ext cx="6071884" cy="5115656"/>
          </a:xfrm>
          <a:custGeom>
            <a:avLst/>
            <a:gdLst>
              <a:gd name="connsiteX0" fmla="*/ 1468041 w 6071884"/>
              <a:gd name="connsiteY0" fmla="*/ 3158167 h 5115656"/>
              <a:gd name="connsiteX1" fmla="*/ 2434475 w 6071884"/>
              <a:gd name="connsiteY1" fmla="*/ 4124602 h 5115656"/>
              <a:gd name="connsiteX2" fmla="*/ 1468041 w 6071884"/>
              <a:gd name="connsiteY2" fmla="*/ 5091036 h 5115656"/>
              <a:gd name="connsiteX3" fmla="*/ 501605 w 6071884"/>
              <a:gd name="connsiteY3" fmla="*/ 4124602 h 5115656"/>
              <a:gd name="connsiteX4" fmla="*/ 3809228 w 6071884"/>
              <a:gd name="connsiteY4" fmla="*/ 2379004 h 5115656"/>
              <a:gd name="connsiteX5" fmla="*/ 5177554 w 6071884"/>
              <a:gd name="connsiteY5" fmla="*/ 3747330 h 5115656"/>
              <a:gd name="connsiteX6" fmla="*/ 3809228 w 6071884"/>
              <a:gd name="connsiteY6" fmla="*/ 5115656 h 5115656"/>
              <a:gd name="connsiteX7" fmla="*/ 2440902 w 6071884"/>
              <a:gd name="connsiteY7" fmla="*/ 3747330 h 5115656"/>
              <a:gd name="connsiteX8" fmla="*/ 0 w 6071884"/>
              <a:gd name="connsiteY8" fmla="*/ 1674102 h 5115656"/>
              <a:gd name="connsiteX9" fmla="*/ 1294071 w 6071884"/>
              <a:gd name="connsiteY9" fmla="*/ 2968173 h 5115656"/>
              <a:gd name="connsiteX10" fmla="*/ 0 w 6071884"/>
              <a:gd name="connsiteY10" fmla="*/ 4262244 h 5115656"/>
              <a:gd name="connsiteX11" fmla="*/ 2266937 w 6071884"/>
              <a:gd name="connsiteY11" fmla="*/ 820688 h 5115656"/>
              <a:gd name="connsiteX12" fmla="*/ 3635262 w 6071884"/>
              <a:gd name="connsiteY12" fmla="*/ 2189014 h 5115656"/>
              <a:gd name="connsiteX13" fmla="*/ 2266937 w 6071884"/>
              <a:gd name="connsiteY13" fmla="*/ 3557339 h 5115656"/>
              <a:gd name="connsiteX14" fmla="*/ 898611 w 6071884"/>
              <a:gd name="connsiteY14" fmla="*/ 2189014 h 5115656"/>
              <a:gd name="connsiteX15" fmla="*/ 3655322 w 6071884"/>
              <a:gd name="connsiteY15" fmla="*/ 1 h 5115656"/>
              <a:gd name="connsiteX16" fmla="*/ 5155767 w 6071884"/>
              <a:gd name="connsiteY16" fmla="*/ 1 h 5115656"/>
              <a:gd name="connsiteX17" fmla="*/ 6071884 w 6071884"/>
              <a:gd name="connsiteY17" fmla="*/ 916118 h 5115656"/>
              <a:gd name="connsiteX18" fmla="*/ 4405544 w 6071884"/>
              <a:gd name="connsiteY18" fmla="*/ 2582458 h 5115656"/>
              <a:gd name="connsiteX19" fmla="*/ 2739205 w 6071884"/>
              <a:gd name="connsiteY19" fmla="*/ 916118 h 5115656"/>
              <a:gd name="connsiteX20" fmla="*/ 1830238 w 6071884"/>
              <a:gd name="connsiteY20" fmla="*/ 1 h 5115656"/>
              <a:gd name="connsiteX21" fmla="*/ 3255872 w 6071884"/>
              <a:gd name="connsiteY21" fmla="*/ 1 h 5115656"/>
              <a:gd name="connsiteX22" fmla="*/ 2543055 w 6071884"/>
              <a:gd name="connsiteY22" fmla="*/ 712818 h 5115656"/>
              <a:gd name="connsiteX23" fmla="*/ 0 w 6071884"/>
              <a:gd name="connsiteY23" fmla="*/ 0 h 5115656"/>
              <a:gd name="connsiteX24" fmla="*/ 1462275 w 6071884"/>
              <a:gd name="connsiteY24" fmla="*/ 0 h 5115656"/>
              <a:gd name="connsiteX25" fmla="*/ 2092968 w 6071884"/>
              <a:gd name="connsiteY25" fmla="*/ 630695 h 5115656"/>
              <a:gd name="connsiteX26" fmla="*/ 724644 w 6071884"/>
              <a:gd name="connsiteY26" fmla="*/ 1999021 h 5115656"/>
              <a:gd name="connsiteX27" fmla="*/ 0 w 6071884"/>
              <a:gd name="connsiteY27" fmla="*/ 1274378 h 5115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071884" h="5115656">
                <a:moveTo>
                  <a:pt x="1468041" y="3158167"/>
                </a:moveTo>
                <a:lnTo>
                  <a:pt x="2434475" y="4124602"/>
                </a:lnTo>
                <a:lnTo>
                  <a:pt x="1468041" y="5091036"/>
                </a:lnTo>
                <a:lnTo>
                  <a:pt x="501605" y="4124602"/>
                </a:lnTo>
                <a:close/>
                <a:moveTo>
                  <a:pt x="3809228" y="2379004"/>
                </a:moveTo>
                <a:lnTo>
                  <a:pt x="5177554" y="3747330"/>
                </a:lnTo>
                <a:lnTo>
                  <a:pt x="3809228" y="5115656"/>
                </a:lnTo>
                <a:lnTo>
                  <a:pt x="2440902" y="3747330"/>
                </a:lnTo>
                <a:close/>
                <a:moveTo>
                  <a:pt x="0" y="1674102"/>
                </a:moveTo>
                <a:lnTo>
                  <a:pt x="1294071" y="2968173"/>
                </a:lnTo>
                <a:lnTo>
                  <a:pt x="0" y="4262244"/>
                </a:lnTo>
                <a:close/>
                <a:moveTo>
                  <a:pt x="2266937" y="820688"/>
                </a:moveTo>
                <a:lnTo>
                  <a:pt x="3635262" y="2189014"/>
                </a:lnTo>
                <a:lnTo>
                  <a:pt x="2266937" y="3557339"/>
                </a:lnTo>
                <a:lnTo>
                  <a:pt x="898611" y="2189014"/>
                </a:lnTo>
                <a:close/>
                <a:moveTo>
                  <a:pt x="3655322" y="1"/>
                </a:moveTo>
                <a:lnTo>
                  <a:pt x="5155767" y="1"/>
                </a:lnTo>
                <a:lnTo>
                  <a:pt x="6071884" y="916118"/>
                </a:lnTo>
                <a:lnTo>
                  <a:pt x="4405544" y="2582458"/>
                </a:lnTo>
                <a:lnTo>
                  <a:pt x="2739205" y="916118"/>
                </a:lnTo>
                <a:close/>
                <a:moveTo>
                  <a:pt x="1830238" y="1"/>
                </a:moveTo>
                <a:lnTo>
                  <a:pt x="3255872" y="1"/>
                </a:lnTo>
                <a:lnTo>
                  <a:pt x="2543055" y="712818"/>
                </a:lnTo>
                <a:close/>
                <a:moveTo>
                  <a:pt x="0" y="0"/>
                </a:moveTo>
                <a:lnTo>
                  <a:pt x="1462275" y="0"/>
                </a:lnTo>
                <a:lnTo>
                  <a:pt x="2092968" y="630695"/>
                </a:lnTo>
                <a:lnTo>
                  <a:pt x="724644" y="1999021"/>
                </a:lnTo>
                <a:lnTo>
                  <a:pt x="0" y="1274378"/>
                </a:lnTo>
                <a:close/>
              </a:path>
            </a:pathLst>
          </a:custGeom>
        </p:spPr>
        <p:txBody>
          <a:bodyPr wrap="square">
            <a:noAutofit/>
          </a:bodyPr>
          <a:lstStyle>
            <a:lvl1pPr>
              <a:defRPr sz="1200"/>
            </a:lvl1pPr>
          </a:lstStyle>
          <a:p>
            <a:endParaRPr lang="en-ID" dirty="0"/>
          </a:p>
        </p:txBody>
      </p:sp>
    </p:spTree>
    <p:extLst>
      <p:ext uri="{BB962C8B-B14F-4D97-AF65-F5344CB8AC3E}">
        <p14:creationId xmlns:p14="http://schemas.microsoft.com/office/powerpoint/2010/main" val="248354280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57_Custom Layout">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51980F2E-5270-4638-B1E0-E6EC2F838CF1}"/>
              </a:ext>
            </a:extLst>
          </p:cNvPr>
          <p:cNvSpPr>
            <a:spLocks noGrp="1"/>
          </p:cNvSpPr>
          <p:nvPr>
            <p:ph type="pic" sz="quarter" idx="10"/>
          </p:nvPr>
        </p:nvSpPr>
        <p:spPr>
          <a:xfrm>
            <a:off x="7229053" y="1463410"/>
            <a:ext cx="3649828" cy="3179717"/>
          </a:xfrm>
          <a:custGeom>
            <a:avLst/>
            <a:gdLst>
              <a:gd name="connsiteX0" fmla="*/ 601858 w 3649828"/>
              <a:gd name="connsiteY0" fmla="*/ 0 h 3179717"/>
              <a:gd name="connsiteX1" fmla="*/ 3649828 w 3649828"/>
              <a:gd name="connsiteY1" fmla="*/ 914344 h 3179717"/>
              <a:gd name="connsiteX2" fmla="*/ 2956347 w 3649828"/>
              <a:gd name="connsiteY2" fmla="*/ 3179717 h 3179717"/>
              <a:gd name="connsiteX3" fmla="*/ 0 w 3649828"/>
              <a:gd name="connsiteY3" fmla="*/ 2082392 h 3179717"/>
              <a:gd name="connsiteX4" fmla="*/ 601858 w 3649828"/>
              <a:gd name="connsiteY4" fmla="*/ 0 h 31797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9828" h="3179717">
                <a:moveTo>
                  <a:pt x="601858" y="0"/>
                </a:moveTo>
                <a:lnTo>
                  <a:pt x="3649828" y="914344"/>
                </a:lnTo>
                <a:lnTo>
                  <a:pt x="2956347" y="3179717"/>
                </a:lnTo>
                <a:lnTo>
                  <a:pt x="0" y="2082392"/>
                </a:lnTo>
                <a:cubicBezTo>
                  <a:pt x="385969" y="687302"/>
                  <a:pt x="375819" y="884596"/>
                  <a:pt x="601858" y="0"/>
                </a:cubicBezTo>
                <a:close/>
              </a:path>
            </a:pathLst>
          </a:custGeom>
        </p:spPr>
        <p:txBody>
          <a:bodyPr wrap="square">
            <a:noAutofit/>
          </a:bodyPr>
          <a:lstStyle>
            <a:lvl1pPr>
              <a:defRPr sz="1200"/>
            </a:lvl1pPr>
          </a:lstStyle>
          <a:p>
            <a:endParaRPr lang="en-ID" dirty="0"/>
          </a:p>
        </p:txBody>
      </p:sp>
    </p:spTree>
    <p:extLst>
      <p:ext uri="{BB962C8B-B14F-4D97-AF65-F5344CB8AC3E}">
        <p14:creationId xmlns:p14="http://schemas.microsoft.com/office/powerpoint/2010/main" val="852039480"/>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58_Custom Layout">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E1F8AF23-0941-472D-90AD-8F748D054429}"/>
              </a:ext>
            </a:extLst>
          </p:cNvPr>
          <p:cNvSpPr>
            <a:spLocks noGrp="1"/>
          </p:cNvSpPr>
          <p:nvPr>
            <p:ph type="pic" sz="quarter" idx="10"/>
          </p:nvPr>
        </p:nvSpPr>
        <p:spPr>
          <a:xfrm>
            <a:off x="0" y="1320800"/>
            <a:ext cx="5308600" cy="3352801"/>
          </a:xfrm>
          <a:custGeom>
            <a:avLst/>
            <a:gdLst>
              <a:gd name="connsiteX0" fmla="*/ 0 w 5308600"/>
              <a:gd name="connsiteY0" fmla="*/ 0 h 3352801"/>
              <a:gd name="connsiteX1" fmla="*/ 5308600 w 5308600"/>
              <a:gd name="connsiteY1" fmla="*/ 0 h 3352801"/>
              <a:gd name="connsiteX2" fmla="*/ 5308600 w 5308600"/>
              <a:gd name="connsiteY2" fmla="*/ 3352801 h 3352801"/>
              <a:gd name="connsiteX3" fmla="*/ 0 w 5308600"/>
              <a:gd name="connsiteY3" fmla="*/ 3352801 h 3352801"/>
            </a:gdLst>
            <a:ahLst/>
            <a:cxnLst>
              <a:cxn ang="0">
                <a:pos x="connsiteX0" y="connsiteY0"/>
              </a:cxn>
              <a:cxn ang="0">
                <a:pos x="connsiteX1" y="connsiteY1"/>
              </a:cxn>
              <a:cxn ang="0">
                <a:pos x="connsiteX2" y="connsiteY2"/>
              </a:cxn>
              <a:cxn ang="0">
                <a:pos x="connsiteX3" y="connsiteY3"/>
              </a:cxn>
            </a:cxnLst>
            <a:rect l="l" t="t" r="r" b="b"/>
            <a:pathLst>
              <a:path w="5308600" h="3352801">
                <a:moveTo>
                  <a:pt x="0" y="0"/>
                </a:moveTo>
                <a:lnTo>
                  <a:pt x="5308600" y="0"/>
                </a:lnTo>
                <a:lnTo>
                  <a:pt x="5308600" y="3352801"/>
                </a:lnTo>
                <a:lnTo>
                  <a:pt x="0" y="3352801"/>
                </a:lnTo>
                <a:close/>
              </a:path>
            </a:pathLst>
          </a:custGeom>
        </p:spPr>
        <p:txBody>
          <a:bodyPr wrap="square">
            <a:noAutofit/>
          </a:bodyPr>
          <a:lstStyle>
            <a:lvl1pPr>
              <a:defRPr sz="1200"/>
            </a:lvl1pPr>
          </a:lstStyle>
          <a:p>
            <a:endParaRPr lang="en-ID" dirty="0"/>
          </a:p>
        </p:txBody>
      </p:sp>
    </p:spTree>
    <p:extLst>
      <p:ext uri="{BB962C8B-B14F-4D97-AF65-F5344CB8AC3E}">
        <p14:creationId xmlns:p14="http://schemas.microsoft.com/office/powerpoint/2010/main" val="317870767"/>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59_Custom Layout">
    <p:spTree>
      <p:nvGrpSpPr>
        <p:cNvPr id="1" name=""/>
        <p:cNvGrpSpPr/>
        <p:nvPr/>
      </p:nvGrpSpPr>
      <p:grpSpPr>
        <a:xfrm>
          <a:off x="0" y="0"/>
          <a:ext cx="0" cy="0"/>
          <a:chOff x="0" y="0"/>
          <a:chExt cx="0" cy="0"/>
        </a:xfrm>
      </p:grpSpPr>
      <p:sp>
        <p:nvSpPr>
          <p:cNvPr id="16" name="Picture Placeholder 15">
            <a:extLst>
              <a:ext uri="{FF2B5EF4-FFF2-40B4-BE49-F238E27FC236}">
                <a16:creationId xmlns:a16="http://schemas.microsoft.com/office/drawing/2014/main" id="{9DDF0E46-A78A-4850-8984-9DFDB3F5956C}"/>
              </a:ext>
            </a:extLst>
          </p:cNvPr>
          <p:cNvSpPr>
            <a:spLocks noGrp="1"/>
          </p:cNvSpPr>
          <p:nvPr>
            <p:ph type="pic" sz="quarter" idx="10"/>
          </p:nvPr>
        </p:nvSpPr>
        <p:spPr>
          <a:xfrm>
            <a:off x="3598862" y="2335214"/>
            <a:ext cx="4972050" cy="3373439"/>
          </a:xfrm>
          <a:custGeom>
            <a:avLst/>
            <a:gdLst>
              <a:gd name="connsiteX0" fmla="*/ 26987 w 4972050"/>
              <a:gd name="connsiteY0" fmla="*/ 2744789 h 3373439"/>
              <a:gd name="connsiteX1" fmla="*/ 2425700 w 4972050"/>
              <a:gd name="connsiteY1" fmla="*/ 2744789 h 3373439"/>
              <a:gd name="connsiteX2" fmla="*/ 2425700 w 4972050"/>
              <a:gd name="connsiteY2" fmla="*/ 3373439 h 3373439"/>
              <a:gd name="connsiteX3" fmla="*/ 26987 w 4972050"/>
              <a:gd name="connsiteY3" fmla="*/ 3373439 h 3373439"/>
              <a:gd name="connsiteX4" fmla="*/ 2563813 w 4972050"/>
              <a:gd name="connsiteY4" fmla="*/ 1573212 h 3373439"/>
              <a:gd name="connsiteX5" fmla="*/ 4962526 w 4972050"/>
              <a:gd name="connsiteY5" fmla="*/ 1573212 h 3373439"/>
              <a:gd name="connsiteX6" fmla="*/ 4962526 w 4972050"/>
              <a:gd name="connsiteY6" fmla="*/ 3373437 h 3373439"/>
              <a:gd name="connsiteX7" fmla="*/ 2563813 w 4972050"/>
              <a:gd name="connsiteY7" fmla="*/ 3373437 h 3373439"/>
              <a:gd name="connsiteX8" fmla="*/ 0 w 4972050"/>
              <a:gd name="connsiteY8" fmla="*/ 1565275 h 3373439"/>
              <a:gd name="connsiteX9" fmla="*/ 2398713 w 4972050"/>
              <a:gd name="connsiteY9" fmla="*/ 1565275 h 3373439"/>
              <a:gd name="connsiteX10" fmla="*/ 2398713 w 4972050"/>
              <a:gd name="connsiteY10" fmla="*/ 2584450 h 3373439"/>
              <a:gd name="connsiteX11" fmla="*/ 0 w 4972050"/>
              <a:gd name="connsiteY11" fmla="*/ 2584450 h 3373439"/>
              <a:gd name="connsiteX12" fmla="*/ 0 w 4972050"/>
              <a:gd name="connsiteY12" fmla="*/ 395287 h 3373439"/>
              <a:gd name="connsiteX13" fmla="*/ 4972050 w 4972050"/>
              <a:gd name="connsiteY13" fmla="*/ 395287 h 3373439"/>
              <a:gd name="connsiteX14" fmla="*/ 4972050 w 4972050"/>
              <a:gd name="connsiteY14" fmla="*/ 1379538 h 3373439"/>
              <a:gd name="connsiteX15" fmla="*/ 0 w 4972050"/>
              <a:gd name="connsiteY15" fmla="*/ 1379538 h 3373439"/>
              <a:gd name="connsiteX16" fmla="*/ 1476375 w 4972050"/>
              <a:gd name="connsiteY16" fmla="*/ 0 h 3373439"/>
              <a:gd name="connsiteX17" fmla="*/ 4972050 w 4972050"/>
              <a:gd name="connsiteY17" fmla="*/ 0 h 3373439"/>
              <a:gd name="connsiteX18" fmla="*/ 4972050 w 4972050"/>
              <a:gd name="connsiteY18" fmla="*/ 252413 h 3373439"/>
              <a:gd name="connsiteX19" fmla="*/ 1476375 w 4972050"/>
              <a:gd name="connsiteY19" fmla="*/ 252413 h 3373439"/>
              <a:gd name="connsiteX20" fmla="*/ 0 w 4972050"/>
              <a:gd name="connsiteY20" fmla="*/ 0 h 3373439"/>
              <a:gd name="connsiteX21" fmla="*/ 1357313 w 4972050"/>
              <a:gd name="connsiteY21" fmla="*/ 0 h 3373439"/>
              <a:gd name="connsiteX22" fmla="*/ 1357313 w 4972050"/>
              <a:gd name="connsiteY22" fmla="*/ 252413 h 3373439"/>
              <a:gd name="connsiteX23" fmla="*/ 0 w 4972050"/>
              <a:gd name="connsiteY23" fmla="*/ 252413 h 3373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972050" h="3373439">
                <a:moveTo>
                  <a:pt x="26987" y="2744789"/>
                </a:moveTo>
                <a:lnTo>
                  <a:pt x="2425700" y="2744789"/>
                </a:lnTo>
                <a:lnTo>
                  <a:pt x="2425700" y="3373439"/>
                </a:lnTo>
                <a:lnTo>
                  <a:pt x="26987" y="3373439"/>
                </a:lnTo>
                <a:close/>
                <a:moveTo>
                  <a:pt x="2563813" y="1573212"/>
                </a:moveTo>
                <a:lnTo>
                  <a:pt x="4962526" y="1573212"/>
                </a:lnTo>
                <a:lnTo>
                  <a:pt x="4962526" y="3373437"/>
                </a:lnTo>
                <a:lnTo>
                  <a:pt x="2563813" y="3373437"/>
                </a:lnTo>
                <a:close/>
                <a:moveTo>
                  <a:pt x="0" y="1565275"/>
                </a:moveTo>
                <a:lnTo>
                  <a:pt x="2398713" y="1565275"/>
                </a:lnTo>
                <a:lnTo>
                  <a:pt x="2398713" y="2584450"/>
                </a:lnTo>
                <a:lnTo>
                  <a:pt x="0" y="2584450"/>
                </a:lnTo>
                <a:close/>
                <a:moveTo>
                  <a:pt x="0" y="395287"/>
                </a:moveTo>
                <a:lnTo>
                  <a:pt x="4972050" y="395287"/>
                </a:lnTo>
                <a:lnTo>
                  <a:pt x="4972050" y="1379538"/>
                </a:lnTo>
                <a:lnTo>
                  <a:pt x="0" y="1379538"/>
                </a:lnTo>
                <a:close/>
                <a:moveTo>
                  <a:pt x="1476375" y="0"/>
                </a:moveTo>
                <a:lnTo>
                  <a:pt x="4972050" y="0"/>
                </a:lnTo>
                <a:lnTo>
                  <a:pt x="4972050" y="252413"/>
                </a:lnTo>
                <a:lnTo>
                  <a:pt x="1476375" y="252413"/>
                </a:lnTo>
                <a:close/>
                <a:moveTo>
                  <a:pt x="0" y="0"/>
                </a:moveTo>
                <a:lnTo>
                  <a:pt x="1357313" y="0"/>
                </a:lnTo>
                <a:lnTo>
                  <a:pt x="1357313" y="252413"/>
                </a:lnTo>
                <a:lnTo>
                  <a:pt x="0" y="252413"/>
                </a:lnTo>
                <a:close/>
              </a:path>
            </a:pathLst>
          </a:custGeom>
        </p:spPr>
        <p:txBody>
          <a:bodyPr wrap="square">
            <a:noAutofit/>
          </a:bodyPr>
          <a:lstStyle>
            <a:lvl1pPr>
              <a:defRPr sz="1200"/>
            </a:lvl1pPr>
          </a:lstStyle>
          <a:p>
            <a:endParaRPr lang="en-ID" dirty="0"/>
          </a:p>
        </p:txBody>
      </p:sp>
    </p:spTree>
    <p:extLst>
      <p:ext uri="{BB962C8B-B14F-4D97-AF65-F5344CB8AC3E}">
        <p14:creationId xmlns:p14="http://schemas.microsoft.com/office/powerpoint/2010/main" val="3512959510"/>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61_Custom Layout">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C4B818E9-7FB8-460A-873C-0CB2D83B1FD2}"/>
              </a:ext>
            </a:extLst>
          </p:cNvPr>
          <p:cNvSpPr>
            <a:spLocks noGrp="1"/>
          </p:cNvSpPr>
          <p:nvPr>
            <p:ph type="pic" sz="quarter" idx="10"/>
          </p:nvPr>
        </p:nvSpPr>
        <p:spPr>
          <a:xfrm>
            <a:off x="7257544" y="957943"/>
            <a:ext cx="4154741" cy="2274354"/>
          </a:xfrm>
          <a:custGeom>
            <a:avLst/>
            <a:gdLst>
              <a:gd name="connsiteX0" fmla="*/ 0 w 4154741"/>
              <a:gd name="connsiteY0" fmla="*/ 0 h 2274354"/>
              <a:gd name="connsiteX1" fmla="*/ 4154741 w 4154741"/>
              <a:gd name="connsiteY1" fmla="*/ 0 h 2274354"/>
              <a:gd name="connsiteX2" fmla="*/ 4154741 w 4154741"/>
              <a:gd name="connsiteY2" fmla="*/ 2274354 h 2274354"/>
              <a:gd name="connsiteX3" fmla="*/ 0 w 4154741"/>
              <a:gd name="connsiteY3" fmla="*/ 2274354 h 2274354"/>
            </a:gdLst>
            <a:ahLst/>
            <a:cxnLst>
              <a:cxn ang="0">
                <a:pos x="connsiteX0" y="connsiteY0"/>
              </a:cxn>
              <a:cxn ang="0">
                <a:pos x="connsiteX1" y="connsiteY1"/>
              </a:cxn>
              <a:cxn ang="0">
                <a:pos x="connsiteX2" y="connsiteY2"/>
              </a:cxn>
              <a:cxn ang="0">
                <a:pos x="connsiteX3" y="connsiteY3"/>
              </a:cxn>
            </a:cxnLst>
            <a:rect l="l" t="t" r="r" b="b"/>
            <a:pathLst>
              <a:path w="4154741" h="2274354">
                <a:moveTo>
                  <a:pt x="0" y="0"/>
                </a:moveTo>
                <a:lnTo>
                  <a:pt x="4154741" y="0"/>
                </a:lnTo>
                <a:lnTo>
                  <a:pt x="4154741" y="2274354"/>
                </a:lnTo>
                <a:lnTo>
                  <a:pt x="0" y="2274354"/>
                </a:lnTo>
                <a:close/>
              </a:path>
            </a:pathLst>
          </a:custGeom>
        </p:spPr>
        <p:txBody>
          <a:bodyPr wrap="square">
            <a:noAutofit/>
          </a:bodyPr>
          <a:lstStyle>
            <a:lvl1pPr>
              <a:defRPr sz="1200"/>
            </a:lvl1pPr>
          </a:lstStyle>
          <a:p>
            <a:endParaRPr lang="en-ID" dirty="0"/>
          </a:p>
        </p:txBody>
      </p:sp>
    </p:spTree>
    <p:extLst>
      <p:ext uri="{BB962C8B-B14F-4D97-AF65-F5344CB8AC3E}">
        <p14:creationId xmlns:p14="http://schemas.microsoft.com/office/powerpoint/2010/main" val="4132796070"/>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62_Custom Layout">
    <p:spTree>
      <p:nvGrpSpPr>
        <p:cNvPr id="1" name=""/>
        <p:cNvGrpSpPr/>
        <p:nvPr/>
      </p:nvGrpSpPr>
      <p:grpSpPr>
        <a:xfrm>
          <a:off x="0" y="0"/>
          <a:ext cx="0" cy="0"/>
          <a:chOff x="0" y="0"/>
          <a:chExt cx="0" cy="0"/>
        </a:xfrm>
      </p:grpSpPr>
      <p:sp>
        <p:nvSpPr>
          <p:cNvPr id="16" name="Picture Placeholder 15">
            <a:extLst>
              <a:ext uri="{FF2B5EF4-FFF2-40B4-BE49-F238E27FC236}">
                <a16:creationId xmlns:a16="http://schemas.microsoft.com/office/drawing/2014/main" id="{76DE1CC5-C9A7-4EF5-B14C-1F8967C0E670}"/>
              </a:ext>
            </a:extLst>
          </p:cNvPr>
          <p:cNvSpPr>
            <a:spLocks noGrp="1"/>
          </p:cNvSpPr>
          <p:nvPr>
            <p:ph type="pic" sz="quarter" idx="10"/>
          </p:nvPr>
        </p:nvSpPr>
        <p:spPr>
          <a:xfrm>
            <a:off x="522515" y="3846286"/>
            <a:ext cx="5500915" cy="2525486"/>
          </a:xfrm>
          <a:custGeom>
            <a:avLst/>
            <a:gdLst>
              <a:gd name="connsiteX0" fmla="*/ 0 w 5500915"/>
              <a:gd name="connsiteY0" fmla="*/ 0 h 2525486"/>
              <a:gd name="connsiteX1" fmla="*/ 5500915 w 5500915"/>
              <a:gd name="connsiteY1" fmla="*/ 0 h 2525486"/>
              <a:gd name="connsiteX2" fmla="*/ 5500915 w 5500915"/>
              <a:gd name="connsiteY2" fmla="*/ 2525486 h 2525486"/>
              <a:gd name="connsiteX3" fmla="*/ 0 w 5500915"/>
              <a:gd name="connsiteY3" fmla="*/ 2525486 h 2525486"/>
            </a:gdLst>
            <a:ahLst/>
            <a:cxnLst>
              <a:cxn ang="0">
                <a:pos x="connsiteX0" y="connsiteY0"/>
              </a:cxn>
              <a:cxn ang="0">
                <a:pos x="connsiteX1" y="connsiteY1"/>
              </a:cxn>
              <a:cxn ang="0">
                <a:pos x="connsiteX2" y="connsiteY2"/>
              </a:cxn>
              <a:cxn ang="0">
                <a:pos x="connsiteX3" y="connsiteY3"/>
              </a:cxn>
            </a:cxnLst>
            <a:rect l="l" t="t" r="r" b="b"/>
            <a:pathLst>
              <a:path w="5500915" h="2525486">
                <a:moveTo>
                  <a:pt x="0" y="0"/>
                </a:moveTo>
                <a:lnTo>
                  <a:pt x="5500915" y="0"/>
                </a:lnTo>
                <a:lnTo>
                  <a:pt x="5500915" y="2525486"/>
                </a:lnTo>
                <a:lnTo>
                  <a:pt x="0" y="2525486"/>
                </a:lnTo>
                <a:close/>
              </a:path>
            </a:pathLst>
          </a:custGeom>
        </p:spPr>
        <p:txBody>
          <a:bodyPr wrap="square">
            <a:noAutofit/>
          </a:bodyPr>
          <a:lstStyle>
            <a:lvl1pPr>
              <a:defRPr sz="1200"/>
            </a:lvl1pPr>
          </a:lstStyle>
          <a:p>
            <a:endParaRPr lang="en-ID" dirty="0"/>
          </a:p>
        </p:txBody>
      </p:sp>
      <p:sp>
        <p:nvSpPr>
          <p:cNvPr id="15" name="Picture Placeholder 14">
            <a:extLst>
              <a:ext uri="{FF2B5EF4-FFF2-40B4-BE49-F238E27FC236}">
                <a16:creationId xmlns:a16="http://schemas.microsoft.com/office/drawing/2014/main" id="{8FEC744C-1DEE-4E45-BC76-DD3008E53479}"/>
              </a:ext>
            </a:extLst>
          </p:cNvPr>
          <p:cNvSpPr>
            <a:spLocks noGrp="1"/>
          </p:cNvSpPr>
          <p:nvPr>
            <p:ph type="pic" sz="quarter" idx="11"/>
          </p:nvPr>
        </p:nvSpPr>
        <p:spPr>
          <a:xfrm>
            <a:off x="6197600" y="870856"/>
            <a:ext cx="1915886" cy="5500915"/>
          </a:xfrm>
          <a:custGeom>
            <a:avLst/>
            <a:gdLst>
              <a:gd name="connsiteX0" fmla="*/ 0 w 1915886"/>
              <a:gd name="connsiteY0" fmla="*/ 0 h 5500915"/>
              <a:gd name="connsiteX1" fmla="*/ 1915886 w 1915886"/>
              <a:gd name="connsiteY1" fmla="*/ 0 h 5500915"/>
              <a:gd name="connsiteX2" fmla="*/ 1915886 w 1915886"/>
              <a:gd name="connsiteY2" fmla="*/ 5500915 h 5500915"/>
              <a:gd name="connsiteX3" fmla="*/ 0 w 1915886"/>
              <a:gd name="connsiteY3" fmla="*/ 5500915 h 5500915"/>
            </a:gdLst>
            <a:ahLst/>
            <a:cxnLst>
              <a:cxn ang="0">
                <a:pos x="connsiteX0" y="connsiteY0"/>
              </a:cxn>
              <a:cxn ang="0">
                <a:pos x="connsiteX1" y="connsiteY1"/>
              </a:cxn>
              <a:cxn ang="0">
                <a:pos x="connsiteX2" y="connsiteY2"/>
              </a:cxn>
              <a:cxn ang="0">
                <a:pos x="connsiteX3" y="connsiteY3"/>
              </a:cxn>
            </a:cxnLst>
            <a:rect l="l" t="t" r="r" b="b"/>
            <a:pathLst>
              <a:path w="1915886" h="5500915">
                <a:moveTo>
                  <a:pt x="0" y="0"/>
                </a:moveTo>
                <a:lnTo>
                  <a:pt x="1915886" y="0"/>
                </a:lnTo>
                <a:lnTo>
                  <a:pt x="1915886" y="5500915"/>
                </a:lnTo>
                <a:lnTo>
                  <a:pt x="0" y="5500915"/>
                </a:lnTo>
                <a:close/>
              </a:path>
            </a:pathLst>
          </a:custGeom>
        </p:spPr>
        <p:txBody>
          <a:bodyPr wrap="square">
            <a:noAutofit/>
          </a:bodyPr>
          <a:lstStyle>
            <a:lvl1pPr>
              <a:defRPr sz="1200"/>
            </a:lvl1pPr>
          </a:lstStyle>
          <a:p>
            <a:endParaRPr lang="en-ID" dirty="0"/>
          </a:p>
        </p:txBody>
      </p:sp>
      <p:sp>
        <p:nvSpPr>
          <p:cNvPr id="14" name="Picture Placeholder 13">
            <a:extLst>
              <a:ext uri="{FF2B5EF4-FFF2-40B4-BE49-F238E27FC236}">
                <a16:creationId xmlns:a16="http://schemas.microsoft.com/office/drawing/2014/main" id="{062B6326-F570-4BCD-A5AE-DACFAFF58D3F}"/>
              </a:ext>
            </a:extLst>
          </p:cNvPr>
          <p:cNvSpPr>
            <a:spLocks noGrp="1"/>
          </p:cNvSpPr>
          <p:nvPr>
            <p:ph type="pic" sz="quarter" idx="12"/>
          </p:nvPr>
        </p:nvSpPr>
        <p:spPr>
          <a:xfrm>
            <a:off x="8287657" y="870856"/>
            <a:ext cx="1915886" cy="5500915"/>
          </a:xfrm>
          <a:custGeom>
            <a:avLst/>
            <a:gdLst>
              <a:gd name="connsiteX0" fmla="*/ 0 w 1915886"/>
              <a:gd name="connsiteY0" fmla="*/ 0 h 5500915"/>
              <a:gd name="connsiteX1" fmla="*/ 1915886 w 1915886"/>
              <a:gd name="connsiteY1" fmla="*/ 0 h 5500915"/>
              <a:gd name="connsiteX2" fmla="*/ 1915886 w 1915886"/>
              <a:gd name="connsiteY2" fmla="*/ 5500915 h 5500915"/>
              <a:gd name="connsiteX3" fmla="*/ 0 w 1915886"/>
              <a:gd name="connsiteY3" fmla="*/ 5500915 h 5500915"/>
            </a:gdLst>
            <a:ahLst/>
            <a:cxnLst>
              <a:cxn ang="0">
                <a:pos x="connsiteX0" y="connsiteY0"/>
              </a:cxn>
              <a:cxn ang="0">
                <a:pos x="connsiteX1" y="connsiteY1"/>
              </a:cxn>
              <a:cxn ang="0">
                <a:pos x="connsiteX2" y="connsiteY2"/>
              </a:cxn>
              <a:cxn ang="0">
                <a:pos x="connsiteX3" y="connsiteY3"/>
              </a:cxn>
            </a:cxnLst>
            <a:rect l="l" t="t" r="r" b="b"/>
            <a:pathLst>
              <a:path w="1915886" h="5500915">
                <a:moveTo>
                  <a:pt x="0" y="0"/>
                </a:moveTo>
                <a:lnTo>
                  <a:pt x="1915886" y="0"/>
                </a:lnTo>
                <a:lnTo>
                  <a:pt x="1915886" y="5500915"/>
                </a:lnTo>
                <a:lnTo>
                  <a:pt x="0" y="5500915"/>
                </a:lnTo>
                <a:close/>
              </a:path>
            </a:pathLst>
          </a:custGeom>
        </p:spPr>
        <p:txBody>
          <a:bodyPr wrap="square">
            <a:noAutofit/>
          </a:bodyPr>
          <a:lstStyle>
            <a:lvl1pPr>
              <a:defRPr sz="1200"/>
            </a:lvl1pPr>
          </a:lstStyle>
          <a:p>
            <a:endParaRPr lang="en-ID" dirty="0"/>
          </a:p>
        </p:txBody>
      </p:sp>
      <p:sp>
        <p:nvSpPr>
          <p:cNvPr id="13" name="Picture Placeholder 12">
            <a:extLst>
              <a:ext uri="{FF2B5EF4-FFF2-40B4-BE49-F238E27FC236}">
                <a16:creationId xmlns:a16="http://schemas.microsoft.com/office/drawing/2014/main" id="{C6DC1209-9CB8-42E3-9F59-B6E386894A49}"/>
              </a:ext>
            </a:extLst>
          </p:cNvPr>
          <p:cNvSpPr>
            <a:spLocks noGrp="1"/>
          </p:cNvSpPr>
          <p:nvPr>
            <p:ph type="pic" sz="quarter" idx="13"/>
          </p:nvPr>
        </p:nvSpPr>
        <p:spPr>
          <a:xfrm>
            <a:off x="10377714" y="870855"/>
            <a:ext cx="1814286" cy="5500915"/>
          </a:xfrm>
          <a:custGeom>
            <a:avLst/>
            <a:gdLst>
              <a:gd name="connsiteX0" fmla="*/ 0 w 1814286"/>
              <a:gd name="connsiteY0" fmla="*/ 0 h 5500915"/>
              <a:gd name="connsiteX1" fmla="*/ 1814286 w 1814286"/>
              <a:gd name="connsiteY1" fmla="*/ 0 h 5500915"/>
              <a:gd name="connsiteX2" fmla="*/ 1814286 w 1814286"/>
              <a:gd name="connsiteY2" fmla="*/ 5500915 h 5500915"/>
              <a:gd name="connsiteX3" fmla="*/ 0 w 1814286"/>
              <a:gd name="connsiteY3" fmla="*/ 5500915 h 5500915"/>
            </a:gdLst>
            <a:ahLst/>
            <a:cxnLst>
              <a:cxn ang="0">
                <a:pos x="connsiteX0" y="connsiteY0"/>
              </a:cxn>
              <a:cxn ang="0">
                <a:pos x="connsiteX1" y="connsiteY1"/>
              </a:cxn>
              <a:cxn ang="0">
                <a:pos x="connsiteX2" y="connsiteY2"/>
              </a:cxn>
              <a:cxn ang="0">
                <a:pos x="connsiteX3" y="connsiteY3"/>
              </a:cxn>
            </a:cxnLst>
            <a:rect l="l" t="t" r="r" b="b"/>
            <a:pathLst>
              <a:path w="1814286" h="5500915">
                <a:moveTo>
                  <a:pt x="0" y="0"/>
                </a:moveTo>
                <a:lnTo>
                  <a:pt x="1814286" y="0"/>
                </a:lnTo>
                <a:lnTo>
                  <a:pt x="1814286" y="5500915"/>
                </a:lnTo>
                <a:lnTo>
                  <a:pt x="0" y="5500915"/>
                </a:lnTo>
                <a:close/>
              </a:path>
            </a:pathLst>
          </a:custGeom>
        </p:spPr>
        <p:txBody>
          <a:bodyPr wrap="square">
            <a:noAutofit/>
          </a:bodyPr>
          <a:lstStyle>
            <a:lvl1pPr>
              <a:defRPr sz="1200"/>
            </a:lvl1pPr>
          </a:lstStyle>
          <a:p>
            <a:endParaRPr lang="en-ID" dirty="0"/>
          </a:p>
        </p:txBody>
      </p:sp>
    </p:spTree>
    <p:extLst>
      <p:ext uri="{BB962C8B-B14F-4D97-AF65-F5344CB8AC3E}">
        <p14:creationId xmlns:p14="http://schemas.microsoft.com/office/powerpoint/2010/main" val="913212968"/>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63_Custom 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AE4C0B3D-8BD3-4DE6-9552-54BE75DE170B}"/>
              </a:ext>
            </a:extLst>
          </p:cNvPr>
          <p:cNvSpPr>
            <a:spLocks noGrp="1"/>
          </p:cNvSpPr>
          <p:nvPr>
            <p:ph type="pic" sz="quarter" idx="10"/>
          </p:nvPr>
        </p:nvSpPr>
        <p:spPr>
          <a:xfrm>
            <a:off x="793453" y="870857"/>
            <a:ext cx="2075543" cy="5987143"/>
          </a:xfrm>
          <a:custGeom>
            <a:avLst/>
            <a:gdLst>
              <a:gd name="connsiteX0" fmla="*/ 0 w 2075543"/>
              <a:gd name="connsiteY0" fmla="*/ 0 h 5987143"/>
              <a:gd name="connsiteX1" fmla="*/ 2075543 w 2075543"/>
              <a:gd name="connsiteY1" fmla="*/ 0 h 5987143"/>
              <a:gd name="connsiteX2" fmla="*/ 2075543 w 2075543"/>
              <a:gd name="connsiteY2" fmla="*/ 5987143 h 5987143"/>
              <a:gd name="connsiteX3" fmla="*/ 0 w 2075543"/>
              <a:gd name="connsiteY3" fmla="*/ 5987143 h 5987143"/>
            </a:gdLst>
            <a:ahLst/>
            <a:cxnLst>
              <a:cxn ang="0">
                <a:pos x="connsiteX0" y="connsiteY0"/>
              </a:cxn>
              <a:cxn ang="0">
                <a:pos x="connsiteX1" y="connsiteY1"/>
              </a:cxn>
              <a:cxn ang="0">
                <a:pos x="connsiteX2" y="connsiteY2"/>
              </a:cxn>
              <a:cxn ang="0">
                <a:pos x="connsiteX3" y="connsiteY3"/>
              </a:cxn>
            </a:cxnLst>
            <a:rect l="l" t="t" r="r" b="b"/>
            <a:pathLst>
              <a:path w="2075543" h="5987143">
                <a:moveTo>
                  <a:pt x="0" y="0"/>
                </a:moveTo>
                <a:lnTo>
                  <a:pt x="2075543" y="0"/>
                </a:lnTo>
                <a:lnTo>
                  <a:pt x="2075543" y="5987143"/>
                </a:lnTo>
                <a:lnTo>
                  <a:pt x="0" y="5987143"/>
                </a:lnTo>
                <a:close/>
              </a:path>
            </a:pathLst>
          </a:custGeom>
        </p:spPr>
        <p:txBody>
          <a:bodyPr wrap="square">
            <a:noAutofit/>
          </a:bodyPr>
          <a:lstStyle>
            <a:lvl1pPr>
              <a:defRPr sz="1200"/>
            </a:lvl1pPr>
          </a:lstStyle>
          <a:p>
            <a:endParaRPr lang="en-ID" dirty="0"/>
          </a:p>
        </p:txBody>
      </p:sp>
      <p:sp>
        <p:nvSpPr>
          <p:cNvPr id="8" name="Picture Placeholder 7">
            <a:extLst>
              <a:ext uri="{FF2B5EF4-FFF2-40B4-BE49-F238E27FC236}">
                <a16:creationId xmlns:a16="http://schemas.microsoft.com/office/drawing/2014/main" id="{21F1A0C7-752A-421F-950A-0132FE003D0D}"/>
              </a:ext>
            </a:extLst>
          </p:cNvPr>
          <p:cNvSpPr>
            <a:spLocks noGrp="1"/>
          </p:cNvSpPr>
          <p:nvPr>
            <p:ph type="pic" sz="quarter" idx="11"/>
          </p:nvPr>
        </p:nvSpPr>
        <p:spPr>
          <a:xfrm>
            <a:off x="3093968" y="870857"/>
            <a:ext cx="2075543" cy="5987143"/>
          </a:xfrm>
          <a:custGeom>
            <a:avLst/>
            <a:gdLst>
              <a:gd name="connsiteX0" fmla="*/ 0 w 2075543"/>
              <a:gd name="connsiteY0" fmla="*/ 0 h 5987143"/>
              <a:gd name="connsiteX1" fmla="*/ 2075543 w 2075543"/>
              <a:gd name="connsiteY1" fmla="*/ 0 h 5987143"/>
              <a:gd name="connsiteX2" fmla="*/ 2075543 w 2075543"/>
              <a:gd name="connsiteY2" fmla="*/ 5987143 h 5987143"/>
              <a:gd name="connsiteX3" fmla="*/ 0 w 2075543"/>
              <a:gd name="connsiteY3" fmla="*/ 5987143 h 5987143"/>
            </a:gdLst>
            <a:ahLst/>
            <a:cxnLst>
              <a:cxn ang="0">
                <a:pos x="connsiteX0" y="connsiteY0"/>
              </a:cxn>
              <a:cxn ang="0">
                <a:pos x="connsiteX1" y="connsiteY1"/>
              </a:cxn>
              <a:cxn ang="0">
                <a:pos x="connsiteX2" y="connsiteY2"/>
              </a:cxn>
              <a:cxn ang="0">
                <a:pos x="connsiteX3" y="connsiteY3"/>
              </a:cxn>
            </a:cxnLst>
            <a:rect l="l" t="t" r="r" b="b"/>
            <a:pathLst>
              <a:path w="2075543" h="5987143">
                <a:moveTo>
                  <a:pt x="0" y="0"/>
                </a:moveTo>
                <a:lnTo>
                  <a:pt x="2075543" y="0"/>
                </a:lnTo>
                <a:lnTo>
                  <a:pt x="2075543" y="5987143"/>
                </a:lnTo>
                <a:lnTo>
                  <a:pt x="0" y="5987143"/>
                </a:lnTo>
                <a:close/>
              </a:path>
            </a:pathLst>
          </a:custGeom>
        </p:spPr>
        <p:txBody>
          <a:bodyPr wrap="square">
            <a:noAutofit/>
          </a:bodyPr>
          <a:lstStyle>
            <a:lvl1pPr>
              <a:defRPr sz="1200"/>
            </a:lvl1pPr>
          </a:lstStyle>
          <a:p>
            <a:endParaRPr lang="en-ID" dirty="0"/>
          </a:p>
        </p:txBody>
      </p:sp>
    </p:spTree>
    <p:extLst>
      <p:ext uri="{BB962C8B-B14F-4D97-AF65-F5344CB8AC3E}">
        <p14:creationId xmlns:p14="http://schemas.microsoft.com/office/powerpoint/2010/main" val="71882175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64_Custom Layout">
    <p:spTree>
      <p:nvGrpSpPr>
        <p:cNvPr id="1" name=""/>
        <p:cNvGrpSpPr/>
        <p:nvPr/>
      </p:nvGrpSpPr>
      <p:grpSpPr>
        <a:xfrm>
          <a:off x="0" y="0"/>
          <a:ext cx="0" cy="0"/>
          <a:chOff x="0" y="0"/>
          <a:chExt cx="0" cy="0"/>
        </a:xfrm>
      </p:grpSpPr>
      <p:sp>
        <p:nvSpPr>
          <p:cNvPr id="16" name="Picture Placeholder 15">
            <a:extLst>
              <a:ext uri="{FF2B5EF4-FFF2-40B4-BE49-F238E27FC236}">
                <a16:creationId xmlns:a16="http://schemas.microsoft.com/office/drawing/2014/main" id="{676EBD71-2195-4AB7-99F7-17E76927A19F}"/>
              </a:ext>
            </a:extLst>
          </p:cNvPr>
          <p:cNvSpPr>
            <a:spLocks noGrp="1"/>
          </p:cNvSpPr>
          <p:nvPr>
            <p:ph type="pic" sz="quarter" idx="10"/>
          </p:nvPr>
        </p:nvSpPr>
        <p:spPr>
          <a:xfrm>
            <a:off x="624115" y="682171"/>
            <a:ext cx="2975428" cy="2346292"/>
          </a:xfrm>
          <a:custGeom>
            <a:avLst/>
            <a:gdLst>
              <a:gd name="connsiteX0" fmla="*/ 0 w 2975428"/>
              <a:gd name="connsiteY0" fmla="*/ 0 h 2346292"/>
              <a:gd name="connsiteX1" fmla="*/ 2975428 w 2975428"/>
              <a:gd name="connsiteY1" fmla="*/ 0 h 2346292"/>
              <a:gd name="connsiteX2" fmla="*/ 2975428 w 2975428"/>
              <a:gd name="connsiteY2" fmla="*/ 2346292 h 2346292"/>
              <a:gd name="connsiteX3" fmla="*/ 0 w 2975428"/>
              <a:gd name="connsiteY3" fmla="*/ 2346292 h 2346292"/>
            </a:gdLst>
            <a:ahLst/>
            <a:cxnLst>
              <a:cxn ang="0">
                <a:pos x="connsiteX0" y="connsiteY0"/>
              </a:cxn>
              <a:cxn ang="0">
                <a:pos x="connsiteX1" y="connsiteY1"/>
              </a:cxn>
              <a:cxn ang="0">
                <a:pos x="connsiteX2" y="connsiteY2"/>
              </a:cxn>
              <a:cxn ang="0">
                <a:pos x="connsiteX3" y="connsiteY3"/>
              </a:cxn>
            </a:cxnLst>
            <a:rect l="l" t="t" r="r" b="b"/>
            <a:pathLst>
              <a:path w="2975428" h="2346292">
                <a:moveTo>
                  <a:pt x="0" y="0"/>
                </a:moveTo>
                <a:lnTo>
                  <a:pt x="2975428" y="0"/>
                </a:lnTo>
                <a:lnTo>
                  <a:pt x="2975428" y="2346292"/>
                </a:lnTo>
                <a:lnTo>
                  <a:pt x="0" y="2346292"/>
                </a:lnTo>
                <a:close/>
              </a:path>
            </a:pathLst>
          </a:custGeom>
        </p:spPr>
        <p:txBody>
          <a:bodyPr wrap="square">
            <a:noAutofit/>
          </a:bodyPr>
          <a:lstStyle>
            <a:lvl1pPr>
              <a:defRPr sz="1200"/>
            </a:lvl1pPr>
          </a:lstStyle>
          <a:p>
            <a:endParaRPr lang="en-ID" dirty="0"/>
          </a:p>
        </p:txBody>
      </p:sp>
      <p:sp>
        <p:nvSpPr>
          <p:cNvPr id="19" name="Picture Placeholder 18">
            <a:extLst>
              <a:ext uri="{FF2B5EF4-FFF2-40B4-BE49-F238E27FC236}">
                <a16:creationId xmlns:a16="http://schemas.microsoft.com/office/drawing/2014/main" id="{258B7BD3-589D-478C-97CA-FC237A6D6D3C}"/>
              </a:ext>
            </a:extLst>
          </p:cNvPr>
          <p:cNvSpPr>
            <a:spLocks noGrp="1"/>
          </p:cNvSpPr>
          <p:nvPr>
            <p:ph type="pic" sz="quarter" idx="11"/>
          </p:nvPr>
        </p:nvSpPr>
        <p:spPr>
          <a:xfrm>
            <a:off x="624115" y="3220433"/>
            <a:ext cx="2975428" cy="3071510"/>
          </a:xfrm>
          <a:custGeom>
            <a:avLst/>
            <a:gdLst>
              <a:gd name="connsiteX0" fmla="*/ 0 w 2975428"/>
              <a:gd name="connsiteY0" fmla="*/ 0 h 3071510"/>
              <a:gd name="connsiteX1" fmla="*/ 2975428 w 2975428"/>
              <a:gd name="connsiteY1" fmla="*/ 0 h 3071510"/>
              <a:gd name="connsiteX2" fmla="*/ 2975428 w 2975428"/>
              <a:gd name="connsiteY2" fmla="*/ 3071510 h 3071510"/>
              <a:gd name="connsiteX3" fmla="*/ 0 w 2975428"/>
              <a:gd name="connsiteY3" fmla="*/ 3071510 h 3071510"/>
            </a:gdLst>
            <a:ahLst/>
            <a:cxnLst>
              <a:cxn ang="0">
                <a:pos x="connsiteX0" y="connsiteY0"/>
              </a:cxn>
              <a:cxn ang="0">
                <a:pos x="connsiteX1" y="connsiteY1"/>
              </a:cxn>
              <a:cxn ang="0">
                <a:pos x="connsiteX2" y="connsiteY2"/>
              </a:cxn>
              <a:cxn ang="0">
                <a:pos x="connsiteX3" y="connsiteY3"/>
              </a:cxn>
            </a:cxnLst>
            <a:rect l="l" t="t" r="r" b="b"/>
            <a:pathLst>
              <a:path w="2975428" h="3071510">
                <a:moveTo>
                  <a:pt x="0" y="0"/>
                </a:moveTo>
                <a:lnTo>
                  <a:pt x="2975428" y="0"/>
                </a:lnTo>
                <a:lnTo>
                  <a:pt x="2975428" y="3071510"/>
                </a:lnTo>
                <a:lnTo>
                  <a:pt x="0" y="3071510"/>
                </a:lnTo>
                <a:close/>
              </a:path>
            </a:pathLst>
          </a:custGeom>
        </p:spPr>
        <p:txBody>
          <a:bodyPr wrap="square">
            <a:noAutofit/>
          </a:bodyPr>
          <a:lstStyle>
            <a:lvl1pPr>
              <a:defRPr sz="1200"/>
            </a:lvl1pPr>
          </a:lstStyle>
          <a:p>
            <a:endParaRPr lang="en-ID" dirty="0"/>
          </a:p>
        </p:txBody>
      </p:sp>
      <p:sp>
        <p:nvSpPr>
          <p:cNvPr id="17" name="Picture Placeholder 16">
            <a:extLst>
              <a:ext uri="{FF2B5EF4-FFF2-40B4-BE49-F238E27FC236}">
                <a16:creationId xmlns:a16="http://schemas.microsoft.com/office/drawing/2014/main" id="{25837ACB-E78B-41B1-8DCF-9D11D337388B}"/>
              </a:ext>
            </a:extLst>
          </p:cNvPr>
          <p:cNvSpPr>
            <a:spLocks noGrp="1"/>
          </p:cNvSpPr>
          <p:nvPr>
            <p:ph type="pic" sz="quarter" idx="12"/>
          </p:nvPr>
        </p:nvSpPr>
        <p:spPr>
          <a:xfrm>
            <a:off x="3751945" y="682171"/>
            <a:ext cx="2373085" cy="2557060"/>
          </a:xfrm>
          <a:custGeom>
            <a:avLst/>
            <a:gdLst>
              <a:gd name="connsiteX0" fmla="*/ 0 w 2373085"/>
              <a:gd name="connsiteY0" fmla="*/ 0 h 2557060"/>
              <a:gd name="connsiteX1" fmla="*/ 2373085 w 2373085"/>
              <a:gd name="connsiteY1" fmla="*/ 0 h 2557060"/>
              <a:gd name="connsiteX2" fmla="*/ 2373085 w 2373085"/>
              <a:gd name="connsiteY2" fmla="*/ 2557060 h 2557060"/>
              <a:gd name="connsiteX3" fmla="*/ 0 w 2373085"/>
              <a:gd name="connsiteY3" fmla="*/ 2557060 h 2557060"/>
            </a:gdLst>
            <a:ahLst/>
            <a:cxnLst>
              <a:cxn ang="0">
                <a:pos x="connsiteX0" y="connsiteY0"/>
              </a:cxn>
              <a:cxn ang="0">
                <a:pos x="connsiteX1" y="connsiteY1"/>
              </a:cxn>
              <a:cxn ang="0">
                <a:pos x="connsiteX2" y="connsiteY2"/>
              </a:cxn>
              <a:cxn ang="0">
                <a:pos x="connsiteX3" y="connsiteY3"/>
              </a:cxn>
            </a:cxnLst>
            <a:rect l="l" t="t" r="r" b="b"/>
            <a:pathLst>
              <a:path w="2373085" h="2557060">
                <a:moveTo>
                  <a:pt x="0" y="0"/>
                </a:moveTo>
                <a:lnTo>
                  <a:pt x="2373085" y="0"/>
                </a:lnTo>
                <a:lnTo>
                  <a:pt x="2373085" y="2557060"/>
                </a:lnTo>
                <a:lnTo>
                  <a:pt x="0" y="2557060"/>
                </a:lnTo>
                <a:close/>
              </a:path>
            </a:pathLst>
          </a:custGeom>
        </p:spPr>
        <p:txBody>
          <a:bodyPr wrap="square">
            <a:noAutofit/>
          </a:bodyPr>
          <a:lstStyle>
            <a:lvl1pPr>
              <a:defRPr sz="1200"/>
            </a:lvl1pPr>
          </a:lstStyle>
          <a:p>
            <a:endParaRPr lang="en-ID" dirty="0"/>
          </a:p>
        </p:txBody>
      </p:sp>
      <p:sp>
        <p:nvSpPr>
          <p:cNvPr id="18" name="Picture Placeholder 17">
            <a:extLst>
              <a:ext uri="{FF2B5EF4-FFF2-40B4-BE49-F238E27FC236}">
                <a16:creationId xmlns:a16="http://schemas.microsoft.com/office/drawing/2014/main" id="{C08AEE00-1A21-4F75-ACA4-697DF71FAEF2}"/>
              </a:ext>
            </a:extLst>
          </p:cNvPr>
          <p:cNvSpPr>
            <a:spLocks noGrp="1"/>
          </p:cNvSpPr>
          <p:nvPr>
            <p:ph type="pic" sz="quarter" idx="13"/>
          </p:nvPr>
        </p:nvSpPr>
        <p:spPr>
          <a:xfrm>
            <a:off x="6277431" y="682171"/>
            <a:ext cx="2373085" cy="2557060"/>
          </a:xfrm>
          <a:custGeom>
            <a:avLst/>
            <a:gdLst>
              <a:gd name="connsiteX0" fmla="*/ 0 w 2373085"/>
              <a:gd name="connsiteY0" fmla="*/ 0 h 2557060"/>
              <a:gd name="connsiteX1" fmla="*/ 2373085 w 2373085"/>
              <a:gd name="connsiteY1" fmla="*/ 0 h 2557060"/>
              <a:gd name="connsiteX2" fmla="*/ 2373085 w 2373085"/>
              <a:gd name="connsiteY2" fmla="*/ 2557060 h 2557060"/>
              <a:gd name="connsiteX3" fmla="*/ 0 w 2373085"/>
              <a:gd name="connsiteY3" fmla="*/ 2557060 h 2557060"/>
            </a:gdLst>
            <a:ahLst/>
            <a:cxnLst>
              <a:cxn ang="0">
                <a:pos x="connsiteX0" y="connsiteY0"/>
              </a:cxn>
              <a:cxn ang="0">
                <a:pos x="connsiteX1" y="connsiteY1"/>
              </a:cxn>
              <a:cxn ang="0">
                <a:pos x="connsiteX2" y="connsiteY2"/>
              </a:cxn>
              <a:cxn ang="0">
                <a:pos x="connsiteX3" y="connsiteY3"/>
              </a:cxn>
            </a:cxnLst>
            <a:rect l="l" t="t" r="r" b="b"/>
            <a:pathLst>
              <a:path w="2373085" h="2557060">
                <a:moveTo>
                  <a:pt x="0" y="0"/>
                </a:moveTo>
                <a:lnTo>
                  <a:pt x="2373085" y="0"/>
                </a:lnTo>
                <a:lnTo>
                  <a:pt x="2373085" y="2557060"/>
                </a:lnTo>
                <a:lnTo>
                  <a:pt x="0" y="2557060"/>
                </a:lnTo>
                <a:close/>
              </a:path>
            </a:pathLst>
          </a:custGeom>
        </p:spPr>
        <p:txBody>
          <a:bodyPr wrap="square">
            <a:noAutofit/>
          </a:bodyPr>
          <a:lstStyle>
            <a:lvl1pPr>
              <a:defRPr sz="1200"/>
            </a:lvl1pPr>
          </a:lstStyle>
          <a:p>
            <a:endParaRPr lang="en-ID" dirty="0"/>
          </a:p>
        </p:txBody>
      </p:sp>
      <p:sp>
        <p:nvSpPr>
          <p:cNvPr id="15" name="Picture Placeholder 14">
            <a:extLst>
              <a:ext uri="{FF2B5EF4-FFF2-40B4-BE49-F238E27FC236}">
                <a16:creationId xmlns:a16="http://schemas.microsoft.com/office/drawing/2014/main" id="{BF31895B-D30A-49D9-AEDF-405652296300}"/>
              </a:ext>
            </a:extLst>
          </p:cNvPr>
          <p:cNvSpPr>
            <a:spLocks noGrp="1"/>
          </p:cNvSpPr>
          <p:nvPr>
            <p:ph type="pic" sz="quarter" idx="14"/>
          </p:nvPr>
        </p:nvSpPr>
        <p:spPr>
          <a:xfrm>
            <a:off x="8821060" y="682171"/>
            <a:ext cx="2373085" cy="5609772"/>
          </a:xfrm>
          <a:custGeom>
            <a:avLst/>
            <a:gdLst>
              <a:gd name="connsiteX0" fmla="*/ 0 w 2373085"/>
              <a:gd name="connsiteY0" fmla="*/ 0 h 5609772"/>
              <a:gd name="connsiteX1" fmla="*/ 2373085 w 2373085"/>
              <a:gd name="connsiteY1" fmla="*/ 0 h 5609772"/>
              <a:gd name="connsiteX2" fmla="*/ 2373085 w 2373085"/>
              <a:gd name="connsiteY2" fmla="*/ 5609772 h 5609772"/>
              <a:gd name="connsiteX3" fmla="*/ 0 w 2373085"/>
              <a:gd name="connsiteY3" fmla="*/ 5609772 h 5609772"/>
            </a:gdLst>
            <a:ahLst/>
            <a:cxnLst>
              <a:cxn ang="0">
                <a:pos x="connsiteX0" y="connsiteY0"/>
              </a:cxn>
              <a:cxn ang="0">
                <a:pos x="connsiteX1" y="connsiteY1"/>
              </a:cxn>
              <a:cxn ang="0">
                <a:pos x="connsiteX2" y="connsiteY2"/>
              </a:cxn>
              <a:cxn ang="0">
                <a:pos x="connsiteX3" y="connsiteY3"/>
              </a:cxn>
            </a:cxnLst>
            <a:rect l="l" t="t" r="r" b="b"/>
            <a:pathLst>
              <a:path w="2373085" h="5609772">
                <a:moveTo>
                  <a:pt x="0" y="0"/>
                </a:moveTo>
                <a:lnTo>
                  <a:pt x="2373085" y="0"/>
                </a:lnTo>
                <a:lnTo>
                  <a:pt x="2373085" y="5609772"/>
                </a:lnTo>
                <a:lnTo>
                  <a:pt x="0" y="5609772"/>
                </a:lnTo>
                <a:close/>
              </a:path>
            </a:pathLst>
          </a:custGeom>
        </p:spPr>
        <p:txBody>
          <a:bodyPr wrap="square">
            <a:noAutofit/>
          </a:bodyPr>
          <a:lstStyle>
            <a:lvl1pPr>
              <a:defRPr sz="1200"/>
            </a:lvl1pPr>
          </a:lstStyle>
          <a:p>
            <a:endParaRPr lang="en-ID" dirty="0"/>
          </a:p>
        </p:txBody>
      </p:sp>
    </p:spTree>
    <p:extLst>
      <p:ext uri="{BB962C8B-B14F-4D97-AF65-F5344CB8AC3E}">
        <p14:creationId xmlns:p14="http://schemas.microsoft.com/office/powerpoint/2010/main" val="1544877484"/>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65_Custom Layout">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92571329-E44E-4B25-9AED-DA442AFD36CF}"/>
              </a:ext>
            </a:extLst>
          </p:cNvPr>
          <p:cNvSpPr>
            <a:spLocks noGrp="1"/>
          </p:cNvSpPr>
          <p:nvPr>
            <p:ph type="pic" sz="quarter" idx="10"/>
          </p:nvPr>
        </p:nvSpPr>
        <p:spPr>
          <a:xfrm>
            <a:off x="624115" y="682171"/>
            <a:ext cx="2975428" cy="2346292"/>
          </a:xfrm>
          <a:custGeom>
            <a:avLst/>
            <a:gdLst>
              <a:gd name="connsiteX0" fmla="*/ 0 w 2975428"/>
              <a:gd name="connsiteY0" fmla="*/ 0 h 2346292"/>
              <a:gd name="connsiteX1" fmla="*/ 2975428 w 2975428"/>
              <a:gd name="connsiteY1" fmla="*/ 0 h 2346292"/>
              <a:gd name="connsiteX2" fmla="*/ 2975428 w 2975428"/>
              <a:gd name="connsiteY2" fmla="*/ 2346292 h 2346292"/>
              <a:gd name="connsiteX3" fmla="*/ 0 w 2975428"/>
              <a:gd name="connsiteY3" fmla="*/ 2346292 h 2346292"/>
            </a:gdLst>
            <a:ahLst/>
            <a:cxnLst>
              <a:cxn ang="0">
                <a:pos x="connsiteX0" y="connsiteY0"/>
              </a:cxn>
              <a:cxn ang="0">
                <a:pos x="connsiteX1" y="connsiteY1"/>
              </a:cxn>
              <a:cxn ang="0">
                <a:pos x="connsiteX2" y="connsiteY2"/>
              </a:cxn>
              <a:cxn ang="0">
                <a:pos x="connsiteX3" y="connsiteY3"/>
              </a:cxn>
            </a:cxnLst>
            <a:rect l="l" t="t" r="r" b="b"/>
            <a:pathLst>
              <a:path w="2975428" h="2346292">
                <a:moveTo>
                  <a:pt x="0" y="0"/>
                </a:moveTo>
                <a:lnTo>
                  <a:pt x="2975428" y="0"/>
                </a:lnTo>
                <a:lnTo>
                  <a:pt x="2975428" y="2346292"/>
                </a:lnTo>
                <a:lnTo>
                  <a:pt x="0" y="2346292"/>
                </a:lnTo>
                <a:close/>
              </a:path>
            </a:pathLst>
          </a:custGeom>
        </p:spPr>
        <p:txBody>
          <a:bodyPr wrap="square">
            <a:noAutofit/>
          </a:bodyPr>
          <a:lstStyle>
            <a:lvl1pPr>
              <a:defRPr sz="1200"/>
            </a:lvl1pPr>
          </a:lstStyle>
          <a:p>
            <a:endParaRPr lang="en-ID" dirty="0"/>
          </a:p>
        </p:txBody>
      </p:sp>
      <p:sp>
        <p:nvSpPr>
          <p:cNvPr id="18" name="Picture Placeholder 17">
            <a:extLst>
              <a:ext uri="{FF2B5EF4-FFF2-40B4-BE49-F238E27FC236}">
                <a16:creationId xmlns:a16="http://schemas.microsoft.com/office/drawing/2014/main" id="{E773855C-B518-4CCF-97EB-B698835B86F7}"/>
              </a:ext>
            </a:extLst>
          </p:cNvPr>
          <p:cNvSpPr>
            <a:spLocks noGrp="1"/>
          </p:cNvSpPr>
          <p:nvPr>
            <p:ph type="pic" sz="quarter" idx="11"/>
          </p:nvPr>
        </p:nvSpPr>
        <p:spPr>
          <a:xfrm>
            <a:off x="624115" y="3220433"/>
            <a:ext cx="2975428" cy="3071510"/>
          </a:xfrm>
          <a:custGeom>
            <a:avLst/>
            <a:gdLst>
              <a:gd name="connsiteX0" fmla="*/ 0 w 2975428"/>
              <a:gd name="connsiteY0" fmla="*/ 0 h 3071510"/>
              <a:gd name="connsiteX1" fmla="*/ 2975428 w 2975428"/>
              <a:gd name="connsiteY1" fmla="*/ 0 h 3071510"/>
              <a:gd name="connsiteX2" fmla="*/ 2975428 w 2975428"/>
              <a:gd name="connsiteY2" fmla="*/ 3071510 h 3071510"/>
              <a:gd name="connsiteX3" fmla="*/ 0 w 2975428"/>
              <a:gd name="connsiteY3" fmla="*/ 3071510 h 3071510"/>
            </a:gdLst>
            <a:ahLst/>
            <a:cxnLst>
              <a:cxn ang="0">
                <a:pos x="connsiteX0" y="connsiteY0"/>
              </a:cxn>
              <a:cxn ang="0">
                <a:pos x="connsiteX1" y="connsiteY1"/>
              </a:cxn>
              <a:cxn ang="0">
                <a:pos x="connsiteX2" y="connsiteY2"/>
              </a:cxn>
              <a:cxn ang="0">
                <a:pos x="connsiteX3" y="connsiteY3"/>
              </a:cxn>
            </a:cxnLst>
            <a:rect l="l" t="t" r="r" b="b"/>
            <a:pathLst>
              <a:path w="2975428" h="3071510">
                <a:moveTo>
                  <a:pt x="0" y="0"/>
                </a:moveTo>
                <a:lnTo>
                  <a:pt x="2975428" y="0"/>
                </a:lnTo>
                <a:lnTo>
                  <a:pt x="2975428" y="3071510"/>
                </a:lnTo>
                <a:lnTo>
                  <a:pt x="0" y="3071510"/>
                </a:lnTo>
                <a:close/>
              </a:path>
            </a:pathLst>
          </a:custGeom>
        </p:spPr>
        <p:txBody>
          <a:bodyPr wrap="square">
            <a:noAutofit/>
          </a:bodyPr>
          <a:lstStyle>
            <a:lvl1pPr>
              <a:defRPr sz="1200"/>
            </a:lvl1pPr>
          </a:lstStyle>
          <a:p>
            <a:endParaRPr lang="en-ID" dirty="0"/>
          </a:p>
        </p:txBody>
      </p:sp>
      <p:sp>
        <p:nvSpPr>
          <p:cNvPr id="19" name="Picture Placeholder 18">
            <a:extLst>
              <a:ext uri="{FF2B5EF4-FFF2-40B4-BE49-F238E27FC236}">
                <a16:creationId xmlns:a16="http://schemas.microsoft.com/office/drawing/2014/main" id="{CE78C370-DB48-44C6-BE9C-A8D3DE439FE1}"/>
              </a:ext>
            </a:extLst>
          </p:cNvPr>
          <p:cNvSpPr>
            <a:spLocks noGrp="1"/>
          </p:cNvSpPr>
          <p:nvPr>
            <p:ph type="pic" sz="quarter" idx="12"/>
          </p:nvPr>
        </p:nvSpPr>
        <p:spPr>
          <a:xfrm>
            <a:off x="3751945" y="3734883"/>
            <a:ext cx="2373085" cy="2557060"/>
          </a:xfrm>
          <a:custGeom>
            <a:avLst/>
            <a:gdLst>
              <a:gd name="connsiteX0" fmla="*/ 0 w 2373085"/>
              <a:gd name="connsiteY0" fmla="*/ 0 h 2557060"/>
              <a:gd name="connsiteX1" fmla="*/ 2373085 w 2373085"/>
              <a:gd name="connsiteY1" fmla="*/ 0 h 2557060"/>
              <a:gd name="connsiteX2" fmla="*/ 2373085 w 2373085"/>
              <a:gd name="connsiteY2" fmla="*/ 2557060 h 2557060"/>
              <a:gd name="connsiteX3" fmla="*/ 0 w 2373085"/>
              <a:gd name="connsiteY3" fmla="*/ 2557060 h 2557060"/>
            </a:gdLst>
            <a:ahLst/>
            <a:cxnLst>
              <a:cxn ang="0">
                <a:pos x="connsiteX0" y="connsiteY0"/>
              </a:cxn>
              <a:cxn ang="0">
                <a:pos x="connsiteX1" y="connsiteY1"/>
              </a:cxn>
              <a:cxn ang="0">
                <a:pos x="connsiteX2" y="connsiteY2"/>
              </a:cxn>
              <a:cxn ang="0">
                <a:pos x="connsiteX3" y="connsiteY3"/>
              </a:cxn>
            </a:cxnLst>
            <a:rect l="l" t="t" r="r" b="b"/>
            <a:pathLst>
              <a:path w="2373085" h="2557060">
                <a:moveTo>
                  <a:pt x="0" y="0"/>
                </a:moveTo>
                <a:lnTo>
                  <a:pt x="2373085" y="0"/>
                </a:lnTo>
                <a:lnTo>
                  <a:pt x="2373085" y="2557060"/>
                </a:lnTo>
                <a:lnTo>
                  <a:pt x="0" y="2557060"/>
                </a:lnTo>
                <a:close/>
              </a:path>
            </a:pathLst>
          </a:custGeom>
        </p:spPr>
        <p:txBody>
          <a:bodyPr wrap="square">
            <a:noAutofit/>
          </a:bodyPr>
          <a:lstStyle>
            <a:lvl1pPr>
              <a:defRPr sz="1200"/>
            </a:lvl1pPr>
          </a:lstStyle>
          <a:p>
            <a:endParaRPr lang="en-ID" dirty="0"/>
          </a:p>
        </p:txBody>
      </p:sp>
      <p:sp>
        <p:nvSpPr>
          <p:cNvPr id="20" name="Picture Placeholder 19">
            <a:extLst>
              <a:ext uri="{FF2B5EF4-FFF2-40B4-BE49-F238E27FC236}">
                <a16:creationId xmlns:a16="http://schemas.microsoft.com/office/drawing/2014/main" id="{BC0F881C-F6FB-496F-9F08-328A0D9C8B3F}"/>
              </a:ext>
            </a:extLst>
          </p:cNvPr>
          <p:cNvSpPr>
            <a:spLocks noGrp="1"/>
          </p:cNvSpPr>
          <p:nvPr>
            <p:ph type="pic" sz="quarter" idx="13"/>
          </p:nvPr>
        </p:nvSpPr>
        <p:spPr>
          <a:xfrm>
            <a:off x="6277431" y="3734883"/>
            <a:ext cx="2373085" cy="2557060"/>
          </a:xfrm>
          <a:custGeom>
            <a:avLst/>
            <a:gdLst>
              <a:gd name="connsiteX0" fmla="*/ 0 w 2373085"/>
              <a:gd name="connsiteY0" fmla="*/ 0 h 2557060"/>
              <a:gd name="connsiteX1" fmla="*/ 2373085 w 2373085"/>
              <a:gd name="connsiteY1" fmla="*/ 0 h 2557060"/>
              <a:gd name="connsiteX2" fmla="*/ 2373085 w 2373085"/>
              <a:gd name="connsiteY2" fmla="*/ 2557060 h 2557060"/>
              <a:gd name="connsiteX3" fmla="*/ 0 w 2373085"/>
              <a:gd name="connsiteY3" fmla="*/ 2557060 h 2557060"/>
            </a:gdLst>
            <a:ahLst/>
            <a:cxnLst>
              <a:cxn ang="0">
                <a:pos x="connsiteX0" y="connsiteY0"/>
              </a:cxn>
              <a:cxn ang="0">
                <a:pos x="connsiteX1" y="connsiteY1"/>
              </a:cxn>
              <a:cxn ang="0">
                <a:pos x="connsiteX2" y="connsiteY2"/>
              </a:cxn>
              <a:cxn ang="0">
                <a:pos x="connsiteX3" y="connsiteY3"/>
              </a:cxn>
            </a:cxnLst>
            <a:rect l="l" t="t" r="r" b="b"/>
            <a:pathLst>
              <a:path w="2373085" h="2557060">
                <a:moveTo>
                  <a:pt x="0" y="0"/>
                </a:moveTo>
                <a:lnTo>
                  <a:pt x="2373085" y="0"/>
                </a:lnTo>
                <a:lnTo>
                  <a:pt x="2373085" y="2557060"/>
                </a:lnTo>
                <a:lnTo>
                  <a:pt x="0" y="2557060"/>
                </a:lnTo>
                <a:close/>
              </a:path>
            </a:pathLst>
          </a:custGeom>
        </p:spPr>
        <p:txBody>
          <a:bodyPr wrap="square">
            <a:noAutofit/>
          </a:bodyPr>
          <a:lstStyle>
            <a:lvl1pPr>
              <a:defRPr sz="1200"/>
            </a:lvl1pPr>
          </a:lstStyle>
          <a:p>
            <a:endParaRPr lang="en-ID" dirty="0"/>
          </a:p>
        </p:txBody>
      </p:sp>
      <p:sp>
        <p:nvSpPr>
          <p:cNvPr id="16" name="Picture Placeholder 15">
            <a:extLst>
              <a:ext uri="{FF2B5EF4-FFF2-40B4-BE49-F238E27FC236}">
                <a16:creationId xmlns:a16="http://schemas.microsoft.com/office/drawing/2014/main" id="{873F7143-2CA8-4575-8C28-A8A5ED69DC79}"/>
              </a:ext>
            </a:extLst>
          </p:cNvPr>
          <p:cNvSpPr>
            <a:spLocks noGrp="1"/>
          </p:cNvSpPr>
          <p:nvPr>
            <p:ph type="pic" sz="quarter" idx="14"/>
          </p:nvPr>
        </p:nvSpPr>
        <p:spPr>
          <a:xfrm>
            <a:off x="8821060" y="682171"/>
            <a:ext cx="2373085" cy="5609772"/>
          </a:xfrm>
          <a:custGeom>
            <a:avLst/>
            <a:gdLst>
              <a:gd name="connsiteX0" fmla="*/ 0 w 2373085"/>
              <a:gd name="connsiteY0" fmla="*/ 0 h 5609772"/>
              <a:gd name="connsiteX1" fmla="*/ 2373085 w 2373085"/>
              <a:gd name="connsiteY1" fmla="*/ 0 h 5609772"/>
              <a:gd name="connsiteX2" fmla="*/ 2373085 w 2373085"/>
              <a:gd name="connsiteY2" fmla="*/ 5609772 h 5609772"/>
              <a:gd name="connsiteX3" fmla="*/ 0 w 2373085"/>
              <a:gd name="connsiteY3" fmla="*/ 5609772 h 5609772"/>
            </a:gdLst>
            <a:ahLst/>
            <a:cxnLst>
              <a:cxn ang="0">
                <a:pos x="connsiteX0" y="connsiteY0"/>
              </a:cxn>
              <a:cxn ang="0">
                <a:pos x="connsiteX1" y="connsiteY1"/>
              </a:cxn>
              <a:cxn ang="0">
                <a:pos x="connsiteX2" y="connsiteY2"/>
              </a:cxn>
              <a:cxn ang="0">
                <a:pos x="connsiteX3" y="connsiteY3"/>
              </a:cxn>
            </a:cxnLst>
            <a:rect l="l" t="t" r="r" b="b"/>
            <a:pathLst>
              <a:path w="2373085" h="5609772">
                <a:moveTo>
                  <a:pt x="0" y="0"/>
                </a:moveTo>
                <a:lnTo>
                  <a:pt x="2373085" y="0"/>
                </a:lnTo>
                <a:lnTo>
                  <a:pt x="2373085" y="5609772"/>
                </a:lnTo>
                <a:lnTo>
                  <a:pt x="0" y="5609772"/>
                </a:lnTo>
                <a:close/>
              </a:path>
            </a:pathLst>
          </a:custGeom>
        </p:spPr>
        <p:txBody>
          <a:bodyPr wrap="square">
            <a:noAutofit/>
          </a:bodyPr>
          <a:lstStyle>
            <a:lvl1pPr>
              <a:defRPr sz="1200"/>
            </a:lvl1pPr>
          </a:lstStyle>
          <a:p>
            <a:endParaRPr lang="en-ID" dirty="0"/>
          </a:p>
        </p:txBody>
      </p:sp>
    </p:spTree>
    <p:extLst>
      <p:ext uri="{BB962C8B-B14F-4D97-AF65-F5344CB8AC3E}">
        <p14:creationId xmlns:p14="http://schemas.microsoft.com/office/powerpoint/2010/main" val="115818731"/>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66_Custom Layout">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4701A155-2FCD-4243-AF47-6E8BAB8140FF}"/>
              </a:ext>
            </a:extLst>
          </p:cNvPr>
          <p:cNvSpPr>
            <a:spLocks noGrp="1"/>
          </p:cNvSpPr>
          <p:nvPr>
            <p:ph type="pic" sz="quarter" idx="10"/>
          </p:nvPr>
        </p:nvSpPr>
        <p:spPr>
          <a:xfrm>
            <a:off x="1" y="0"/>
            <a:ext cx="4920343" cy="6858000"/>
          </a:xfrm>
          <a:custGeom>
            <a:avLst/>
            <a:gdLst>
              <a:gd name="connsiteX0" fmla="*/ 0 w 4920343"/>
              <a:gd name="connsiteY0" fmla="*/ 0 h 6858000"/>
              <a:gd name="connsiteX1" fmla="*/ 4920343 w 4920343"/>
              <a:gd name="connsiteY1" fmla="*/ 0 h 6858000"/>
              <a:gd name="connsiteX2" fmla="*/ 4920343 w 4920343"/>
              <a:gd name="connsiteY2" fmla="*/ 6858000 h 6858000"/>
              <a:gd name="connsiteX3" fmla="*/ 0 w 4920343"/>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920343" h="6858000">
                <a:moveTo>
                  <a:pt x="0" y="0"/>
                </a:moveTo>
                <a:lnTo>
                  <a:pt x="4920343" y="0"/>
                </a:lnTo>
                <a:lnTo>
                  <a:pt x="4920343" y="6858000"/>
                </a:lnTo>
                <a:lnTo>
                  <a:pt x="0" y="6858000"/>
                </a:lnTo>
                <a:close/>
              </a:path>
            </a:pathLst>
          </a:custGeom>
        </p:spPr>
        <p:txBody>
          <a:bodyPr wrap="square">
            <a:noAutofit/>
          </a:bodyPr>
          <a:lstStyle>
            <a:lvl1pPr>
              <a:defRPr sz="1200"/>
            </a:lvl1pPr>
          </a:lstStyle>
          <a:p>
            <a:endParaRPr lang="en-ID" dirty="0"/>
          </a:p>
        </p:txBody>
      </p:sp>
      <p:sp>
        <p:nvSpPr>
          <p:cNvPr id="16" name="Picture Placeholder 15">
            <a:extLst>
              <a:ext uri="{FF2B5EF4-FFF2-40B4-BE49-F238E27FC236}">
                <a16:creationId xmlns:a16="http://schemas.microsoft.com/office/drawing/2014/main" id="{58D476F3-70F9-42B0-A840-BC9B1CAC96A9}"/>
              </a:ext>
            </a:extLst>
          </p:cNvPr>
          <p:cNvSpPr>
            <a:spLocks noGrp="1"/>
          </p:cNvSpPr>
          <p:nvPr>
            <p:ph type="pic" sz="quarter" idx="11"/>
          </p:nvPr>
        </p:nvSpPr>
        <p:spPr>
          <a:xfrm>
            <a:off x="5203373" y="943429"/>
            <a:ext cx="2165804" cy="2046515"/>
          </a:xfrm>
          <a:custGeom>
            <a:avLst/>
            <a:gdLst>
              <a:gd name="connsiteX0" fmla="*/ 0 w 2165804"/>
              <a:gd name="connsiteY0" fmla="*/ 0 h 2046515"/>
              <a:gd name="connsiteX1" fmla="*/ 2165804 w 2165804"/>
              <a:gd name="connsiteY1" fmla="*/ 0 h 2046515"/>
              <a:gd name="connsiteX2" fmla="*/ 2165804 w 2165804"/>
              <a:gd name="connsiteY2" fmla="*/ 2046515 h 2046515"/>
              <a:gd name="connsiteX3" fmla="*/ 0 w 2165804"/>
              <a:gd name="connsiteY3" fmla="*/ 2046515 h 2046515"/>
            </a:gdLst>
            <a:ahLst/>
            <a:cxnLst>
              <a:cxn ang="0">
                <a:pos x="connsiteX0" y="connsiteY0"/>
              </a:cxn>
              <a:cxn ang="0">
                <a:pos x="connsiteX1" y="connsiteY1"/>
              </a:cxn>
              <a:cxn ang="0">
                <a:pos x="connsiteX2" y="connsiteY2"/>
              </a:cxn>
              <a:cxn ang="0">
                <a:pos x="connsiteX3" y="connsiteY3"/>
              </a:cxn>
            </a:cxnLst>
            <a:rect l="l" t="t" r="r" b="b"/>
            <a:pathLst>
              <a:path w="2165804" h="2046515">
                <a:moveTo>
                  <a:pt x="0" y="0"/>
                </a:moveTo>
                <a:lnTo>
                  <a:pt x="2165804" y="0"/>
                </a:lnTo>
                <a:lnTo>
                  <a:pt x="2165804" y="2046515"/>
                </a:lnTo>
                <a:lnTo>
                  <a:pt x="0" y="2046515"/>
                </a:lnTo>
                <a:close/>
              </a:path>
            </a:pathLst>
          </a:custGeom>
        </p:spPr>
        <p:txBody>
          <a:bodyPr wrap="square">
            <a:noAutofit/>
          </a:bodyPr>
          <a:lstStyle>
            <a:lvl1pPr>
              <a:defRPr sz="1200"/>
            </a:lvl1pPr>
          </a:lstStyle>
          <a:p>
            <a:endParaRPr lang="en-ID" dirty="0"/>
          </a:p>
        </p:txBody>
      </p:sp>
      <p:sp>
        <p:nvSpPr>
          <p:cNvPr id="15" name="Picture Placeholder 14">
            <a:extLst>
              <a:ext uri="{FF2B5EF4-FFF2-40B4-BE49-F238E27FC236}">
                <a16:creationId xmlns:a16="http://schemas.microsoft.com/office/drawing/2014/main" id="{AD898948-B056-4CC3-AC7D-547DDFCFE4B4}"/>
              </a:ext>
            </a:extLst>
          </p:cNvPr>
          <p:cNvSpPr>
            <a:spLocks noGrp="1"/>
          </p:cNvSpPr>
          <p:nvPr>
            <p:ph type="pic" sz="quarter" idx="12"/>
          </p:nvPr>
        </p:nvSpPr>
        <p:spPr>
          <a:xfrm>
            <a:off x="7614785" y="943428"/>
            <a:ext cx="2165804" cy="2046515"/>
          </a:xfrm>
          <a:custGeom>
            <a:avLst/>
            <a:gdLst>
              <a:gd name="connsiteX0" fmla="*/ 0 w 2165804"/>
              <a:gd name="connsiteY0" fmla="*/ 0 h 2046515"/>
              <a:gd name="connsiteX1" fmla="*/ 2165804 w 2165804"/>
              <a:gd name="connsiteY1" fmla="*/ 0 h 2046515"/>
              <a:gd name="connsiteX2" fmla="*/ 2165804 w 2165804"/>
              <a:gd name="connsiteY2" fmla="*/ 2046515 h 2046515"/>
              <a:gd name="connsiteX3" fmla="*/ 0 w 2165804"/>
              <a:gd name="connsiteY3" fmla="*/ 2046515 h 2046515"/>
            </a:gdLst>
            <a:ahLst/>
            <a:cxnLst>
              <a:cxn ang="0">
                <a:pos x="connsiteX0" y="connsiteY0"/>
              </a:cxn>
              <a:cxn ang="0">
                <a:pos x="connsiteX1" y="connsiteY1"/>
              </a:cxn>
              <a:cxn ang="0">
                <a:pos x="connsiteX2" y="connsiteY2"/>
              </a:cxn>
              <a:cxn ang="0">
                <a:pos x="connsiteX3" y="connsiteY3"/>
              </a:cxn>
            </a:cxnLst>
            <a:rect l="l" t="t" r="r" b="b"/>
            <a:pathLst>
              <a:path w="2165804" h="2046515">
                <a:moveTo>
                  <a:pt x="0" y="0"/>
                </a:moveTo>
                <a:lnTo>
                  <a:pt x="2165804" y="0"/>
                </a:lnTo>
                <a:lnTo>
                  <a:pt x="2165804" y="2046515"/>
                </a:lnTo>
                <a:lnTo>
                  <a:pt x="0" y="2046515"/>
                </a:lnTo>
                <a:close/>
              </a:path>
            </a:pathLst>
          </a:custGeom>
        </p:spPr>
        <p:txBody>
          <a:bodyPr wrap="square">
            <a:noAutofit/>
          </a:bodyPr>
          <a:lstStyle>
            <a:lvl1pPr>
              <a:defRPr sz="1200"/>
            </a:lvl1pPr>
          </a:lstStyle>
          <a:p>
            <a:endParaRPr lang="en-ID" dirty="0"/>
          </a:p>
        </p:txBody>
      </p:sp>
      <p:sp>
        <p:nvSpPr>
          <p:cNvPr id="14" name="Picture Placeholder 13">
            <a:extLst>
              <a:ext uri="{FF2B5EF4-FFF2-40B4-BE49-F238E27FC236}">
                <a16:creationId xmlns:a16="http://schemas.microsoft.com/office/drawing/2014/main" id="{BB856603-D971-4BB6-BA5B-A0D4FF70FAA4}"/>
              </a:ext>
            </a:extLst>
          </p:cNvPr>
          <p:cNvSpPr>
            <a:spLocks noGrp="1"/>
          </p:cNvSpPr>
          <p:nvPr>
            <p:ph type="pic" sz="quarter" idx="13"/>
          </p:nvPr>
        </p:nvSpPr>
        <p:spPr>
          <a:xfrm>
            <a:off x="10026196" y="943428"/>
            <a:ext cx="2165804" cy="2046515"/>
          </a:xfrm>
          <a:custGeom>
            <a:avLst/>
            <a:gdLst>
              <a:gd name="connsiteX0" fmla="*/ 0 w 2165804"/>
              <a:gd name="connsiteY0" fmla="*/ 0 h 2046515"/>
              <a:gd name="connsiteX1" fmla="*/ 2165804 w 2165804"/>
              <a:gd name="connsiteY1" fmla="*/ 0 h 2046515"/>
              <a:gd name="connsiteX2" fmla="*/ 2165804 w 2165804"/>
              <a:gd name="connsiteY2" fmla="*/ 2046515 h 2046515"/>
              <a:gd name="connsiteX3" fmla="*/ 0 w 2165804"/>
              <a:gd name="connsiteY3" fmla="*/ 2046515 h 2046515"/>
            </a:gdLst>
            <a:ahLst/>
            <a:cxnLst>
              <a:cxn ang="0">
                <a:pos x="connsiteX0" y="connsiteY0"/>
              </a:cxn>
              <a:cxn ang="0">
                <a:pos x="connsiteX1" y="connsiteY1"/>
              </a:cxn>
              <a:cxn ang="0">
                <a:pos x="connsiteX2" y="connsiteY2"/>
              </a:cxn>
              <a:cxn ang="0">
                <a:pos x="connsiteX3" y="connsiteY3"/>
              </a:cxn>
            </a:cxnLst>
            <a:rect l="l" t="t" r="r" b="b"/>
            <a:pathLst>
              <a:path w="2165804" h="2046515">
                <a:moveTo>
                  <a:pt x="0" y="0"/>
                </a:moveTo>
                <a:lnTo>
                  <a:pt x="2165804" y="0"/>
                </a:lnTo>
                <a:lnTo>
                  <a:pt x="2165804" y="2046515"/>
                </a:lnTo>
                <a:lnTo>
                  <a:pt x="0" y="2046515"/>
                </a:lnTo>
                <a:close/>
              </a:path>
            </a:pathLst>
          </a:custGeom>
        </p:spPr>
        <p:txBody>
          <a:bodyPr wrap="square">
            <a:noAutofit/>
          </a:bodyPr>
          <a:lstStyle>
            <a:lvl1pPr>
              <a:defRPr sz="1200"/>
            </a:lvl1pPr>
          </a:lstStyle>
          <a:p>
            <a:endParaRPr lang="en-ID" dirty="0"/>
          </a:p>
        </p:txBody>
      </p:sp>
    </p:spTree>
    <p:extLst>
      <p:ext uri="{BB962C8B-B14F-4D97-AF65-F5344CB8AC3E}">
        <p14:creationId xmlns:p14="http://schemas.microsoft.com/office/powerpoint/2010/main" val="168976473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67_Custom 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3394BC0D-BD2C-49A8-8A4A-755119F5D514}"/>
              </a:ext>
            </a:extLst>
          </p:cNvPr>
          <p:cNvSpPr>
            <a:spLocks noGrp="1"/>
          </p:cNvSpPr>
          <p:nvPr>
            <p:ph type="pic" sz="quarter" idx="10"/>
          </p:nvPr>
        </p:nvSpPr>
        <p:spPr>
          <a:xfrm>
            <a:off x="6400800" y="0"/>
            <a:ext cx="4093029" cy="3062514"/>
          </a:xfrm>
          <a:custGeom>
            <a:avLst/>
            <a:gdLst>
              <a:gd name="connsiteX0" fmla="*/ 0 w 4093029"/>
              <a:gd name="connsiteY0" fmla="*/ 0 h 3062514"/>
              <a:gd name="connsiteX1" fmla="*/ 4093029 w 4093029"/>
              <a:gd name="connsiteY1" fmla="*/ 0 h 3062514"/>
              <a:gd name="connsiteX2" fmla="*/ 4093029 w 4093029"/>
              <a:gd name="connsiteY2" fmla="*/ 3062514 h 3062514"/>
              <a:gd name="connsiteX3" fmla="*/ 0 w 4093029"/>
              <a:gd name="connsiteY3" fmla="*/ 3062514 h 3062514"/>
            </a:gdLst>
            <a:ahLst/>
            <a:cxnLst>
              <a:cxn ang="0">
                <a:pos x="connsiteX0" y="connsiteY0"/>
              </a:cxn>
              <a:cxn ang="0">
                <a:pos x="connsiteX1" y="connsiteY1"/>
              </a:cxn>
              <a:cxn ang="0">
                <a:pos x="connsiteX2" y="connsiteY2"/>
              </a:cxn>
              <a:cxn ang="0">
                <a:pos x="connsiteX3" y="connsiteY3"/>
              </a:cxn>
            </a:cxnLst>
            <a:rect l="l" t="t" r="r" b="b"/>
            <a:pathLst>
              <a:path w="4093029" h="3062514">
                <a:moveTo>
                  <a:pt x="0" y="0"/>
                </a:moveTo>
                <a:lnTo>
                  <a:pt x="4093029" y="0"/>
                </a:lnTo>
                <a:lnTo>
                  <a:pt x="4093029" y="3062514"/>
                </a:lnTo>
                <a:lnTo>
                  <a:pt x="0" y="3062514"/>
                </a:lnTo>
                <a:close/>
              </a:path>
            </a:pathLst>
          </a:custGeom>
        </p:spPr>
        <p:txBody>
          <a:bodyPr wrap="square">
            <a:noAutofit/>
          </a:bodyPr>
          <a:lstStyle>
            <a:lvl1pPr>
              <a:defRPr sz="1200"/>
            </a:lvl1pPr>
          </a:lstStyle>
          <a:p>
            <a:endParaRPr lang="en-ID" dirty="0"/>
          </a:p>
        </p:txBody>
      </p:sp>
      <p:sp>
        <p:nvSpPr>
          <p:cNvPr id="8" name="Picture Placeholder 7">
            <a:extLst>
              <a:ext uri="{FF2B5EF4-FFF2-40B4-BE49-F238E27FC236}">
                <a16:creationId xmlns:a16="http://schemas.microsoft.com/office/drawing/2014/main" id="{7D883364-D224-4309-BE87-047F275C376A}"/>
              </a:ext>
            </a:extLst>
          </p:cNvPr>
          <p:cNvSpPr>
            <a:spLocks noGrp="1"/>
          </p:cNvSpPr>
          <p:nvPr>
            <p:ph type="pic" sz="quarter" idx="11"/>
          </p:nvPr>
        </p:nvSpPr>
        <p:spPr>
          <a:xfrm>
            <a:off x="6400800" y="3367314"/>
            <a:ext cx="5217887" cy="3062514"/>
          </a:xfrm>
          <a:custGeom>
            <a:avLst/>
            <a:gdLst>
              <a:gd name="connsiteX0" fmla="*/ 0 w 5217887"/>
              <a:gd name="connsiteY0" fmla="*/ 0 h 3062514"/>
              <a:gd name="connsiteX1" fmla="*/ 5217887 w 5217887"/>
              <a:gd name="connsiteY1" fmla="*/ 0 h 3062514"/>
              <a:gd name="connsiteX2" fmla="*/ 5217887 w 5217887"/>
              <a:gd name="connsiteY2" fmla="*/ 3062514 h 3062514"/>
              <a:gd name="connsiteX3" fmla="*/ 0 w 5217887"/>
              <a:gd name="connsiteY3" fmla="*/ 3062514 h 3062514"/>
            </a:gdLst>
            <a:ahLst/>
            <a:cxnLst>
              <a:cxn ang="0">
                <a:pos x="connsiteX0" y="connsiteY0"/>
              </a:cxn>
              <a:cxn ang="0">
                <a:pos x="connsiteX1" y="connsiteY1"/>
              </a:cxn>
              <a:cxn ang="0">
                <a:pos x="connsiteX2" y="connsiteY2"/>
              </a:cxn>
              <a:cxn ang="0">
                <a:pos x="connsiteX3" y="connsiteY3"/>
              </a:cxn>
            </a:cxnLst>
            <a:rect l="l" t="t" r="r" b="b"/>
            <a:pathLst>
              <a:path w="5217887" h="3062514">
                <a:moveTo>
                  <a:pt x="0" y="0"/>
                </a:moveTo>
                <a:lnTo>
                  <a:pt x="5217887" y="0"/>
                </a:lnTo>
                <a:lnTo>
                  <a:pt x="5217887" y="3062514"/>
                </a:lnTo>
                <a:lnTo>
                  <a:pt x="0" y="3062514"/>
                </a:lnTo>
                <a:close/>
              </a:path>
            </a:pathLst>
          </a:custGeom>
        </p:spPr>
        <p:txBody>
          <a:bodyPr wrap="square">
            <a:noAutofit/>
          </a:bodyPr>
          <a:lstStyle>
            <a:lvl1pPr>
              <a:defRPr sz="1200"/>
            </a:lvl1pPr>
          </a:lstStyle>
          <a:p>
            <a:endParaRPr lang="en-ID" dirty="0"/>
          </a:p>
        </p:txBody>
      </p:sp>
    </p:spTree>
    <p:extLst>
      <p:ext uri="{BB962C8B-B14F-4D97-AF65-F5344CB8AC3E}">
        <p14:creationId xmlns:p14="http://schemas.microsoft.com/office/powerpoint/2010/main" val="36326127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9D7900EA-831B-44E7-A35A-5BE45994C6E3}"/>
              </a:ext>
            </a:extLst>
          </p:cNvPr>
          <p:cNvSpPr>
            <a:spLocks noGrp="1"/>
          </p:cNvSpPr>
          <p:nvPr>
            <p:ph type="pic" sz="quarter" idx="10"/>
          </p:nvPr>
        </p:nvSpPr>
        <p:spPr>
          <a:xfrm>
            <a:off x="8566944" y="0"/>
            <a:ext cx="2654709" cy="6858000"/>
          </a:xfrm>
          <a:custGeom>
            <a:avLst/>
            <a:gdLst>
              <a:gd name="connsiteX0" fmla="*/ 0 w 2654709"/>
              <a:gd name="connsiteY0" fmla="*/ 0 h 6858000"/>
              <a:gd name="connsiteX1" fmla="*/ 2654709 w 2654709"/>
              <a:gd name="connsiteY1" fmla="*/ 0 h 6858000"/>
              <a:gd name="connsiteX2" fmla="*/ 2654709 w 2654709"/>
              <a:gd name="connsiteY2" fmla="*/ 6858000 h 6858000"/>
              <a:gd name="connsiteX3" fmla="*/ 0 w 265470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2654709" h="6858000">
                <a:moveTo>
                  <a:pt x="0" y="0"/>
                </a:moveTo>
                <a:lnTo>
                  <a:pt x="2654709" y="0"/>
                </a:lnTo>
                <a:lnTo>
                  <a:pt x="2654709" y="6858000"/>
                </a:lnTo>
                <a:lnTo>
                  <a:pt x="0" y="6858000"/>
                </a:lnTo>
                <a:close/>
              </a:path>
            </a:pathLst>
          </a:custGeom>
        </p:spPr>
        <p:txBody>
          <a:bodyPr wrap="square">
            <a:noAutofit/>
          </a:bodyPr>
          <a:lstStyle>
            <a:lvl1pPr>
              <a:defRPr sz="1200"/>
            </a:lvl1pPr>
          </a:lstStyle>
          <a:p>
            <a:endParaRPr lang="en-ID" dirty="0"/>
          </a:p>
        </p:txBody>
      </p:sp>
    </p:spTree>
    <p:extLst>
      <p:ext uri="{BB962C8B-B14F-4D97-AF65-F5344CB8AC3E}">
        <p14:creationId xmlns:p14="http://schemas.microsoft.com/office/powerpoint/2010/main" val="3515977519"/>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6_Title Slid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A429B44-9736-4965-9930-955AA564D402}"/>
              </a:ext>
            </a:extLst>
          </p:cNvPr>
          <p:cNvSpPr/>
          <p:nvPr userDrawn="1"/>
        </p:nvSpPr>
        <p:spPr>
          <a:xfrm>
            <a:off x="0" y="0"/>
            <a:ext cx="6096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16079845"/>
      </p:ext>
    </p:extLst>
  </p:cSld>
  <p:clrMapOvr>
    <a:masterClrMapping/>
  </p:clrMapOvr>
  <p:transition spd="slow">
    <p:push di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2CAC3969-9B96-4185-B5C1-29749A48305E}"/>
              </a:ext>
            </a:extLst>
          </p:cNvPr>
          <p:cNvSpPr>
            <a:spLocks noGrp="1"/>
          </p:cNvSpPr>
          <p:nvPr>
            <p:ph type="pic" sz="quarter" idx="10"/>
          </p:nvPr>
        </p:nvSpPr>
        <p:spPr>
          <a:xfrm>
            <a:off x="675719" y="671374"/>
            <a:ext cx="4523481" cy="5615275"/>
          </a:xfrm>
          <a:custGeom>
            <a:avLst/>
            <a:gdLst>
              <a:gd name="connsiteX0" fmla="*/ 322451 w 4523481"/>
              <a:gd name="connsiteY0" fmla="*/ 943 h 5615275"/>
              <a:gd name="connsiteX1" fmla="*/ 462046 w 4523481"/>
              <a:gd name="connsiteY1" fmla="*/ 123965 h 5615275"/>
              <a:gd name="connsiteX2" fmla="*/ 678986 w 4523481"/>
              <a:gd name="connsiteY2" fmla="*/ 666421 h 5615275"/>
              <a:gd name="connsiteX3" fmla="*/ 681773 w 4523481"/>
              <a:gd name="connsiteY3" fmla="*/ 670384 h 5615275"/>
              <a:gd name="connsiteX4" fmla="*/ 697852 w 4523481"/>
              <a:gd name="connsiteY4" fmla="*/ 703070 h 5615275"/>
              <a:gd name="connsiteX5" fmla="*/ 930586 w 4523481"/>
              <a:gd name="connsiteY5" fmla="*/ 1285018 h 5615275"/>
              <a:gd name="connsiteX6" fmla="*/ 945565 w 4523481"/>
              <a:gd name="connsiteY6" fmla="*/ 1266864 h 5615275"/>
              <a:gd name="connsiteX7" fmla="*/ 1031053 w 4523481"/>
              <a:gd name="connsiteY7" fmla="*/ 1183242 h 5615275"/>
              <a:gd name="connsiteX8" fmla="*/ 990795 w 4523481"/>
              <a:gd name="connsiteY8" fmla="*/ 1082577 h 5615275"/>
              <a:gd name="connsiteX9" fmla="*/ 988008 w 4523481"/>
              <a:gd name="connsiteY9" fmla="*/ 1078615 h 5615275"/>
              <a:gd name="connsiteX10" fmla="*/ 971930 w 4523481"/>
              <a:gd name="connsiteY10" fmla="*/ 1045929 h 5615275"/>
              <a:gd name="connsiteX11" fmla="*/ 689792 w 4523481"/>
              <a:gd name="connsiteY11" fmla="*/ 340449 h 5615275"/>
              <a:gd name="connsiteX12" fmla="*/ 750470 w 4523481"/>
              <a:gd name="connsiteY12" fmla="*/ 122077 h 5615275"/>
              <a:gd name="connsiteX13" fmla="*/ 944995 w 4523481"/>
              <a:gd name="connsiteY13" fmla="*/ 238387 h 5615275"/>
              <a:gd name="connsiteX14" fmla="*/ 1161935 w 4523481"/>
              <a:gd name="connsiteY14" fmla="*/ 780842 h 5615275"/>
              <a:gd name="connsiteX15" fmla="*/ 1164722 w 4523481"/>
              <a:gd name="connsiteY15" fmla="*/ 784806 h 5615275"/>
              <a:gd name="connsiteX16" fmla="*/ 1180800 w 4523481"/>
              <a:gd name="connsiteY16" fmla="*/ 817491 h 5615275"/>
              <a:gd name="connsiteX17" fmla="*/ 1255144 w 4523481"/>
              <a:gd name="connsiteY17" fmla="*/ 1003385 h 5615275"/>
              <a:gd name="connsiteX18" fmla="*/ 1324780 w 4523481"/>
              <a:gd name="connsiteY18" fmla="*/ 955650 h 5615275"/>
              <a:gd name="connsiteX19" fmla="*/ 1626756 w 4523481"/>
              <a:gd name="connsiteY19" fmla="*/ 802845 h 5615275"/>
              <a:gd name="connsiteX20" fmla="*/ 4102270 w 4523481"/>
              <a:gd name="connsiteY20" fmla="*/ 1863974 h 5615275"/>
              <a:gd name="connsiteX21" fmla="*/ 4084401 w 4523481"/>
              <a:gd name="connsiteY21" fmla="*/ 3321499 h 5615275"/>
              <a:gd name="connsiteX22" fmla="*/ 4077114 w 4523481"/>
              <a:gd name="connsiteY22" fmla="*/ 3336482 h 5615275"/>
              <a:gd name="connsiteX23" fmla="*/ 4194247 w 4523481"/>
              <a:gd name="connsiteY23" fmla="*/ 3629369 h 5615275"/>
              <a:gd name="connsiteX24" fmla="*/ 4197136 w 4523481"/>
              <a:gd name="connsiteY24" fmla="*/ 3633478 h 5615275"/>
              <a:gd name="connsiteX25" fmla="*/ 4213808 w 4523481"/>
              <a:gd name="connsiteY25" fmla="*/ 3667370 h 5615275"/>
              <a:gd name="connsiteX26" fmla="*/ 4506359 w 4523481"/>
              <a:gd name="connsiteY26" fmla="*/ 4398887 h 5615275"/>
              <a:gd name="connsiteX27" fmla="*/ 4443441 w 4523481"/>
              <a:gd name="connsiteY27" fmla="*/ 4625318 h 5615275"/>
              <a:gd name="connsiteX28" fmla="*/ 4241737 w 4523481"/>
              <a:gd name="connsiteY28" fmla="*/ 4504716 h 5615275"/>
              <a:gd name="connsiteX29" fmla="*/ 4016790 w 4523481"/>
              <a:gd name="connsiteY29" fmla="*/ 3942240 h 5615275"/>
              <a:gd name="connsiteX30" fmla="*/ 4013901 w 4523481"/>
              <a:gd name="connsiteY30" fmla="*/ 3938130 h 5615275"/>
              <a:gd name="connsiteX31" fmla="*/ 3997229 w 4523481"/>
              <a:gd name="connsiteY31" fmla="*/ 3904239 h 5615275"/>
              <a:gd name="connsiteX32" fmla="*/ 3898176 w 4523481"/>
              <a:gd name="connsiteY32" fmla="*/ 3656559 h 5615275"/>
              <a:gd name="connsiteX33" fmla="*/ 3802640 w 4523481"/>
              <a:gd name="connsiteY33" fmla="*/ 3783694 h 5615275"/>
              <a:gd name="connsiteX34" fmla="*/ 3898724 w 4523481"/>
              <a:gd name="connsiteY34" fmla="*/ 4023950 h 5615275"/>
              <a:gd name="connsiteX35" fmla="*/ 3901614 w 4523481"/>
              <a:gd name="connsiteY35" fmla="*/ 4028060 h 5615275"/>
              <a:gd name="connsiteX36" fmla="*/ 3918286 w 4523481"/>
              <a:gd name="connsiteY36" fmla="*/ 4061951 h 5615275"/>
              <a:gd name="connsiteX37" fmla="*/ 4210836 w 4523481"/>
              <a:gd name="connsiteY37" fmla="*/ 4793469 h 5615275"/>
              <a:gd name="connsiteX38" fmla="*/ 4147919 w 4523481"/>
              <a:gd name="connsiteY38" fmla="*/ 5019900 h 5615275"/>
              <a:gd name="connsiteX39" fmla="*/ 3946215 w 4523481"/>
              <a:gd name="connsiteY39" fmla="*/ 4899297 h 5615275"/>
              <a:gd name="connsiteX40" fmla="*/ 3721268 w 4523481"/>
              <a:gd name="connsiteY40" fmla="*/ 4336821 h 5615275"/>
              <a:gd name="connsiteX41" fmla="*/ 3718378 w 4523481"/>
              <a:gd name="connsiteY41" fmla="*/ 4332712 h 5615275"/>
              <a:gd name="connsiteX42" fmla="*/ 3701707 w 4523481"/>
              <a:gd name="connsiteY42" fmla="*/ 4298820 h 5615275"/>
              <a:gd name="connsiteX43" fmla="*/ 3584013 w 4523481"/>
              <a:gd name="connsiteY43" fmla="*/ 4004529 h 5615275"/>
              <a:gd name="connsiteX44" fmla="*/ 3477464 w 4523481"/>
              <a:gd name="connsiteY44" fmla="*/ 4093216 h 5615275"/>
              <a:gd name="connsiteX45" fmla="*/ 3600839 w 4523481"/>
              <a:gd name="connsiteY45" fmla="*/ 4401712 h 5615275"/>
              <a:gd name="connsiteX46" fmla="*/ 3537921 w 4523481"/>
              <a:gd name="connsiteY46" fmla="*/ 4628143 h 5615275"/>
              <a:gd name="connsiteX47" fmla="*/ 3336217 w 4523481"/>
              <a:gd name="connsiteY47" fmla="*/ 4507540 h 5615275"/>
              <a:gd name="connsiteX48" fmla="*/ 3232634 w 4523481"/>
              <a:gd name="connsiteY48" fmla="*/ 4248532 h 5615275"/>
              <a:gd name="connsiteX49" fmla="*/ 3148282 w 4523481"/>
              <a:gd name="connsiteY49" fmla="*/ 4288598 h 5615275"/>
              <a:gd name="connsiteX50" fmla="*/ 3277374 w 4523481"/>
              <a:gd name="connsiteY50" fmla="*/ 4611390 h 5615275"/>
              <a:gd name="connsiteX51" fmla="*/ 3280264 w 4523481"/>
              <a:gd name="connsiteY51" fmla="*/ 4615499 h 5615275"/>
              <a:gd name="connsiteX52" fmla="*/ 3296936 w 4523481"/>
              <a:gd name="connsiteY52" fmla="*/ 4649391 h 5615275"/>
              <a:gd name="connsiteX53" fmla="*/ 3589486 w 4523481"/>
              <a:gd name="connsiteY53" fmla="*/ 5380908 h 5615275"/>
              <a:gd name="connsiteX54" fmla="*/ 3526569 w 4523481"/>
              <a:gd name="connsiteY54" fmla="*/ 5607339 h 5615275"/>
              <a:gd name="connsiteX55" fmla="*/ 3324865 w 4523481"/>
              <a:gd name="connsiteY55" fmla="*/ 5486737 h 5615275"/>
              <a:gd name="connsiteX56" fmla="*/ 3099918 w 4523481"/>
              <a:gd name="connsiteY56" fmla="*/ 4924261 h 5615275"/>
              <a:gd name="connsiteX57" fmla="*/ 3097028 w 4523481"/>
              <a:gd name="connsiteY57" fmla="*/ 4920151 h 5615275"/>
              <a:gd name="connsiteX58" fmla="*/ 3080356 w 4523481"/>
              <a:gd name="connsiteY58" fmla="*/ 4886259 h 5615275"/>
              <a:gd name="connsiteX59" fmla="*/ 2883309 w 4523481"/>
              <a:gd name="connsiteY59" fmla="*/ 4393547 h 5615275"/>
              <a:gd name="connsiteX60" fmla="*/ 2856689 w 4523481"/>
              <a:gd name="connsiteY60" fmla="*/ 4402666 h 5615275"/>
              <a:gd name="connsiteX61" fmla="*/ 565626 w 4523481"/>
              <a:gd name="connsiteY61" fmla="*/ 3278359 h 5615275"/>
              <a:gd name="connsiteX62" fmla="*/ 472230 w 4523481"/>
              <a:gd name="connsiteY62" fmla="*/ 2168896 h 5615275"/>
              <a:gd name="connsiteX63" fmla="*/ 503764 w 4523481"/>
              <a:gd name="connsiteY63" fmla="*/ 2051133 h 5615275"/>
              <a:gd name="connsiteX64" fmla="*/ 317517 w 4523481"/>
              <a:gd name="connsiteY64" fmla="*/ 1585426 h 5615275"/>
              <a:gd name="connsiteX65" fmla="*/ 314730 w 4523481"/>
              <a:gd name="connsiteY65" fmla="*/ 1581463 h 5615275"/>
              <a:gd name="connsiteX66" fmla="*/ 298652 w 4523481"/>
              <a:gd name="connsiteY66" fmla="*/ 1548777 h 5615275"/>
              <a:gd name="connsiteX67" fmla="*/ 16514 w 4523481"/>
              <a:gd name="connsiteY67" fmla="*/ 843297 h 5615275"/>
              <a:gd name="connsiteX68" fmla="*/ 77192 w 4523481"/>
              <a:gd name="connsiteY68" fmla="*/ 624925 h 5615275"/>
              <a:gd name="connsiteX69" fmla="*/ 271717 w 4523481"/>
              <a:gd name="connsiteY69" fmla="*/ 741236 h 5615275"/>
              <a:gd name="connsiteX70" fmla="*/ 488657 w 4523481"/>
              <a:gd name="connsiteY70" fmla="*/ 1283691 h 5615275"/>
              <a:gd name="connsiteX71" fmla="*/ 491444 w 4523481"/>
              <a:gd name="connsiteY71" fmla="*/ 1287654 h 5615275"/>
              <a:gd name="connsiteX72" fmla="*/ 507523 w 4523481"/>
              <a:gd name="connsiteY72" fmla="*/ 1320340 h 5615275"/>
              <a:gd name="connsiteX73" fmla="*/ 651644 w 4523481"/>
              <a:gd name="connsiteY73" fmla="*/ 1680712 h 5615275"/>
              <a:gd name="connsiteX74" fmla="*/ 663427 w 4523481"/>
              <a:gd name="connsiteY74" fmla="*/ 1656484 h 5615275"/>
              <a:gd name="connsiteX75" fmla="*/ 739649 w 4523481"/>
              <a:gd name="connsiteY75" fmla="*/ 1535792 h 5615275"/>
              <a:gd name="connsiteX76" fmla="*/ 724787 w 4523481"/>
              <a:gd name="connsiteY76" fmla="*/ 1510611 h 5615275"/>
              <a:gd name="connsiteX77" fmla="*/ 507846 w 4523481"/>
              <a:gd name="connsiteY77" fmla="*/ 968156 h 5615275"/>
              <a:gd name="connsiteX78" fmla="*/ 505060 w 4523481"/>
              <a:gd name="connsiteY78" fmla="*/ 964193 h 5615275"/>
              <a:gd name="connsiteX79" fmla="*/ 488981 w 4523481"/>
              <a:gd name="connsiteY79" fmla="*/ 931507 h 5615275"/>
              <a:gd name="connsiteX80" fmla="*/ 206843 w 4523481"/>
              <a:gd name="connsiteY80" fmla="*/ 226027 h 5615275"/>
              <a:gd name="connsiteX81" fmla="*/ 267522 w 4523481"/>
              <a:gd name="connsiteY81" fmla="*/ 7655 h 5615275"/>
              <a:gd name="connsiteX82" fmla="*/ 322451 w 4523481"/>
              <a:gd name="connsiteY82" fmla="*/ 943 h 561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4523481" h="5615275">
                <a:moveTo>
                  <a:pt x="322451" y="943"/>
                </a:moveTo>
                <a:cubicBezTo>
                  <a:pt x="378410" y="8033"/>
                  <a:pt x="434328" y="54657"/>
                  <a:pt x="462046" y="123965"/>
                </a:cubicBezTo>
                <a:lnTo>
                  <a:pt x="678986" y="666421"/>
                </a:lnTo>
                <a:lnTo>
                  <a:pt x="681773" y="670384"/>
                </a:lnTo>
                <a:cubicBezTo>
                  <a:pt x="687829" y="680597"/>
                  <a:pt x="693232" y="691518"/>
                  <a:pt x="697852" y="703070"/>
                </a:cubicBezTo>
                <a:lnTo>
                  <a:pt x="930586" y="1285018"/>
                </a:lnTo>
                <a:lnTo>
                  <a:pt x="945565" y="1266864"/>
                </a:lnTo>
                <a:lnTo>
                  <a:pt x="1031053" y="1183242"/>
                </a:lnTo>
                <a:lnTo>
                  <a:pt x="990795" y="1082577"/>
                </a:lnTo>
                <a:lnTo>
                  <a:pt x="988008" y="1078615"/>
                </a:lnTo>
                <a:cubicBezTo>
                  <a:pt x="981953" y="1068401"/>
                  <a:pt x="976550" y="1057481"/>
                  <a:pt x="971930" y="1045929"/>
                </a:cubicBezTo>
                <a:lnTo>
                  <a:pt x="689792" y="340449"/>
                </a:lnTo>
                <a:cubicBezTo>
                  <a:pt x="652835" y="248038"/>
                  <a:pt x="679994" y="150262"/>
                  <a:pt x="750470" y="122077"/>
                </a:cubicBezTo>
                <a:cubicBezTo>
                  <a:pt x="820947" y="93892"/>
                  <a:pt x="908037" y="145976"/>
                  <a:pt x="944995" y="238387"/>
                </a:cubicBezTo>
                <a:lnTo>
                  <a:pt x="1161935" y="780842"/>
                </a:lnTo>
                <a:lnTo>
                  <a:pt x="1164722" y="784806"/>
                </a:lnTo>
                <a:cubicBezTo>
                  <a:pt x="1170778" y="795019"/>
                  <a:pt x="1176181" y="805940"/>
                  <a:pt x="1180800" y="817491"/>
                </a:cubicBezTo>
                <a:lnTo>
                  <a:pt x="1255144" y="1003385"/>
                </a:lnTo>
                <a:lnTo>
                  <a:pt x="1324780" y="955650"/>
                </a:lnTo>
                <a:cubicBezTo>
                  <a:pt x="1419121" y="896869"/>
                  <a:pt x="1519939" y="845564"/>
                  <a:pt x="1626756" y="802845"/>
                </a:cubicBezTo>
                <a:cubicBezTo>
                  <a:pt x="2603374" y="412274"/>
                  <a:pt x="3711699" y="887357"/>
                  <a:pt x="4102270" y="1863974"/>
                </a:cubicBezTo>
                <a:cubicBezTo>
                  <a:pt x="4297556" y="2352283"/>
                  <a:pt x="4276428" y="2873519"/>
                  <a:pt x="4084401" y="3321499"/>
                </a:cubicBezTo>
                <a:lnTo>
                  <a:pt x="4077114" y="3336482"/>
                </a:lnTo>
                <a:lnTo>
                  <a:pt x="4194247" y="3629369"/>
                </a:lnTo>
                <a:lnTo>
                  <a:pt x="4197136" y="3633478"/>
                </a:lnTo>
                <a:cubicBezTo>
                  <a:pt x="4203416" y="3644067"/>
                  <a:pt x="4209018" y="3655392"/>
                  <a:pt x="4213808" y="3667370"/>
                </a:cubicBezTo>
                <a:lnTo>
                  <a:pt x="4506359" y="4398887"/>
                </a:lnTo>
                <a:cubicBezTo>
                  <a:pt x="4544680" y="4494708"/>
                  <a:pt x="4516519" y="4596093"/>
                  <a:pt x="4443441" y="4625318"/>
                </a:cubicBezTo>
                <a:cubicBezTo>
                  <a:pt x="4370364" y="4654543"/>
                  <a:pt x="4280058" y="4600536"/>
                  <a:pt x="4241737" y="4504716"/>
                </a:cubicBezTo>
                <a:lnTo>
                  <a:pt x="4016790" y="3942240"/>
                </a:lnTo>
                <a:lnTo>
                  <a:pt x="4013901" y="3938130"/>
                </a:lnTo>
                <a:cubicBezTo>
                  <a:pt x="4007621" y="3927541"/>
                  <a:pt x="4002019" y="3916216"/>
                  <a:pt x="3997229" y="3904239"/>
                </a:cubicBezTo>
                <a:lnTo>
                  <a:pt x="3898176" y="3656559"/>
                </a:lnTo>
                <a:lnTo>
                  <a:pt x="3802640" y="3783694"/>
                </a:lnTo>
                <a:lnTo>
                  <a:pt x="3898724" y="4023950"/>
                </a:lnTo>
                <a:lnTo>
                  <a:pt x="3901614" y="4028060"/>
                </a:lnTo>
                <a:cubicBezTo>
                  <a:pt x="3907893" y="4038649"/>
                  <a:pt x="3913496" y="4049974"/>
                  <a:pt x="3918286" y="4061951"/>
                </a:cubicBezTo>
                <a:lnTo>
                  <a:pt x="4210836" y="4793469"/>
                </a:lnTo>
                <a:cubicBezTo>
                  <a:pt x="4249157" y="4889290"/>
                  <a:pt x="4220996" y="4990674"/>
                  <a:pt x="4147919" y="5019900"/>
                </a:cubicBezTo>
                <a:cubicBezTo>
                  <a:pt x="4074841" y="5049125"/>
                  <a:pt x="3984536" y="4995119"/>
                  <a:pt x="3946215" y="4899297"/>
                </a:cubicBezTo>
                <a:lnTo>
                  <a:pt x="3721268" y="4336821"/>
                </a:lnTo>
                <a:lnTo>
                  <a:pt x="3718378" y="4332712"/>
                </a:lnTo>
                <a:cubicBezTo>
                  <a:pt x="3712099" y="4322122"/>
                  <a:pt x="3706496" y="4310798"/>
                  <a:pt x="3701707" y="4298820"/>
                </a:cubicBezTo>
                <a:lnTo>
                  <a:pt x="3584013" y="4004529"/>
                </a:lnTo>
                <a:lnTo>
                  <a:pt x="3477464" y="4093216"/>
                </a:lnTo>
                <a:lnTo>
                  <a:pt x="3600839" y="4401712"/>
                </a:lnTo>
                <a:cubicBezTo>
                  <a:pt x="3639160" y="4497533"/>
                  <a:pt x="3610999" y="4598917"/>
                  <a:pt x="3537921" y="4628143"/>
                </a:cubicBezTo>
                <a:cubicBezTo>
                  <a:pt x="3464844" y="4657368"/>
                  <a:pt x="3374538" y="4603361"/>
                  <a:pt x="3336217" y="4507540"/>
                </a:cubicBezTo>
                <a:lnTo>
                  <a:pt x="3232634" y="4248532"/>
                </a:lnTo>
                <a:lnTo>
                  <a:pt x="3148282" y="4288598"/>
                </a:lnTo>
                <a:lnTo>
                  <a:pt x="3277374" y="4611390"/>
                </a:lnTo>
                <a:lnTo>
                  <a:pt x="3280264" y="4615499"/>
                </a:lnTo>
                <a:cubicBezTo>
                  <a:pt x="3286543" y="4626089"/>
                  <a:pt x="3292146" y="4637414"/>
                  <a:pt x="3296936" y="4649391"/>
                </a:cubicBezTo>
                <a:lnTo>
                  <a:pt x="3589486" y="5380908"/>
                </a:lnTo>
                <a:cubicBezTo>
                  <a:pt x="3627807" y="5476730"/>
                  <a:pt x="3599647" y="5578114"/>
                  <a:pt x="3526569" y="5607339"/>
                </a:cubicBezTo>
                <a:cubicBezTo>
                  <a:pt x="3453491" y="5636565"/>
                  <a:pt x="3363186" y="5582558"/>
                  <a:pt x="3324865" y="5486737"/>
                </a:cubicBezTo>
                <a:lnTo>
                  <a:pt x="3099918" y="4924261"/>
                </a:lnTo>
                <a:lnTo>
                  <a:pt x="3097028" y="4920151"/>
                </a:lnTo>
                <a:cubicBezTo>
                  <a:pt x="3090749" y="4909562"/>
                  <a:pt x="3085146" y="4898237"/>
                  <a:pt x="3080356" y="4886259"/>
                </a:cubicBezTo>
                <a:lnTo>
                  <a:pt x="2883309" y="4393547"/>
                </a:lnTo>
                <a:lnTo>
                  <a:pt x="2856689" y="4402666"/>
                </a:lnTo>
                <a:cubicBezTo>
                  <a:pt x="1928786" y="4668716"/>
                  <a:pt x="931787" y="4193938"/>
                  <a:pt x="565626" y="3278359"/>
                </a:cubicBezTo>
                <a:cubicBezTo>
                  <a:pt x="419162" y="2912128"/>
                  <a:pt x="394430" y="2527374"/>
                  <a:pt x="472230" y="2168896"/>
                </a:cubicBezTo>
                <a:lnTo>
                  <a:pt x="503764" y="2051133"/>
                </a:lnTo>
                <a:lnTo>
                  <a:pt x="317517" y="1585426"/>
                </a:lnTo>
                <a:lnTo>
                  <a:pt x="314730" y="1581463"/>
                </a:lnTo>
                <a:cubicBezTo>
                  <a:pt x="308674" y="1571250"/>
                  <a:pt x="303272" y="1560329"/>
                  <a:pt x="298652" y="1548777"/>
                </a:cubicBezTo>
                <a:lnTo>
                  <a:pt x="16514" y="843297"/>
                </a:lnTo>
                <a:cubicBezTo>
                  <a:pt x="-20443" y="750886"/>
                  <a:pt x="6715" y="653111"/>
                  <a:pt x="77192" y="624925"/>
                </a:cubicBezTo>
                <a:cubicBezTo>
                  <a:pt x="147668" y="596740"/>
                  <a:pt x="234760" y="648825"/>
                  <a:pt x="271717" y="741236"/>
                </a:cubicBezTo>
                <a:lnTo>
                  <a:pt x="488657" y="1283691"/>
                </a:lnTo>
                <a:lnTo>
                  <a:pt x="491444" y="1287654"/>
                </a:lnTo>
                <a:cubicBezTo>
                  <a:pt x="497500" y="1297868"/>
                  <a:pt x="502903" y="1308788"/>
                  <a:pt x="507523" y="1320340"/>
                </a:cubicBezTo>
                <a:lnTo>
                  <a:pt x="651644" y="1680712"/>
                </a:lnTo>
                <a:lnTo>
                  <a:pt x="663427" y="1656484"/>
                </a:lnTo>
                <a:lnTo>
                  <a:pt x="739649" y="1535792"/>
                </a:lnTo>
                <a:lnTo>
                  <a:pt x="724787" y="1510611"/>
                </a:lnTo>
                <a:lnTo>
                  <a:pt x="507846" y="968156"/>
                </a:lnTo>
                <a:lnTo>
                  <a:pt x="505060" y="964193"/>
                </a:lnTo>
                <a:cubicBezTo>
                  <a:pt x="499004" y="953979"/>
                  <a:pt x="493601" y="943059"/>
                  <a:pt x="488981" y="931507"/>
                </a:cubicBezTo>
                <a:lnTo>
                  <a:pt x="206843" y="226027"/>
                </a:lnTo>
                <a:cubicBezTo>
                  <a:pt x="169886" y="133616"/>
                  <a:pt x="197045" y="35840"/>
                  <a:pt x="267522" y="7655"/>
                </a:cubicBezTo>
                <a:cubicBezTo>
                  <a:pt x="285141" y="609"/>
                  <a:pt x="303798" y="-1421"/>
                  <a:pt x="322451" y="943"/>
                </a:cubicBezTo>
                <a:close/>
              </a:path>
            </a:pathLst>
          </a:custGeom>
        </p:spPr>
        <p:txBody>
          <a:bodyPr wrap="square">
            <a:noAutofit/>
          </a:bodyPr>
          <a:lstStyle>
            <a:lvl1pPr>
              <a:defRPr sz="1200"/>
            </a:lvl1pPr>
          </a:lstStyle>
          <a:p>
            <a:endParaRPr lang="en-ID" dirty="0"/>
          </a:p>
        </p:txBody>
      </p:sp>
    </p:spTree>
    <p:extLst>
      <p:ext uri="{BB962C8B-B14F-4D97-AF65-F5344CB8AC3E}">
        <p14:creationId xmlns:p14="http://schemas.microsoft.com/office/powerpoint/2010/main" val="16542903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FED1043B-59CD-4368-85F2-0A9732347458}"/>
              </a:ext>
            </a:extLst>
          </p:cNvPr>
          <p:cNvSpPr>
            <a:spLocks noGrp="1"/>
          </p:cNvSpPr>
          <p:nvPr>
            <p:ph type="pic" sz="quarter" idx="10"/>
          </p:nvPr>
        </p:nvSpPr>
        <p:spPr>
          <a:xfrm>
            <a:off x="6578815" y="522514"/>
            <a:ext cx="5613184" cy="5812971"/>
          </a:xfrm>
          <a:custGeom>
            <a:avLst/>
            <a:gdLst>
              <a:gd name="connsiteX0" fmla="*/ 332932 w 5613184"/>
              <a:gd name="connsiteY0" fmla="*/ 2024350 h 5812971"/>
              <a:gd name="connsiteX1" fmla="*/ 824489 w 5613184"/>
              <a:gd name="connsiteY1" fmla="*/ 2024350 h 5812971"/>
              <a:gd name="connsiteX2" fmla="*/ 824489 w 5613184"/>
              <a:gd name="connsiteY2" fmla="*/ 2498457 h 5812971"/>
              <a:gd name="connsiteX3" fmla="*/ 332932 w 5613184"/>
              <a:gd name="connsiteY3" fmla="*/ 2498457 h 5812971"/>
              <a:gd name="connsiteX4" fmla="*/ 0 w 5613184"/>
              <a:gd name="connsiteY4" fmla="*/ 886375 h 5812971"/>
              <a:gd name="connsiteX5" fmla="*/ 849086 w 5613184"/>
              <a:gd name="connsiteY5" fmla="*/ 886375 h 5812971"/>
              <a:gd name="connsiteX6" fmla="*/ 849086 w 5613184"/>
              <a:gd name="connsiteY6" fmla="*/ 1752138 h 5812971"/>
              <a:gd name="connsiteX7" fmla="*/ 0 w 5613184"/>
              <a:gd name="connsiteY7" fmla="*/ 1752138 h 5812971"/>
              <a:gd name="connsiteX8" fmla="*/ 1191690 w 5613184"/>
              <a:gd name="connsiteY8" fmla="*/ 639014 h 5812971"/>
              <a:gd name="connsiteX9" fmla="*/ 2345782 w 5613184"/>
              <a:gd name="connsiteY9" fmla="*/ 639014 h 5812971"/>
              <a:gd name="connsiteX10" fmla="*/ 2345782 w 5613184"/>
              <a:gd name="connsiteY10" fmla="*/ 1752137 h 5812971"/>
              <a:gd name="connsiteX11" fmla="*/ 1191690 w 5613184"/>
              <a:gd name="connsiteY11" fmla="*/ 1752137 h 5812971"/>
              <a:gd name="connsiteX12" fmla="*/ 2718099 w 5613184"/>
              <a:gd name="connsiteY12" fmla="*/ 309200 h 5812971"/>
              <a:gd name="connsiteX13" fmla="*/ 5613184 w 5613184"/>
              <a:gd name="connsiteY13" fmla="*/ 309200 h 5812971"/>
              <a:gd name="connsiteX14" fmla="*/ 5613184 w 5613184"/>
              <a:gd name="connsiteY14" fmla="*/ 5812971 h 5812971"/>
              <a:gd name="connsiteX15" fmla="*/ 1054967 w 5613184"/>
              <a:gd name="connsiteY15" fmla="*/ 5812971 h 5812971"/>
              <a:gd name="connsiteX16" fmla="*/ 1054967 w 5613184"/>
              <a:gd name="connsiteY16" fmla="*/ 2010082 h 5812971"/>
              <a:gd name="connsiteX17" fmla="*/ 2718099 w 5613184"/>
              <a:gd name="connsiteY17" fmla="*/ 2010082 h 5812971"/>
              <a:gd name="connsiteX18" fmla="*/ 1854224 w 5613184"/>
              <a:gd name="connsiteY18" fmla="*/ 0 h 5812971"/>
              <a:gd name="connsiteX19" fmla="*/ 2345781 w 5613184"/>
              <a:gd name="connsiteY19" fmla="*/ 0 h 5812971"/>
              <a:gd name="connsiteX20" fmla="*/ 2345781 w 5613184"/>
              <a:gd name="connsiteY20" fmla="*/ 474107 h 5812971"/>
              <a:gd name="connsiteX21" fmla="*/ 1854224 w 5613184"/>
              <a:gd name="connsiteY21" fmla="*/ 474107 h 5812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613184" h="5812971">
                <a:moveTo>
                  <a:pt x="332932" y="2024350"/>
                </a:moveTo>
                <a:lnTo>
                  <a:pt x="824489" y="2024350"/>
                </a:lnTo>
                <a:lnTo>
                  <a:pt x="824489" y="2498457"/>
                </a:lnTo>
                <a:lnTo>
                  <a:pt x="332932" y="2498457"/>
                </a:lnTo>
                <a:close/>
                <a:moveTo>
                  <a:pt x="0" y="886375"/>
                </a:moveTo>
                <a:lnTo>
                  <a:pt x="849086" y="886375"/>
                </a:lnTo>
                <a:lnTo>
                  <a:pt x="849086" y="1752138"/>
                </a:lnTo>
                <a:lnTo>
                  <a:pt x="0" y="1752138"/>
                </a:lnTo>
                <a:close/>
                <a:moveTo>
                  <a:pt x="1191690" y="639014"/>
                </a:moveTo>
                <a:lnTo>
                  <a:pt x="2345782" y="639014"/>
                </a:lnTo>
                <a:lnTo>
                  <a:pt x="2345782" y="1752137"/>
                </a:lnTo>
                <a:lnTo>
                  <a:pt x="1191690" y="1752137"/>
                </a:lnTo>
                <a:close/>
                <a:moveTo>
                  <a:pt x="2718099" y="309200"/>
                </a:moveTo>
                <a:lnTo>
                  <a:pt x="5613184" y="309200"/>
                </a:lnTo>
                <a:lnTo>
                  <a:pt x="5613184" y="5812971"/>
                </a:lnTo>
                <a:lnTo>
                  <a:pt x="1054967" y="5812971"/>
                </a:lnTo>
                <a:lnTo>
                  <a:pt x="1054967" y="2010082"/>
                </a:lnTo>
                <a:lnTo>
                  <a:pt x="2718099" y="2010082"/>
                </a:lnTo>
                <a:close/>
                <a:moveTo>
                  <a:pt x="1854224" y="0"/>
                </a:moveTo>
                <a:lnTo>
                  <a:pt x="2345781" y="0"/>
                </a:lnTo>
                <a:lnTo>
                  <a:pt x="2345781" y="474107"/>
                </a:lnTo>
                <a:lnTo>
                  <a:pt x="1854224" y="474107"/>
                </a:lnTo>
                <a:close/>
              </a:path>
            </a:pathLst>
          </a:custGeom>
        </p:spPr>
        <p:txBody>
          <a:bodyPr wrap="square">
            <a:noAutofit/>
          </a:bodyPr>
          <a:lstStyle>
            <a:lvl1pPr>
              <a:defRPr sz="1200"/>
            </a:lvl1pPr>
          </a:lstStyle>
          <a:p>
            <a:endParaRPr lang="en-ID" dirty="0"/>
          </a:p>
        </p:txBody>
      </p:sp>
    </p:spTree>
    <p:extLst>
      <p:ext uri="{BB962C8B-B14F-4D97-AF65-F5344CB8AC3E}">
        <p14:creationId xmlns:p14="http://schemas.microsoft.com/office/powerpoint/2010/main" val="131347998"/>
      </p:ext>
    </p:extLst>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7" Type="http://schemas.openxmlformats.org/officeDocument/2006/relationships/slideLayout" Target="../slideLayouts/slideLayout7.xml"/><Relationship Id="rId71"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A652C25-B0CB-4FED-BE96-09209EE23235}"/>
              </a:ext>
            </a:extLst>
          </p:cNvPr>
          <p:cNvSpPr txBox="1"/>
          <p:nvPr userDrawn="1"/>
        </p:nvSpPr>
        <p:spPr>
          <a:xfrm>
            <a:off x="11380087" y="156673"/>
            <a:ext cx="728608" cy="246221"/>
          </a:xfrm>
          <a:prstGeom prst="rect">
            <a:avLst/>
          </a:prstGeom>
          <a:noFill/>
        </p:spPr>
        <p:txBody>
          <a:bodyPr wrap="square" lIns="91440" tIns="0" rIns="91440" bIns="0" rtlCol="0">
            <a:spAutoFit/>
          </a:bodyPr>
          <a:lstStyle/>
          <a:p>
            <a:pPr algn="ctr"/>
            <a:r>
              <a:rPr lang="en-US" sz="1600" spc="0" dirty="0">
                <a:solidFill>
                  <a:schemeClr val="tx2"/>
                </a:solidFill>
                <a:latin typeface="Garamond" panose="02020404030301010803" pitchFamily="18" charset="0"/>
                <a:ea typeface="Lato Light" panose="020F0502020204030203" pitchFamily="34" charset="0"/>
                <a:cs typeface="Lato Light" panose="020F0502020204030203" pitchFamily="34" charset="0"/>
              </a:rPr>
              <a:t>  </a:t>
            </a:r>
            <a:fld id="{C6DA61A6-9DFA-4531-9DEE-6E177963A29C}" type="slidenum">
              <a:rPr lang="en-US" sz="1600" b="1" spc="0" smtClean="0">
                <a:solidFill>
                  <a:schemeClr val="tx2"/>
                </a:solidFill>
                <a:latin typeface="Garamond" panose="02020404030301010803" pitchFamily="18" charset="0"/>
                <a:ea typeface="Lato Light" panose="020F0502020204030203" pitchFamily="34" charset="0"/>
                <a:cs typeface="Lato Light" panose="020F0502020204030203" pitchFamily="34" charset="0"/>
              </a:rPr>
              <a:pPr algn="ctr"/>
              <a:t>‹#›</a:t>
            </a:fld>
            <a:r>
              <a:rPr lang="en-US" sz="1600" spc="0" dirty="0">
                <a:solidFill>
                  <a:schemeClr val="tx2"/>
                </a:solidFill>
                <a:latin typeface="Garamond" panose="02020404030301010803" pitchFamily="18" charset="0"/>
                <a:ea typeface="Lato Light" panose="020F0502020204030203" pitchFamily="34" charset="0"/>
                <a:cs typeface="Lato Light" panose="020F0502020204030203" pitchFamily="34" charset="0"/>
              </a:rPr>
              <a:t> </a:t>
            </a:r>
            <a:endParaRPr lang="id-ID" sz="1600" spc="0" dirty="0">
              <a:solidFill>
                <a:schemeClr val="tx2"/>
              </a:solidFill>
              <a:latin typeface="Garamond" panose="02020404030301010803" pitchFamily="18" charset="0"/>
              <a:ea typeface="Lato Light" panose="020F0502020204030203" pitchFamily="34" charset="0"/>
              <a:cs typeface="Lato Light" panose="020F0502020204030203" pitchFamily="34" charset="0"/>
            </a:endParaRPr>
          </a:p>
        </p:txBody>
      </p:sp>
      <p:cxnSp>
        <p:nvCxnSpPr>
          <p:cNvPr id="3" name="Straight Connector 2">
            <a:extLst>
              <a:ext uri="{FF2B5EF4-FFF2-40B4-BE49-F238E27FC236}">
                <a16:creationId xmlns:a16="http://schemas.microsoft.com/office/drawing/2014/main" id="{29276B04-5640-44F6-B38A-31BF0C13E54A}"/>
              </a:ext>
            </a:extLst>
          </p:cNvPr>
          <p:cNvCxnSpPr>
            <a:cxnSpLocks/>
          </p:cNvCxnSpPr>
          <p:nvPr userDrawn="1"/>
        </p:nvCxnSpPr>
        <p:spPr>
          <a:xfrm>
            <a:off x="11489761" y="0"/>
            <a:ext cx="0" cy="690038"/>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C698B8E1-34B8-F41C-7540-872A89733FC8}"/>
              </a:ext>
            </a:extLst>
          </p:cNvPr>
          <p:cNvCxnSpPr/>
          <p:nvPr userDrawn="1"/>
        </p:nvCxnSpPr>
        <p:spPr>
          <a:xfrm>
            <a:off x="11631283" y="439948"/>
            <a:ext cx="359434" cy="0"/>
          </a:xfrm>
          <a:prstGeom prst="line">
            <a:avLst/>
          </a:prstGeom>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65301C9-6FE0-8823-3C29-F572B3991293}"/>
              </a:ext>
            </a:extLst>
          </p:cNvPr>
          <p:cNvSpPr txBox="1"/>
          <p:nvPr userDrawn="1"/>
        </p:nvSpPr>
        <p:spPr>
          <a:xfrm>
            <a:off x="11631283" y="402894"/>
            <a:ext cx="328936" cy="276999"/>
          </a:xfrm>
          <a:prstGeom prst="rect">
            <a:avLst/>
          </a:prstGeom>
          <a:noFill/>
        </p:spPr>
        <p:txBody>
          <a:bodyPr wrap="none" rtlCol="0">
            <a:spAutoFit/>
          </a:bodyPr>
          <a:lstStyle/>
          <a:p>
            <a:r>
              <a:rPr lang="en-US" sz="1200" kern="1200" spc="0" dirty="0">
                <a:solidFill>
                  <a:schemeClr val="tx2"/>
                </a:solidFill>
                <a:latin typeface="Garamond" panose="02020404030301010803" pitchFamily="18" charset="0"/>
                <a:ea typeface="Lato Light" panose="020F0502020204030203" pitchFamily="34" charset="0"/>
                <a:cs typeface="Lato Light" panose="020F0502020204030203" pitchFamily="34" charset="0"/>
              </a:rPr>
              <a:t>28</a:t>
            </a:r>
          </a:p>
        </p:txBody>
      </p:sp>
    </p:spTree>
    <p:extLst>
      <p:ext uri="{BB962C8B-B14F-4D97-AF65-F5344CB8AC3E}">
        <p14:creationId xmlns:p14="http://schemas.microsoft.com/office/powerpoint/2010/main" val="254615099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 id="2147483707" r:id="rId47"/>
    <p:sldLayoutId id="2147483708" r:id="rId48"/>
    <p:sldLayoutId id="2147483709" r:id="rId49"/>
    <p:sldLayoutId id="2147483710" r:id="rId50"/>
    <p:sldLayoutId id="2147483711" r:id="rId51"/>
    <p:sldLayoutId id="2147483712" r:id="rId52"/>
    <p:sldLayoutId id="2147483713" r:id="rId53"/>
    <p:sldLayoutId id="2147483714" r:id="rId54"/>
    <p:sldLayoutId id="2147483715" r:id="rId55"/>
    <p:sldLayoutId id="2147483716" r:id="rId56"/>
    <p:sldLayoutId id="2147483717" r:id="rId57"/>
    <p:sldLayoutId id="2147483718" r:id="rId58"/>
    <p:sldLayoutId id="2147483719" r:id="rId59"/>
    <p:sldLayoutId id="2147483720" r:id="rId60"/>
    <p:sldLayoutId id="2147483721" r:id="rId61"/>
    <p:sldLayoutId id="2147483722" r:id="rId62"/>
    <p:sldLayoutId id="2147483723" r:id="rId63"/>
    <p:sldLayoutId id="2147483724" r:id="rId64"/>
    <p:sldLayoutId id="2147483725" r:id="rId65"/>
    <p:sldLayoutId id="2147483726" r:id="rId66"/>
    <p:sldLayoutId id="2147483727" r:id="rId67"/>
    <p:sldLayoutId id="2147483728" r:id="rId68"/>
    <p:sldLayoutId id="2147483729" r:id="rId69"/>
    <p:sldLayoutId id="2147483730" r:id="rId7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51.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51.xml"/><Relationship Id="rId5" Type="http://schemas.openxmlformats.org/officeDocument/2006/relationships/image" Target="../media/image21.png"/><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31.png"/><Relationship Id="rId3" Type="http://schemas.openxmlformats.org/officeDocument/2006/relationships/image" Target="../media/image8.gif"/><Relationship Id="rId7" Type="http://schemas.openxmlformats.org/officeDocument/2006/relationships/image" Target="../media/image240.png"/><Relationship Id="rId12"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70.xml"/><Relationship Id="rId6" Type="http://schemas.openxmlformats.org/officeDocument/2006/relationships/image" Target="../media/image23.png"/><Relationship Id="rId11" Type="http://schemas.openxmlformats.org/officeDocument/2006/relationships/image" Target="../media/image280.png"/><Relationship Id="rId5" Type="http://schemas.openxmlformats.org/officeDocument/2006/relationships/image" Target="../media/image220.png"/><Relationship Id="rId10" Type="http://schemas.openxmlformats.org/officeDocument/2006/relationships/image" Target="../media/image27.png"/><Relationship Id="rId4" Type="http://schemas.openxmlformats.org/officeDocument/2006/relationships/image" Target="../media/image210.png"/><Relationship Id="rId9" Type="http://schemas.openxmlformats.org/officeDocument/2006/relationships/image" Target="../media/image260.png"/><Relationship Id="rId14" Type="http://schemas.openxmlformats.org/officeDocument/2006/relationships/image" Target="../media/image320.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2.svg"/><Relationship Id="rId2" Type="http://schemas.openxmlformats.org/officeDocument/2006/relationships/notesSlide" Target="../notesSlides/notesSlide13.xml"/><Relationship Id="rId1" Type="http://schemas.openxmlformats.org/officeDocument/2006/relationships/slideLayout" Target="../slideLayouts/slideLayout12.xml"/><Relationship Id="rId6" Type="http://schemas.openxmlformats.org/officeDocument/2006/relationships/image" Target="../media/image11.png"/><Relationship Id="rId5" Type="http://schemas.openxmlformats.org/officeDocument/2006/relationships/image" Target="../media/image33.png"/><Relationship Id="rId4" Type="http://schemas.openxmlformats.org/officeDocument/2006/relationships/image" Target="../media/image10.svg"/></Relationships>
</file>

<file path=ppt/slides/_rels/slide16.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13.png"/><Relationship Id="rId7"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12.xml"/><Relationship Id="rId6" Type="http://schemas.openxmlformats.org/officeDocument/2006/relationships/image" Target="../media/image23.svg"/><Relationship Id="rId5" Type="http://schemas.openxmlformats.org/officeDocument/2006/relationships/image" Target="../media/image22.png"/><Relationship Id="rId10" Type="http://schemas.openxmlformats.org/officeDocument/2006/relationships/image" Target="../media/image27.svg"/><Relationship Id="rId4" Type="http://schemas.openxmlformats.org/officeDocument/2006/relationships/image" Target="../media/image14.svg"/><Relationship Id="rId9" Type="http://schemas.openxmlformats.org/officeDocument/2006/relationships/image" Target="../media/image26.png"/></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3.png"/><Relationship Id="rId2" Type="http://schemas.openxmlformats.org/officeDocument/2006/relationships/notesSlide" Target="../notesSlides/notesSlide15.xml"/><Relationship Id="rId1" Type="http://schemas.openxmlformats.org/officeDocument/2006/relationships/slideLayout" Target="../slideLayouts/slideLayout12.xml"/><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29.svg"/></Relationships>
</file>

<file path=ppt/slides/_rels/slide18.xml.rels><?xml version="1.0" encoding="UTF-8" standalone="yes"?>
<Relationships xmlns="http://schemas.openxmlformats.org/package/2006/relationships"><Relationship Id="rId8" Type="http://schemas.openxmlformats.org/officeDocument/2006/relationships/image" Target="../media/image37.sv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16.xml"/><Relationship Id="rId1" Type="http://schemas.openxmlformats.org/officeDocument/2006/relationships/slideLayout" Target="../slideLayouts/slideLayout12.xml"/><Relationship Id="rId6" Type="http://schemas.openxmlformats.org/officeDocument/2006/relationships/image" Target="../media/image35.svg"/><Relationship Id="rId5" Type="http://schemas.openxmlformats.org/officeDocument/2006/relationships/image" Target="../media/image34.png"/><Relationship Id="rId10" Type="http://schemas.openxmlformats.org/officeDocument/2006/relationships/image" Target="../media/image39.svg"/><Relationship Id="rId4" Type="http://schemas.openxmlformats.org/officeDocument/2006/relationships/image" Target="../media/image33.svg"/><Relationship Id="rId9" Type="http://schemas.openxmlformats.org/officeDocument/2006/relationships/image" Target="../media/image38.png"/></Relationships>
</file>

<file path=ppt/slides/_rels/slide19.xml.rels><?xml version="1.0" encoding="UTF-8" standalone="yes"?>
<Relationships xmlns="http://schemas.openxmlformats.org/package/2006/relationships"><Relationship Id="rId3" Type="http://schemas.openxmlformats.org/officeDocument/2006/relationships/image" Target="../media/image69.png"/><Relationship Id="rId7" Type="http://schemas.openxmlformats.org/officeDocument/2006/relationships/image" Target="../media/image43.svg"/><Relationship Id="rId2" Type="http://schemas.openxmlformats.org/officeDocument/2006/relationships/notesSlide" Target="../notesSlides/notesSlide17.xml"/><Relationship Id="rId1" Type="http://schemas.openxmlformats.org/officeDocument/2006/relationships/slideLayout" Target="../slideLayouts/slideLayout51.xml"/><Relationship Id="rId6" Type="http://schemas.openxmlformats.org/officeDocument/2006/relationships/image" Target="../media/image42.png"/><Relationship Id="rId5" Type="http://schemas.openxmlformats.org/officeDocument/2006/relationships/image" Target="../media/image41.svg"/><Relationship Id="rId4" Type="http://schemas.openxmlformats.org/officeDocument/2006/relationships/image" Target="../media/image4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8.xml"/><Relationship Id="rId1" Type="http://schemas.openxmlformats.org/officeDocument/2006/relationships/slideLayout" Target="../slideLayouts/slideLayout51.xml"/></Relationships>
</file>

<file path=ppt/slides/_rels/slide21.xml.rels><?xml version="1.0" encoding="UTF-8" standalone="yes"?>
<Relationships xmlns="http://schemas.openxmlformats.org/package/2006/relationships"><Relationship Id="rId8" Type="http://schemas.openxmlformats.org/officeDocument/2006/relationships/image" Target="../media/image81.png"/><Relationship Id="rId13" Type="http://schemas.openxmlformats.org/officeDocument/2006/relationships/image" Target="../media/image86.png"/><Relationship Id="rId3" Type="http://schemas.openxmlformats.org/officeDocument/2006/relationships/image" Target="../media/image76.png"/><Relationship Id="rId7" Type="http://schemas.openxmlformats.org/officeDocument/2006/relationships/image" Target="../media/image80.png"/><Relationship Id="rId12" Type="http://schemas.openxmlformats.org/officeDocument/2006/relationships/image" Target="../media/image85.png"/><Relationship Id="rId2" Type="http://schemas.openxmlformats.org/officeDocument/2006/relationships/notesSlide" Target="../notesSlides/notesSlide19.xml"/><Relationship Id="rId1" Type="http://schemas.openxmlformats.org/officeDocument/2006/relationships/slideLayout" Target="../slideLayouts/slideLayout51.xml"/><Relationship Id="rId6" Type="http://schemas.openxmlformats.org/officeDocument/2006/relationships/image" Target="../media/image79.png"/><Relationship Id="rId11" Type="http://schemas.openxmlformats.org/officeDocument/2006/relationships/image" Target="../media/image84.png"/><Relationship Id="rId5" Type="http://schemas.openxmlformats.org/officeDocument/2006/relationships/image" Target="../media/image78.png"/><Relationship Id="rId10" Type="http://schemas.openxmlformats.org/officeDocument/2006/relationships/image" Target="../media/image83.png"/><Relationship Id="rId4" Type="http://schemas.openxmlformats.org/officeDocument/2006/relationships/image" Target="../media/image77.png"/><Relationship Id="rId9" Type="http://schemas.openxmlformats.org/officeDocument/2006/relationships/image" Target="../media/image82.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1.xml"/></Relationships>
</file>

<file path=ppt/slides/_rels/slide28.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image" Target="../media/image44.png"/><Relationship Id="rId7" Type="http://schemas.openxmlformats.org/officeDocument/2006/relationships/image" Target="../media/image91.png"/><Relationship Id="rId2" Type="http://schemas.openxmlformats.org/officeDocument/2006/relationships/notesSlide" Target="../notesSlides/notesSlide23.xml"/><Relationship Id="rId1" Type="http://schemas.openxmlformats.org/officeDocument/2006/relationships/slideLayout" Target="../slideLayouts/slideLayout51.xml"/><Relationship Id="rId6" Type="http://schemas.openxmlformats.org/officeDocument/2006/relationships/image" Target="../media/image47.svg"/><Relationship Id="rId11" Type="http://schemas.openxmlformats.org/officeDocument/2006/relationships/image" Target="../media/image95.png"/><Relationship Id="rId5" Type="http://schemas.openxmlformats.org/officeDocument/2006/relationships/image" Target="../media/image46.png"/><Relationship Id="rId10" Type="http://schemas.openxmlformats.org/officeDocument/2006/relationships/image" Target="../media/image94.png"/><Relationship Id="rId4" Type="http://schemas.openxmlformats.org/officeDocument/2006/relationships/image" Target="../media/image45.svg"/><Relationship Id="rId9" Type="http://schemas.openxmlformats.org/officeDocument/2006/relationships/image" Target="../media/image93.png"/></Relationships>
</file>

<file path=ppt/slides/_rels/slide29.xml.rels><?xml version="1.0" encoding="UTF-8" standalone="yes"?>
<Relationships xmlns="http://schemas.openxmlformats.org/package/2006/relationships"><Relationship Id="rId3" Type="http://schemas.openxmlformats.org/officeDocument/2006/relationships/image" Target="../media/image920.png"/><Relationship Id="rId2" Type="http://schemas.openxmlformats.org/officeDocument/2006/relationships/notesSlide" Target="../notesSlides/notesSlide24.xml"/><Relationship Id="rId1" Type="http://schemas.openxmlformats.org/officeDocument/2006/relationships/slideLayout" Target="../slideLayouts/slideLayout51.xml"/><Relationship Id="rId4" Type="http://schemas.openxmlformats.org/officeDocument/2006/relationships/image" Target="../media/image96.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1.xml"/><Relationship Id="rId6" Type="http://schemas.openxmlformats.org/officeDocument/2006/relationships/image" Target="../media/image4.emf"/><Relationship Id="rId5" Type="http://schemas.openxmlformats.org/officeDocument/2006/relationships/image" Target="../media/image3.png"/><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5.xml"/><Relationship Id="rId1" Type="http://schemas.openxmlformats.org/officeDocument/2006/relationships/slideLayout" Target="../slideLayouts/slideLayout51.xml"/></Relationships>
</file>

<file path=ppt/slides/_rels/slide3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6.xml"/><Relationship Id="rId1" Type="http://schemas.openxmlformats.org/officeDocument/2006/relationships/slideLayout" Target="../slideLayouts/slideLayout51.xml"/><Relationship Id="rId4" Type="http://schemas.openxmlformats.org/officeDocument/2006/relationships/image" Target="../media/image50.svg"/></Relationships>
</file>

<file path=ppt/slides/_rels/slide3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7.xml"/><Relationship Id="rId1" Type="http://schemas.openxmlformats.org/officeDocument/2006/relationships/slideLayout" Target="../slideLayouts/slideLayout51.xml"/><Relationship Id="rId6" Type="http://schemas.openxmlformats.org/officeDocument/2006/relationships/image" Target="../media/image54.svg"/><Relationship Id="rId5" Type="http://schemas.openxmlformats.org/officeDocument/2006/relationships/image" Target="../media/image53.png"/><Relationship Id="rId4" Type="http://schemas.openxmlformats.org/officeDocument/2006/relationships/image" Target="../media/image52.svg"/></Relationships>
</file>

<file path=ppt/slides/_rels/slide33.xml.rels><?xml version="1.0" encoding="UTF-8" standalone="yes"?>
<Relationships xmlns="http://schemas.openxmlformats.org/package/2006/relationships"><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notesSlide" Target="../notesSlides/notesSlide28.xml"/><Relationship Id="rId1" Type="http://schemas.openxmlformats.org/officeDocument/2006/relationships/slideLayout" Target="../slideLayouts/slideLayout51.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svg"/></Relationships>
</file>

<file path=ppt/slides/_rels/slide34.xml.rels><?xml version="1.0" encoding="UTF-8" standalone="yes"?>
<Relationships xmlns="http://schemas.openxmlformats.org/package/2006/relationships"><Relationship Id="rId3" Type="http://schemas.openxmlformats.org/officeDocument/2006/relationships/image" Target="../media/image560.png"/><Relationship Id="rId2" Type="http://schemas.openxmlformats.org/officeDocument/2006/relationships/notesSlide" Target="../notesSlides/notesSlide29.xml"/><Relationship Id="rId1" Type="http://schemas.openxmlformats.org/officeDocument/2006/relationships/slideLayout" Target="../slideLayouts/slideLayout12.xml"/><Relationship Id="rId5" Type="http://schemas.openxmlformats.org/officeDocument/2006/relationships/image" Target="../media/image61.svg"/><Relationship Id="rId4" Type="http://schemas.openxmlformats.org/officeDocument/2006/relationships/image" Target="../media/image60.png"/></Relationships>
</file>

<file path=ppt/slides/_rels/slide3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0.xml"/><Relationship Id="rId1" Type="http://schemas.openxmlformats.org/officeDocument/2006/relationships/slideLayout" Target="../slideLayouts/slideLayout12.xml"/><Relationship Id="rId6" Type="http://schemas.openxmlformats.org/officeDocument/2006/relationships/image" Target="../media/image65.svg"/><Relationship Id="rId5" Type="http://schemas.openxmlformats.org/officeDocument/2006/relationships/image" Target="../media/image64.png"/><Relationship Id="rId4" Type="http://schemas.openxmlformats.org/officeDocument/2006/relationships/image" Target="../media/image63.svg"/></Relationships>
</file>

<file path=ppt/slides/_rels/slide3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560.png"/><Relationship Id="rId1" Type="http://schemas.openxmlformats.org/officeDocument/2006/relationships/slideLayout" Target="../slideLayouts/slideLayout12.xml"/><Relationship Id="rId4" Type="http://schemas.openxmlformats.org/officeDocument/2006/relationships/image" Target="../media/image67.svg"/></Relationships>
</file>

<file path=ppt/slides/_rels/slide37.xml.rels><?xml version="1.0" encoding="UTF-8" standalone="yes"?>
<Relationships xmlns="http://schemas.openxmlformats.org/package/2006/relationships"><Relationship Id="rId3" Type="http://schemas.openxmlformats.org/officeDocument/2006/relationships/image" Target="../media/image69.svg"/><Relationship Id="rId2" Type="http://schemas.openxmlformats.org/officeDocument/2006/relationships/image" Target="../media/image68.png"/><Relationship Id="rId1" Type="http://schemas.openxmlformats.org/officeDocument/2006/relationships/slideLayout" Target="../slideLayouts/slideLayout12.xml"/><Relationship Id="rId5" Type="http://schemas.openxmlformats.org/officeDocument/2006/relationships/image" Target="../media/image71.svg"/><Relationship Id="rId4" Type="http://schemas.openxmlformats.org/officeDocument/2006/relationships/image" Target="../media/image70.png"/></Relationships>
</file>

<file path=ppt/slides/_rels/slide38.xml.rels><?xml version="1.0" encoding="UTF-8" standalone="yes"?>
<Relationships xmlns="http://schemas.openxmlformats.org/package/2006/relationships"><Relationship Id="rId3" Type="http://schemas.openxmlformats.org/officeDocument/2006/relationships/image" Target="../media/image740.png"/><Relationship Id="rId2" Type="http://schemas.openxmlformats.org/officeDocument/2006/relationships/notesSlide" Target="../notesSlides/notesSlide31.xml"/><Relationship Id="rId1" Type="http://schemas.openxmlformats.org/officeDocument/2006/relationships/slideLayout" Target="../slideLayouts/slideLayout5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1.xml"/><Relationship Id="rId6" Type="http://schemas.openxmlformats.org/officeDocument/2006/relationships/image" Target="../media/image5.emf"/><Relationship Id="rId5" Type="http://schemas.openxmlformats.org/officeDocument/2006/relationships/image" Target="../media/image3.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1.xml"/><Relationship Id="rId4" Type="http://schemas.openxmlformats.org/officeDocument/2006/relationships/image" Target="../media/image7.sv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8114E1F-C889-44ED-8FBE-923615C861C6}"/>
              </a:ext>
            </a:extLst>
          </p:cNvPr>
          <p:cNvSpPr/>
          <p:nvPr/>
        </p:nvSpPr>
        <p:spPr>
          <a:xfrm>
            <a:off x="11292116" y="2031999"/>
            <a:ext cx="196043" cy="41790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dirty="0">
              <a:ln>
                <a:noFill/>
              </a:ln>
              <a:solidFill>
                <a:srgbClr val="F7F7F7"/>
              </a:solidFill>
              <a:effectLst/>
              <a:uLnTx/>
              <a:uFillTx/>
              <a:latin typeface="Calibri" panose="020F0502020204030204"/>
              <a:ea typeface="+mn-ea"/>
              <a:cs typeface="+mn-cs"/>
            </a:endParaRPr>
          </a:p>
        </p:txBody>
      </p:sp>
      <p:sp>
        <p:nvSpPr>
          <p:cNvPr id="4" name="Rectangle 3">
            <a:extLst>
              <a:ext uri="{FF2B5EF4-FFF2-40B4-BE49-F238E27FC236}">
                <a16:creationId xmlns:a16="http://schemas.microsoft.com/office/drawing/2014/main" id="{C369B9CF-2B6A-4ACB-9EAB-3CA588722B24}"/>
              </a:ext>
            </a:extLst>
          </p:cNvPr>
          <p:cNvSpPr/>
          <p:nvPr/>
        </p:nvSpPr>
        <p:spPr>
          <a:xfrm rot="5400000">
            <a:off x="9956882" y="4260163"/>
            <a:ext cx="204681" cy="326571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dirty="0">
              <a:ln>
                <a:noFill/>
              </a:ln>
              <a:solidFill>
                <a:srgbClr val="F7F7F7"/>
              </a:solidFill>
              <a:effectLst/>
              <a:uLnTx/>
              <a:uFillTx/>
              <a:latin typeface="Calibri" panose="020F0502020204030204"/>
              <a:ea typeface="+mn-ea"/>
              <a:cs typeface="+mn-cs"/>
            </a:endParaRPr>
          </a:p>
        </p:txBody>
      </p:sp>
      <p:sp>
        <p:nvSpPr>
          <p:cNvPr id="2" name="Rectangle: Rounded Corners 1">
            <a:extLst>
              <a:ext uri="{FF2B5EF4-FFF2-40B4-BE49-F238E27FC236}">
                <a16:creationId xmlns:a16="http://schemas.microsoft.com/office/drawing/2014/main" id="{60A485C7-5278-FB34-E012-75C441542219}"/>
              </a:ext>
            </a:extLst>
          </p:cNvPr>
          <p:cNvSpPr/>
          <p:nvPr/>
        </p:nvSpPr>
        <p:spPr>
          <a:xfrm>
            <a:off x="1379473" y="862642"/>
            <a:ext cx="9179259" cy="1794294"/>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7F7F7"/>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5314836C-7FA4-49DF-8947-1EF2F7DCFF48}"/>
              </a:ext>
            </a:extLst>
          </p:cNvPr>
          <p:cNvSpPr txBox="1"/>
          <p:nvPr/>
        </p:nvSpPr>
        <p:spPr>
          <a:xfrm>
            <a:off x="2328617" y="1002008"/>
            <a:ext cx="7534765" cy="144655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D" sz="4400" b="1" i="0" u="none" strike="noStrike" kern="1200" cap="none" spc="0" normalizeH="0" baseline="0" noProof="0" dirty="0" err="1">
                <a:ln>
                  <a:noFill/>
                </a:ln>
                <a:solidFill>
                  <a:srgbClr val="F7F7F7"/>
                </a:solidFill>
                <a:effectLst/>
                <a:uLnTx/>
                <a:uFillTx/>
                <a:latin typeface="Garamond" panose="02020404030301010803" pitchFamily="18" charset="0"/>
                <a:ea typeface="Lato" panose="020F0502020204030203" pitchFamily="34" charset="0"/>
                <a:cs typeface="Lato" panose="020F0502020204030203" pitchFamily="34" charset="0"/>
              </a:rPr>
              <a:t>Identificazione</a:t>
            </a:r>
            <a:r>
              <a:rPr kumimoji="0" lang="en-ID" sz="4400" b="1" i="0" u="none" strike="noStrike" kern="1200" cap="none" spc="0" normalizeH="0" baseline="0" noProof="0" dirty="0">
                <a:ln>
                  <a:noFill/>
                </a:ln>
                <a:solidFill>
                  <a:srgbClr val="F7F7F7"/>
                </a:solidFill>
                <a:effectLst/>
                <a:uLnTx/>
                <a:uFillTx/>
                <a:latin typeface="Garamond" panose="02020404030301010803" pitchFamily="18" charset="0"/>
                <a:ea typeface="Lato" panose="020F0502020204030203" pitchFamily="34" charset="0"/>
                <a:cs typeface="Lato" panose="020F0502020204030203" pitchFamily="34" charset="0"/>
              </a:rPr>
              <a:t> e </a:t>
            </a:r>
            <a:r>
              <a:rPr kumimoji="0" lang="en-ID" sz="4400" b="1" i="0" u="none" strike="noStrike" kern="1200" cap="none" spc="0" normalizeH="0" baseline="0" noProof="0" dirty="0" err="1">
                <a:ln>
                  <a:noFill/>
                </a:ln>
                <a:solidFill>
                  <a:srgbClr val="F7F7F7"/>
                </a:solidFill>
                <a:effectLst/>
                <a:uLnTx/>
                <a:uFillTx/>
                <a:latin typeface="Garamond" panose="02020404030301010803" pitchFamily="18" charset="0"/>
                <a:ea typeface="Lato" panose="020F0502020204030203" pitchFamily="34" charset="0"/>
                <a:cs typeface="Lato" panose="020F0502020204030203" pitchFamily="34" charset="0"/>
              </a:rPr>
              <a:t>controllo</a:t>
            </a:r>
            <a:r>
              <a:rPr kumimoji="0" lang="en-ID" sz="4400" b="1" i="0" u="none" strike="noStrike" kern="1200" cap="none" spc="0" normalizeH="0" baseline="0" noProof="0" dirty="0">
                <a:ln>
                  <a:noFill/>
                </a:ln>
                <a:solidFill>
                  <a:srgbClr val="F7F7F7"/>
                </a:solidFill>
                <a:effectLst/>
                <a:uLnTx/>
                <a:uFillTx/>
                <a:latin typeface="Garamond" panose="02020404030301010803" pitchFamily="18" charset="0"/>
                <a:ea typeface="Lato" panose="020F0502020204030203" pitchFamily="34" charset="0"/>
                <a:cs typeface="Lato" panose="020F0502020204030203" pitchFamily="34" charset="0"/>
              </a:rPr>
              <a:t> </a:t>
            </a:r>
          </a:p>
          <a:p>
            <a:pPr marL="0" marR="0" lvl="0" indent="0" algn="ctr" defTabSz="914400" rtl="0" eaLnBrk="1" fontAlgn="auto" latinLnBrk="0" hangingPunct="1">
              <a:lnSpc>
                <a:spcPct val="100000"/>
              </a:lnSpc>
              <a:spcBef>
                <a:spcPts val="0"/>
              </a:spcBef>
              <a:spcAft>
                <a:spcPts val="0"/>
              </a:spcAft>
              <a:buClrTx/>
              <a:buSzTx/>
              <a:buFontTx/>
              <a:buNone/>
              <a:tabLst/>
              <a:defRPr/>
            </a:pPr>
            <a:r>
              <a:rPr lang="en-ID" sz="4400" b="1" dirty="0">
                <a:solidFill>
                  <a:srgbClr val="F7F7F7"/>
                </a:solidFill>
                <a:latin typeface="Garamond" panose="02020404030301010803" pitchFamily="18" charset="0"/>
                <a:ea typeface="Lato" panose="020F0502020204030203" pitchFamily="34" charset="0"/>
                <a:cs typeface="Lato" panose="020F0502020204030203" pitchFamily="34" charset="0"/>
              </a:rPr>
              <a:t>Di un Robot </a:t>
            </a:r>
            <a:r>
              <a:rPr lang="en-ID" sz="4400" b="1" dirty="0" err="1">
                <a:solidFill>
                  <a:srgbClr val="F7F7F7"/>
                </a:solidFill>
                <a:latin typeface="Garamond" panose="02020404030301010803" pitchFamily="18" charset="0"/>
                <a:ea typeface="Lato" panose="020F0502020204030203" pitchFamily="34" charset="0"/>
                <a:cs typeface="Lato" panose="020F0502020204030203" pitchFamily="34" charset="0"/>
              </a:rPr>
              <a:t>Scara</a:t>
            </a:r>
            <a:endParaRPr kumimoji="0" lang="en-ID" sz="4400" b="1" i="0" u="none" strike="noStrike" kern="1200" cap="none" spc="0" normalizeH="0" baseline="0" noProof="0" dirty="0">
              <a:ln>
                <a:noFill/>
              </a:ln>
              <a:solidFill>
                <a:srgbClr val="F7F7F7"/>
              </a:solidFill>
              <a:effectLst/>
              <a:uLnTx/>
              <a:uFillTx/>
              <a:latin typeface="Garamond" panose="02020404030301010803" pitchFamily="18" charset="0"/>
              <a:ea typeface="Lato" panose="020F0502020204030203" pitchFamily="34" charset="0"/>
              <a:cs typeface="Lato" panose="020F0502020204030203" pitchFamily="34" charset="0"/>
            </a:endParaRPr>
          </a:p>
        </p:txBody>
      </p:sp>
      <p:sp>
        <p:nvSpPr>
          <p:cNvPr id="7" name="Rectangle 6">
            <a:extLst>
              <a:ext uri="{FF2B5EF4-FFF2-40B4-BE49-F238E27FC236}">
                <a16:creationId xmlns:a16="http://schemas.microsoft.com/office/drawing/2014/main" id="{19432EB7-90CD-2D1C-FD01-74F80557906C}"/>
              </a:ext>
            </a:extLst>
          </p:cNvPr>
          <p:cNvSpPr/>
          <p:nvPr/>
        </p:nvSpPr>
        <p:spPr>
          <a:xfrm>
            <a:off x="1379473" y="3022211"/>
            <a:ext cx="3279841" cy="52322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D" sz="2800" i="0" u="none" strike="noStrike" kern="1200" cap="none" spc="0" normalizeH="0" baseline="0" noProof="0" dirty="0">
                <a:ln>
                  <a:noFill/>
                </a:ln>
                <a:solidFill>
                  <a:srgbClr val="323232"/>
                </a:solidFill>
                <a:effectLst/>
                <a:uLnTx/>
                <a:uFillTx/>
                <a:latin typeface="Garamond" panose="02020404030301010803" pitchFamily="18" charset="0"/>
                <a:ea typeface="Lato Black" panose="020F0502020204030203" pitchFamily="34" charset="0"/>
                <a:cs typeface="Lato Black" panose="020F0502020204030203" pitchFamily="34" charset="0"/>
              </a:rPr>
              <a:t>F. </a:t>
            </a:r>
            <a:r>
              <a:rPr kumimoji="0" lang="en-ID" sz="2800" i="0" u="none" strike="noStrike" kern="1200" cap="none" spc="0" normalizeH="0" baseline="0" noProof="0" dirty="0" err="1">
                <a:ln>
                  <a:noFill/>
                </a:ln>
                <a:solidFill>
                  <a:srgbClr val="323232"/>
                </a:solidFill>
                <a:effectLst/>
                <a:uLnTx/>
                <a:uFillTx/>
                <a:latin typeface="Garamond" panose="02020404030301010803" pitchFamily="18" charset="0"/>
                <a:ea typeface="Lato Black" panose="020F0502020204030203" pitchFamily="34" charset="0"/>
                <a:cs typeface="Lato Black" panose="020F0502020204030203" pitchFamily="34" charset="0"/>
              </a:rPr>
              <a:t>Campregher</a:t>
            </a:r>
            <a:endParaRPr kumimoji="0" lang="en-ID" sz="2800" i="0" u="none" strike="noStrike" kern="1200" cap="none" spc="0" normalizeH="0" baseline="0" noProof="0" dirty="0">
              <a:ln>
                <a:noFill/>
              </a:ln>
              <a:solidFill>
                <a:srgbClr val="323232"/>
              </a:solidFill>
              <a:effectLst/>
              <a:uLnTx/>
              <a:uFillTx/>
              <a:latin typeface="Garamond" panose="02020404030301010803" pitchFamily="18" charset="0"/>
              <a:ea typeface="Lato Black" panose="020F0502020204030203" pitchFamily="34" charset="0"/>
              <a:cs typeface="Lato Black" panose="020F0502020204030203" pitchFamily="34" charset="0"/>
            </a:endParaRPr>
          </a:p>
        </p:txBody>
      </p:sp>
      <p:sp>
        <p:nvSpPr>
          <p:cNvPr id="10" name="Rectangle 9">
            <a:extLst>
              <a:ext uri="{FF2B5EF4-FFF2-40B4-BE49-F238E27FC236}">
                <a16:creationId xmlns:a16="http://schemas.microsoft.com/office/drawing/2014/main" id="{57D285BF-6A5A-A28D-1877-4DB2954E8356}"/>
              </a:ext>
            </a:extLst>
          </p:cNvPr>
          <p:cNvSpPr/>
          <p:nvPr/>
        </p:nvSpPr>
        <p:spPr>
          <a:xfrm>
            <a:off x="4329181" y="3022211"/>
            <a:ext cx="3279841" cy="52322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D" sz="2800" b="0" i="0" u="none" strike="noStrike" kern="1200" cap="none" spc="0" normalizeH="0" baseline="0" noProof="0" dirty="0">
                <a:ln>
                  <a:noFill/>
                </a:ln>
                <a:solidFill>
                  <a:srgbClr val="323232"/>
                </a:solidFill>
                <a:effectLst/>
                <a:uLnTx/>
                <a:uFillTx/>
                <a:latin typeface="Garamond" panose="02020404030301010803" pitchFamily="18" charset="0"/>
                <a:ea typeface="Lato Black" panose="020F0502020204030203" pitchFamily="34" charset="0"/>
                <a:cs typeface="Lato Black" panose="020F0502020204030203" pitchFamily="34" charset="0"/>
              </a:rPr>
              <a:t>M. Milanesi</a:t>
            </a:r>
          </a:p>
        </p:txBody>
      </p:sp>
      <p:sp>
        <p:nvSpPr>
          <p:cNvPr id="11" name="Rectangle 10">
            <a:extLst>
              <a:ext uri="{FF2B5EF4-FFF2-40B4-BE49-F238E27FC236}">
                <a16:creationId xmlns:a16="http://schemas.microsoft.com/office/drawing/2014/main" id="{2769E3E4-0C30-2FDB-971C-561E3898F09C}"/>
              </a:ext>
            </a:extLst>
          </p:cNvPr>
          <p:cNvSpPr/>
          <p:nvPr/>
        </p:nvSpPr>
        <p:spPr>
          <a:xfrm>
            <a:off x="7278889" y="3022267"/>
            <a:ext cx="3279841" cy="52322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D" sz="2800" b="0" i="0" u="none" strike="noStrike" kern="1200" cap="none" spc="0" normalizeH="0" baseline="0" noProof="0" dirty="0">
                <a:ln>
                  <a:noFill/>
                </a:ln>
                <a:solidFill>
                  <a:srgbClr val="323232"/>
                </a:solidFill>
                <a:effectLst/>
                <a:uLnTx/>
                <a:uFillTx/>
                <a:latin typeface="Garamond" panose="02020404030301010803" pitchFamily="18" charset="0"/>
                <a:ea typeface="Lato Black" panose="020F0502020204030203" pitchFamily="34" charset="0"/>
                <a:cs typeface="Lato Black" panose="020F0502020204030203" pitchFamily="34" charset="0"/>
              </a:rPr>
              <a:t>A. </a:t>
            </a:r>
            <a:r>
              <a:rPr kumimoji="0" lang="en-ID" sz="2800" b="0" i="0" u="none" strike="noStrike" kern="1200" cap="none" spc="0" normalizeH="0" baseline="0" noProof="0" dirty="0" err="1">
                <a:ln>
                  <a:noFill/>
                </a:ln>
                <a:solidFill>
                  <a:srgbClr val="323232"/>
                </a:solidFill>
                <a:effectLst/>
                <a:uLnTx/>
                <a:uFillTx/>
                <a:latin typeface="Garamond" panose="02020404030301010803" pitchFamily="18" charset="0"/>
                <a:ea typeface="Lato Black" panose="020F0502020204030203" pitchFamily="34" charset="0"/>
                <a:cs typeface="Lato Black" panose="020F0502020204030203" pitchFamily="34" charset="0"/>
              </a:rPr>
              <a:t>Msaad</a:t>
            </a:r>
            <a:endParaRPr kumimoji="0" lang="en-ID" sz="2800" b="0" i="0" u="none" strike="noStrike" kern="1200" cap="none" spc="0" normalizeH="0" baseline="0" noProof="0" dirty="0">
              <a:ln>
                <a:noFill/>
              </a:ln>
              <a:solidFill>
                <a:srgbClr val="323232"/>
              </a:solidFill>
              <a:effectLst/>
              <a:uLnTx/>
              <a:uFillTx/>
              <a:latin typeface="Garamond" panose="02020404030301010803" pitchFamily="18" charset="0"/>
              <a:ea typeface="Lato Black" panose="020F0502020204030203" pitchFamily="34" charset="0"/>
              <a:cs typeface="Lato Black" panose="020F0502020204030203" pitchFamily="34" charset="0"/>
            </a:endParaRPr>
          </a:p>
        </p:txBody>
      </p:sp>
      <p:sp>
        <p:nvSpPr>
          <p:cNvPr id="20" name="TextBox 19">
            <a:extLst>
              <a:ext uri="{FF2B5EF4-FFF2-40B4-BE49-F238E27FC236}">
                <a16:creationId xmlns:a16="http://schemas.microsoft.com/office/drawing/2014/main" id="{48EACAFF-8034-CA20-11B5-DEDEA1DC37F3}"/>
              </a:ext>
            </a:extLst>
          </p:cNvPr>
          <p:cNvSpPr txBox="1"/>
          <p:nvPr/>
        </p:nvSpPr>
        <p:spPr>
          <a:xfrm>
            <a:off x="1921425" y="4042555"/>
            <a:ext cx="8291998" cy="461665"/>
          </a:xfrm>
          <a:prstGeom prst="rect">
            <a:avLst/>
          </a:prstGeom>
        </p:spPr>
        <p:txBody>
          <a:bodyPr wrap="square">
            <a:spAutoFit/>
          </a:bodyPr>
          <a:lstStyle>
            <a:defPPr>
              <a:defRPr lang="en-US"/>
            </a:defPPr>
            <a:lvl1pPr algn="ctr">
              <a:defRPr sz="2800">
                <a:solidFill>
                  <a:schemeClr val="tx2"/>
                </a:solidFill>
                <a:latin typeface="Garamond" panose="02020404030301010803" pitchFamily="18" charset="0"/>
                <a:ea typeface="Lato Black" panose="020F0502020204030203" pitchFamily="34" charset="0"/>
                <a:cs typeface="Lato Black" panose="020F0502020204030203"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2400" b="0" i="1" u="none" strike="noStrike" kern="1200" cap="none" spc="0" normalizeH="0" baseline="0" noProof="0" dirty="0">
                <a:ln>
                  <a:noFill/>
                </a:ln>
                <a:solidFill>
                  <a:srgbClr val="323232"/>
                </a:solidFill>
                <a:effectLst/>
                <a:uLnTx/>
                <a:uFillTx/>
                <a:latin typeface="Adobe Caslon Pro" panose="0205050205050A020403" pitchFamily="18" charset="0"/>
                <a:ea typeface="Lato Black" panose="020F0502020204030203" pitchFamily="34" charset="0"/>
                <a:cs typeface="Lato Black" panose="020F0502020204030203" pitchFamily="34" charset="0"/>
              </a:rPr>
              <a:t>Laboratorio di Automatica</a:t>
            </a:r>
            <a:endParaRPr kumimoji="0" lang="en-US" sz="2400" b="0" i="1" u="none" strike="noStrike" kern="1200" cap="none" spc="0" normalizeH="0" baseline="0" noProof="0" dirty="0">
              <a:ln>
                <a:noFill/>
              </a:ln>
              <a:solidFill>
                <a:srgbClr val="323232"/>
              </a:solidFill>
              <a:effectLst/>
              <a:uLnTx/>
              <a:uFillTx/>
              <a:latin typeface="Adobe Caslon Pro" panose="0205050205050A020403" pitchFamily="18" charset="0"/>
              <a:ea typeface="Lato Black" panose="020F0502020204030203" pitchFamily="34" charset="0"/>
              <a:cs typeface="Lato Black" panose="020F0502020204030203" pitchFamily="34" charset="0"/>
            </a:endParaRPr>
          </a:p>
        </p:txBody>
      </p:sp>
    </p:spTree>
    <p:extLst>
      <p:ext uri="{BB962C8B-B14F-4D97-AF65-F5344CB8AC3E}">
        <p14:creationId xmlns:p14="http://schemas.microsoft.com/office/powerpoint/2010/main" val="9521579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27">
            <a:extLst>
              <a:ext uri="{FF2B5EF4-FFF2-40B4-BE49-F238E27FC236}">
                <a16:creationId xmlns:a16="http://schemas.microsoft.com/office/drawing/2014/main" id="{F403FD5E-4E2D-4EFD-A57B-01F81E9CBB10}"/>
              </a:ext>
            </a:extLst>
          </p:cNvPr>
          <p:cNvSpPr txBox="1"/>
          <p:nvPr/>
        </p:nvSpPr>
        <p:spPr>
          <a:xfrm>
            <a:off x="2128348" y="867709"/>
            <a:ext cx="7747000" cy="92333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D" sz="5400" b="0" i="0" u="none" strike="noStrike" kern="1200" cap="none" spc="0" normalizeH="0" baseline="0" noProof="0" dirty="0">
                <a:ln>
                  <a:noFill/>
                </a:ln>
                <a:solidFill>
                  <a:srgbClr val="323232"/>
                </a:solidFill>
                <a:effectLst/>
                <a:uLnTx/>
                <a:uFillTx/>
                <a:latin typeface="Garamond" panose="02020404030301010803" pitchFamily="18" charset="0"/>
                <a:ea typeface="Lato" panose="020F0502020204030203" pitchFamily="34" charset="0"/>
                <a:cs typeface="Lato" panose="020F0502020204030203" pitchFamily="34" charset="0"/>
              </a:rPr>
              <a:t>Benchmark Processes</a:t>
            </a:r>
          </a:p>
        </p:txBody>
      </p:sp>
      <p:sp>
        <p:nvSpPr>
          <p:cNvPr id="29" name="Rectangle 28">
            <a:extLst>
              <a:ext uri="{FF2B5EF4-FFF2-40B4-BE49-F238E27FC236}">
                <a16:creationId xmlns:a16="http://schemas.microsoft.com/office/drawing/2014/main" id="{943AB767-1957-47DC-9536-F053266B9F3C}"/>
              </a:ext>
            </a:extLst>
          </p:cNvPr>
          <p:cNvSpPr/>
          <p:nvPr/>
        </p:nvSpPr>
        <p:spPr>
          <a:xfrm>
            <a:off x="4361928" y="656143"/>
            <a:ext cx="3279841" cy="36933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D" sz="1800" b="0" i="0" u="none" strike="noStrike" kern="1200" cap="none" spc="0" normalizeH="0" baseline="0" noProof="0" dirty="0">
                <a:ln>
                  <a:noFill/>
                </a:ln>
                <a:solidFill>
                  <a:srgbClr val="323232"/>
                </a:solidFill>
                <a:effectLst/>
                <a:uLnTx/>
                <a:uFillTx/>
                <a:latin typeface="Garamond" panose="02020404030301010803" pitchFamily="18" charset="0"/>
                <a:ea typeface="Lato Black" panose="020F0502020204030203" pitchFamily="34" charset="0"/>
                <a:cs typeface="Lato Black" panose="020F0502020204030203" pitchFamily="34" charset="0"/>
              </a:rPr>
              <a:t>Tuning</a:t>
            </a:r>
          </a:p>
        </p:txBody>
      </p:sp>
      <p:sp>
        <p:nvSpPr>
          <p:cNvPr id="3" name="TextBox 35">
            <a:extLst>
              <a:ext uri="{FF2B5EF4-FFF2-40B4-BE49-F238E27FC236}">
                <a16:creationId xmlns:a16="http://schemas.microsoft.com/office/drawing/2014/main" id="{B4252CB6-5127-2766-4116-4D7FF4B3A19B}"/>
              </a:ext>
            </a:extLst>
          </p:cNvPr>
          <p:cNvSpPr txBox="1"/>
          <p:nvPr/>
        </p:nvSpPr>
        <p:spPr>
          <a:xfrm>
            <a:off x="5892171" y="3328772"/>
            <a:ext cx="2584898" cy="375552"/>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323232">
                    <a:lumMod val="85000"/>
                    <a:lumOff val="15000"/>
                  </a:srgbClr>
                </a:solidFill>
                <a:effectLst/>
                <a:uLnTx/>
                <a:uFillTx/>
                <a:latin typeface="Arial" panose="020B0604020202020204" pitchFamily="34" charset="0"/>
                <a:ea typeface="+mn-ea"/>
                <a:cs typeface="Arial" panose="020B0604020202020204" pitchFamily="34" charset="0"/>
              </a:rPr>
              <a:t>Fourth Order System</a:t>
            </a:r>
          </a:p>
        </p:txBody>
      </p:sp>
      <p:sp>
        <p:nvSpPr>
          <p:cNvPr id="4" name="TextBox 35">
            <a:extLst>
              <a:ext uri="{FF2B5EF4-FFF2-40B4-BE49-F238E27FC236}">
                <a16:creationId xmlns:a16="http://schemas.microsoft.com/office/drawing/2014/main" id="{9AC98E36-C965-AE80-63A0-DD4F9FAB114B}"/>
              </a:ext>
            </a:extLst>
          </p:cNvPr>
          <p:cNvSpPr txBox="1"/>
          <p:nvPr/>
        </p:nvSpPr>
        <p:spPr>
          <a:xfrm>
            <a:off x="1197859" y="3328165"/>
            <a:ext cx="2584898" cy="375552"/>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323232">
                    <a:lumMod val="85000"/>
                    <a:lumOff val="15000"/>
                  </a:srgbClr>
                </a:solidFill>
                <a:effectLst/>
                <a:uLnTx/>
                <a:uFillTx/>
                <a:latin typeface="Arial" panose="020B0604020202020204" pitchFamily="34" charset="0"/>
                <a:ea typeface="+mn-ea"/>
                <a:cs typeface="Arial" panose="020B0604020202020204" pitchFamily="34" charset="0"/>
              </a:rPr>
              <a:t>Multiple Equal Poles</a:t>
            </a:r>
          </a:p>
        </p:txBody>
      </p:sp>
      <mc:AlternateContent xmlns:mc="http://schemas.openxmlformats.org/markup-compatibility/2006" xmlns:a14="http://schemas.microsoft.com/office/drawing/2010/main">
        <mc:Choice Requires="a14">
          <p:sp>
            <p:nvSpPr>
              <p:cNvPr id="5" name="CasellaDiTesto 7">
                <a:extLst>
                  <a:ext uri="{FF2B5EF4-FFF2-40B4-BE49-F238E27FC236}">
                    <a16:creationId xmlns:a16="http://schemas.microsoft.com/office/drawing/2014/main" id="{35F66706-ECFB-07B1-C8F9-FD8C842B6009}"/>
                  </a:ext>
                </a:extLst>
              </p:cNvPr>
              <p:cNvSpPr txBox="1"/>
              <p:nvPr/>
            </p:nvSpPr>
            <p:spPr>
              <a:xfrm>
                <a:off x="5892171" y="3772032"/>
                <a:ext cx="5264967" cy="506292"/>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it-IT" sz="1600" b="0" i="1" u="none" strike="noStrike" kern="1200" cap="none" spc="0" normalizeH="0" baseline="0" noProof="0" smtClean="0">
                              <a:ln>
                                <a:noFill/>
                              </a:ln>
                              <a:solidFill>
                                <a:srgbClr val="323232"/>
                              </a:solidFill>
                              <a:effectLst/>
                              <a:uLnTx/>
                              <a:uFillTx/>
                              <a:latin typeface="Cambria Math" panose="02040503050406030204" pitchFamily="18" charset="0"/>
                              <a:ea typeface="+mn-ea"/>
                              <a:cs typeface="+mn-cs"/>
                            </a:rPr>
                          </m:ctrlPr>
                        </m:sSubPr>
                        <m:e>
                          <m:r>
                            <a:rPr kumimoji="0" lang="it-IT" sz="1600" b="0" i="1" u="none" strike="noStrike" kern="1200" cap="none" spc="0" normalizeH="0" baseline="0" noProof="0" smtClean="0">
                              <a:ln>
                                <a:noFill/>
                              </a:ln>
                              <a:solidFill>
                                <a:srgbClr val="323232"/>
                              </a:solidFill>
                              <a:effectLst/>
                              <a:uLnTx/>
                              <a:uFillTx/>
                              <a:latin typeface="Cambria Math" panose="02040503050406030204" pitchFamily="18" charset="0"/>
                              <a:ea typeface="+mn-ea"/>
                              <a:cs typeface="+mn-cs"/>
                            </a:rPr>
                            <m:t>𝑃</m:t>
                          </m:r>
                        </m:e>
                        <m:sub>
                          <m:r>
                            <a:rPr kumimoji="0" lang="it-IT" sz="1600" b="0" i="1" u="none" strike="noStrike" kern="1200" cap="none" spc="0" normalizeH="0" baseline="0" noProof="0" smtClean="0">
                              <a:ln>
                                <a:noFill/>
                              </a:ln>
                              <a:solidFill>
                                <a:srgbClr val="323232"/>
                              </a:solidFill>
                              <a:effectLst/>
                              <a:uLnTx/>
                              <a:uFillTx/>
                              <a:latin typeface="Cambria Math" panose="02040503050406030204" pitchFamily="18" charset="0"/>
                              <a:ea typeface="+mn-ea"/>
                              <a:cs typeface="+mn-cs"/>
                            </a:rPr>
                            <m:t>5</m:t>
                          </m:r>
                        </m:sub>
                      </m:sSub>
                      <m:d>
                        <m:dPr>
                          <m:ctrlPr>
                            <a:rPr kumimoji="0" lang="it-IT" sz="1600" b="0" i="1" u="none" strike="noStrike" kern="1200" cap="none" spc="0" normalizeH="0" baseline="0" noProof="0" smtClean="0">
                              <a:ln>
                                <a:noFill/>
                              </a:ln>
                              <a:solidFill>
                                <a:srgbClr val="323232"/>
                              </a:solidFill>
                              <a:effectLst/>
                              <a:uLnTx/>
                              <a:uFillTx/>
                              <a:latin typeface="Cambria Math" panose="02040503050406030204" pitchFamily="18" charset="0"/>
                              <a:ea typeface="+mn-ea"/>
                              <a:cs typeface="+mn-cs"/>
                            </a:rPr>
                          </m:ctrlPr>
                        </m:dPr>
                        <m:e>
                          <m:r>
                            <a:rPr kumimoji="0" lang="it-IT" sz="1600" b="0" i="1" u="none" strike="noStrike" kern="1200" cap="none" spc="0" normalizeH="0" baseline="0" noProof="0" smtClean="0">
                              <a:ln>
                                <a:noFill/>
                              </a:ln>
                              <a:solidFill>
                                <a:srgbClr val="323232"/>
                              </a:solidFill>
                              <a:effectLst/>
                              <a:uLnTx/>
                              <a:uFillTx/>
                              <a:latin typeface="Cambria Math" panose="02040503050406030204" pitchFamily="18" charset="0"/>
                              <a:ea typeface="+mn-ea"/>
                              <a:cs typeface="+mn-cs"/>
                            </a:rPr>
                            <m:t>𝑠</m:t>
                          </m:r>
                        </m:e>
                      </m:d>
                      <m:r>
                        <a:rPr kumimoji="0" lang="it-IT" sz="1600" b="0" i="1" u="none" strike="noStrike" kern="1200" cap="none" spc="0" normalizeH="0" baseline="0" noProof="0" smtClean="0">
                          <a:ln>
                            <a:noFill/>
                          </a:ln>
                          <a:solidFill>
                            <a:srgbClr val="323232"/>
                          </a:solidFill>
                          <a:effectLst/>
                          <a:uLnTx/>
                          <a:uFillTx/>
                          <a:latin typeface="Cambria Math" panose="02040503050406030204" pitchFamily="18" charset="0"/>
                          <a:ea typeface="+mn-ea"/>
                          <a:cs typeface="+mn-cs"/>
                        </a:rPr>
                        <m:t>=</m:t>
                      </m:r>
                      <m:f>
                        <m:fPr>
                          <m:ctrlPr>
                            <a:rPr kumimoji="0" lang="it-IT" sz="1600" b="0" i="1" u="none" strike="noStrike" kern="1200" cap="none" spc="0" normalizeH="0" baseline="0" noProof="0" smtClean="0">
                              <a:ln>
                                <a:noFill/>
                              </a:ln>
                              <a:solidFill>
                                <a:srgbClr val="323232"/>
                              </a:solidFill>
                              <a:effectLst/>
                              <a:uLnTx/>
                              <a:uFillTx/>
                              <a:latin typeface="Cambria Math" panose="02040503050406030204" pitchFamily="18" charset="0"/>
                              <a:ea typeface="+mn-ea"/>
                              <a:cs typeface="+mn-cs"/>
                            </a:rPr>
                          </m:ctrlPr>
                        </m:fPr>
                        <m:num>
                          <m:r>
                            <a:rPr kumimoji="0" lang="it-IT" sz="1600" b="0" i="1" u="none" strike="noStrike" kern="1200" cap="none" spc="0" normalizeH="0" baseline="0" noProof="0" smtClean="0">
                              <a:ln>
                                <a:noFill/>
                              </a:ln>
                              <a:solidFill>
                                <a:srgbClr val="323232"/>
                              </a:solidFill>
                              <a:effectLst/>
                              <a:uLnTx/>
                              <a:uFillTx/>
                              <a:latin typeface="Cambria Math" panose="02040503050406030204" pitchFamily="18" charset="0"/>
                              <a:ea typeface="+mn-ea"/>
                              <a:cs typeface="+mn-cs"/>
                            </a:rPr>
                            <m:t>1</m:t>
                          </m:r>
                        </m:num>
                        <m:den>
                          <m:r>
                            <a:rPr kumimoji="0" lang="it-IT" sz="1600" b="0" i="1" u="none" strike="noStrike" kern="1200" cap="none" spc="0" normalizeH="0" baseline="0" noProof="0" smtClean="0">
                              <a:ln>
                                <a:noFill/>
                              </a:ln>
                              <a:solidFill>
                                <a:srgbClr val="323232"/>
                              </a:solidFill>
                              <a:effectLst/>
                              <a:uLnTx/>
                              <a:uFillTx/>
                              <a:latin typeface="Cambria Math" panose="02040503050406030204" pitchFamily="18" charset="0"/>
                              <a:ea typeface="+mn-ea"/>
                              <a:cs typeface="+mn-cs"/>
                            </a:rPr>
                            <m:t>(</m:t>
                          </m:r>
                          <m:r>
                            <a:rPr kumimoji="0" lang="it-IT" sz="1600" b="0" i="1" u="none" strike="noStrike" kern="1200" cap="none" spc="0" normalizeH="0" baseline="0" noProof="0" smtClean="0">
                              <a:ln>
                                <a:noFill/>
                              </a:ln>
                              <a:solidFill>
                                <a:srgbClr val="323232"/>
                              </a:solidFill>
                              <a:effectLst/>
                              <a:uLnTx/>
                              <a:uFillTx/>
                              <a:latin typeface="Cambria Math" panose="02040503050406030204" pitchFamily="18" charset="0"/>
                              <a:ea typeface="+mn-ea"/>
                              <a:cs typeface="+mn-cs"/>
                            </a:rPr>
                            <m:t>𝑠</m:t>
                          </m:r>
                          <m:r>
                            <a:rPr kumimoji="0" lang="it-IT" sz="1600" b="0" i="1" u="none" strike="noStrike" kern="1200" cap="none" spc="0" normalizeH="0" baseline="0" noProof="0" smtClean="0">
                              <a:ln>
                                <a:noFill/>
                              </a:ln>
                              <a:solidFill>
                                <a:srgbClr val="323232"/>
                              </a:solidFill>
                              <a:effectLst/>
                              <a:uLnTx/>
                              <a:uFillTx/>
                              <a:latin typeface="Cambria Math" panose="02040503050406030204" pitchFamily="18" charset="0"/>
                              <a:ea typeface="+mn-ea"/>
                              <a:cs typeface="+mn-cs"/>
                            </a:rPr>
                            <m:t>+1)(1+</m:t>
                          </m:r>
                          <m:r>
                            <a:rPr kumimoji="0" lang="it-IT" sz="1600" b="0" i="1" u="none" strike="noStrike" kern="1200" cap="none" spc="0" normalizeH="0" baseline="0" noProof="0" smtClean="0">
                              <a:ln>
                                <a:noFill/>
                              </a:ln>
                              <a:solidFill>
                                <a:srgbClr val="323232"/>
                              </a:solidFill>
                              <a:effectLst/>
                              <a:uLnTx/>
                              <a:uFillTx/>
                              <a:latin typeface="Cambria Math" panose="02040503050406030204" pitchFamily="18" charset="0"/>
                              <a:ea typeface="+mn-ea"/>
                              <a:cs typeface="+mn-cs"/>
                            </a:rPr>
                            <m:t>𝜏</m:t>
                          </m:r>
                          <m:r>
                            <a:rPr kumimoji="0" lang="it-IT" sz="1600" b="0" i="1" u="none" strike="noStrike" kern="1200" cap="none" spc="0" normalizeH="0" baseline="0" noProof="0" smtClean="0">
                              <a:ln>
                                <a:noFill/>
                              </a:ln>
                              <a:solidFill>
                                <a:srgbClr val="323232"/>
                              </a:solidFill>
                              <a:effectLst/>
                              <a:uLnTx/>
                              <a:uFillTx/>
                              <a:latin typeface="Cambria Math" panose="02040503050406030204" pitchFamily="18" charset="0"/>
                              <a:ea typeface="+mn-ea"/>
                              <a:cs typeface="+mn-cs"/>
                            </a:rPr>
                            <m:t>𝑠</m:t>
                          </m:r>
                          <m:r>
                            <a:rPr kumimoji="0" lang="it-IT" sz="1600" b="0" i="1" u="none" strike="noStrike" kern="1200" cap="none" spc="0" normalizeH="0" baseline="0" noProof="0" smtClean="0">
                              <a:ln>
                                <a:noFill/>
                              </a:ln>
                              <a:solidFill>
                                <a:srgbClr val="323232"/>
                              </a:solidFill>
                              <a:effectLst/>
                              <a:uLnTx/>
                              <a:uFillTx/>
                              <a:latin typeface="Cambria Math" panose="02040503050406030204" pitchFamily="18" charset="0"/>
                              <a:ea typeface="+mn-ea"/>
                              <a:cs typeface="+mn-cs"/>
                            </a:rPr>
                            <m:t>)(1+</m:t>
                          </m:r>
                          <m:r>
                            <a:rPr kumimoji="0" lang="it-IT" sz="1600" b="0" i="1" u="none" strike="noStrike" kern="1200" cap="none" spc="0" normalizeH="0" baseline="0" noProof="0">
                              <a:ln>
                                <a:noFill/>
                              </a:ln>
                              <a:solidFill>
                                <a:srgbClr val="323232"/>
                              </a:solidFill>
                              <a:effectLst/>
                              <a:uLnTx/>
                              <a:uFillTx/>
                              <a:latin typeface="Cambria Math" panose="02040503050406030204" pitchFamily="18" charset="0"/>
                              <a:ea typeface="+mn-ea"/>
                              <a:cs typeface="+mn-cs"/>
                            </a:rPr>
                            <m:t>𝜏</m:t>
                          </m:r>
                          <m:r>
                            <a:rPr kumimoji="0" lang="it-IT" sz="1600" b="0" i="1" u="none" strike="noStrike" kern="1200" cap="none" spc="0" normalizeH="0" baseline="0" noProof="0" smtClean="0">
                              <a:ln>
                                <a:noFill/>
                              </a:ln>
                              <a:solidFill>
                                <a:srgbClr val="323232"/>
                              </a:solidFill>
                              <a:effectLst/>
                              <a:uLnTx/>
                              <a:uFillTx/>
                              <a:latin typeface="Cambria Math" panose="02040503050406030204" pitchFamily="18" charset="0"/>
                              <a:ea typeface="+mn-ea"/>
                              <a:cs typeface="+mn-cs"/>
                            </a:rPr>
                            <m:t>𝑠</m:t>
                          </m:r>
                          <m:r>
                            <a:rPr kumimoji="0" lang="it-IT" sz="1600" b="0" i="1" u="none" strike="noStrike" kern="1200" cap="none" spc="0" normalizeH="0" baseline="0" noProof="0" smtClean="0">
                              <a:ln>
                                <a:noFill/>
                              </a:ln>
                              <a:solidFill>
                                <a:srgbClr val="323232"/>
                              </a:solidFill>
                              <a:effectLst/>
                              <a:uLnTx/>
                              <a:uFillTx/>
                              <a:latin typeface="Cambria Math" panose="02040503050406030204" pitchFamily="18" charset="0"/>
                              <a:ea typeface="+mn-ea"/>
                              <a:cs typeface="+mn-cs"/>
                            </a:rPr>
                            <m:t>)(1+</m:t>
                          </m:r>
                          <m:r>
                            <a:rPr kumimoji="0" lang="it-IT" sz="1600" b="0" i="1" u="none" strike="noStrike" kern="1200" cap="none" spc="0" normalizeH="0" baseline="0" noProof="0">
                              <a:ln>
                                <a:noFill/>
                              </a:ln>
                              <a:solidFill>
                                <a:srgbClr val="323232"/>
                              </a:solidFill>
                              <a:effectLst/>
                              <a:uLnTx/>
                              <a:uFillTx/>
                              <a:latin typeface="Cambria Math" panose="02040503050406030204" pitchFamily="18" charset="0"/>
                              <a:ea typeface="+mn-ea"/>
                              <a:cs typeface="+mn-cs"/>
                            </a:rPr>
                            <m:t>𝜏</m:t>
                          </m:r>
                          <m:sSup>
                            <m:sSupPr>
                              <m:ctrlPr>
                                <a:rPr kumimoji="0" lang="it-IT" sz="1600" b="0" i="1" u="none" strike="noStrike" kern="1200" cap="none" spc="0" normalizeH="0" baseline="0" noProof="0" smtClean="0">
                                  <a:ln>
                                    <a:noFill/>
                                  </a:ln>
                                  <a:solidFill>
                                    <a:srgbClr val="323232"/>
                                  </a:solidFill>
                                  <a:effectLst/>
                                  <a:uLnTx/>
                                  <a:uFillTx/>
                                  <a:latin typeface="Cambria Math" panose="02040503050406030204" pitchFamily="18" charset="0"/>
                                  <a:ea typeface="+mn-ea"/>
                                  <a:cs typeface="+mn-cs"/>
                                </a:rPr>
                              </m:ctrlPr>
                            </m:sSupPr>
                            <m:e>
                              <m:r>
                                <a:rPr kumimoji="0" lang="it-IT" sz="1600" b="0" i="1" u="none" strike="noStrike" kern="1200" cap="none" spc="0" normalizeH="0" baseline="0" noProof="0" smtClean="0">
                                  <a:ln>
                                    <a:noFill/>
                                  </a:ln>
                                  <a:solidFill>
                                    <a:srgbClr val="323232"/>
                                  </a:solidFill>
                                  <a:effectLst/>
                                  <a:uLnTx/>
                                  <a:uFillTx/>
                                  <a:latin typeface="Cambria Math" panose="02040503050406030204" pitchFamily="18" charset="0"/>
                                  <a:ea typeface="+mn-ea"/>
                                  <a:cs typeface="+mn-cs"/>
                                </a:rPr>
                                <m:t>𝑠</m:t>
                              </m:r>
                            </m:e>
                            <m:sup>
                              <m:r>
                                <a:rPr kumimoji="0" lang="it-IT" sz="1600" b="0" i="1" u="none" strike="noStrike" kern="1200" cap="none" spc="0" normalizeH="0" baseline="0" noProof="0" smtClean="0">
                                  <a:ln>
                                    <a:noFill/>
                                  </a:ln>
                                  <a:solidFill>
                                    <a:srgbClr val="323232"/>
                                  </a:solidFill>
                                  <a:effectLst/>
                                  <a:uLnTx/>
                                  <a:uFillTx/>
                                  <a:latin typeface="Cambria Math" panose="02040503050406030204" pitchFamily="18" charset="0"/>
                                  <a:ea typeface="+mn-ea"/>
                                  <a:cs typeface="+mn-cs"/>
                                </a:rPr>
                                <m:t>3</m:t>
                              </m:r>
                            </m:sup>
                          </m:sSup>
                          <m:r>
                            <a:rPr kumimoji="0" lang="it-IT" sz="1600" b="0" i="1" u="none" strike="noStrike" kern="1200" cap="none" spc="0" normalizeH="0" baseline="0" noProof="0" smtClean="0">
                              <a:ln>
                                <a:noFill/>
                              </a:ln>
                              <a:solidFill>
                                <a:srgbClr val="323232"/>
                              </a:solidFill>
                              <a:effectLst/>
                              <a:uLnTx/>
                              <a:uFillTx/>
                              <a:latin typeface="Cambria Math" panose="02040503050406030204" pitchFamily="18" charset="0"/>
                              <a:ea typeface="+mn-ea"/>
                              <a:cs typeface="+mn-cs"/>
                            </a:rPr>
                            <m:t>)</m:t>
                          </m:r>
                        </m:den>
                      </m:f>
                      <m:r>
                        <a:rPr kumimoji="0" lang="it-IT" sz="1600" b="0" i="1" u="none" strike="noStrike" kern="1200" cap="none" spc="0" normalizeH="0" baseline="0" noProof="0" smtClean="0">
                          <a:ln>
                            <a:noFill/>
                          </a:ln>
                          <a:solidFill>
                            <a:srgbClr val="323232"/>
                          </a:solidFill>
                          <a:effectLst/>
                          <a:uLnTx/>
                          <a:uFillTx/>
                          <a:latin typeface="Cambria Math" panose="02040503050406030204" pitchFamily="18" charset="0"/>
                          <a:ea typeface="+mn-ea"/>
                          <a:cs typeface="+mn-cs"/>
                        </a:rPr>
                        <m:t>           </m:t>
                      </m:r>
                      <m:r>
                        <a:rPr kumimoji="0" lang="it-IT" sz="1600" b="0" i="1" u="none" strike="noStrike" kern="1200" cap="none" spc="0" normalizeH="0" baseline="0" noProof="0" smtClean="0">
                          <a:ln>
                            <a:noFill/>
                          </a:ln>
                          <a:solidFill>
                            <a:srgbClr val="323232"/>
                          </a:solidFill>
                          <a:effectLst/>
                          <a:uLnTx/>
                          <a:uFillTx/>
                          <a:latin typeface="Cambria Math" panose="02040503050406030204" pitchFamily="18" charset="0"/>
                          <a:ea typeface="+mn-ea"/>
                          <a:cs typeface="+mn-cs"/>
                        </a:rPr>
                        <m:t>𝜏</m:t>
                      </m:r>
                      <m:r>
                        <a:rPr kumimoji="0" lang="it-IT" sz="1600" b="0" i="1" u="none" strike="noStrike" kern="1200" cap="none" spc="0" normalizeH="0" baseline="0" noProof="0" smtClean="0">
                          <a:ln>
                            <a:noFill/>
                          </a:ln>
                          <a:solidFill>
                            <a:srgbClr val="323232"/>
                          </a:solidFill>
                          <a:effectLst/>
                          <a:uLnTx/>
                          <a:uFillTx/>
                          <a:latin typeface="Cambria Math" panose="02040503050406030204" pitchFamily="18" charset="0"/>
                          <a:ea typeface="+mn-ea"/>
                          <a:cs typeface="+mn-cs"/>
                        </a:rPr>
                        <m:t>=0.2, 0.5</m:t>
                      </m:r>
                    </m:oMath>
                  </m:oMathPara>
                </a14:m>
                <a:endParaRPr kumimoji="0" lang="it-IT" sz="1600" b="0" i="0" u="none" strike="noStrike" kern="1200" cap="none" spc="0" normalizeH="0" baseline="0" noProof="0" dirty="0">
                  <a:ln>
                    <a:noFill/>
                  </a:ln>
                  <a:solidFill>
                    <a:srgbClr val="323232"/>
                  </a:solidFill>
                  <a:effectLst/>
                  <a:uLnTx/>
                  <a:uFillTx/>
                  <a:latin typeface="Calibri" panose="020F0502020204030204"/>
                  <a:ea typeface="+mn-ea"/>
                  <a:cs typeface="+mn-cs"/>
                </a:endParaRPr>
              </a:p>
            </p:txBody>
          </p:sp>
        </mc:Choice>
        <mc:Fallback xmlns="">
          <p:sp>
            <p:nvSpPr>
              <p:cNvPr id="5" name="CasellaDiTesto 7">
                <a:extLst>
                  <a:ext uri="{FF2B5EF4-FFF2-40B4-BE49-F238E27FC236}">
                    <a16:creationId xmlns:a16="http://schemas.microsoft.com/office/drawing/2014/main" id="{35F66706-ECFB-07B1-C8F9-FD8C842B6009}"/>
                  </a:ext>
                </a:extLst>
              </p:cNvPr>
              <p:cNvSpPr txBox="1">
                <a:spLocks noRot="1" noChangeAspect="1" noMove="1" noResize="1" noEditPoints="1" noAdjustHandles="1" noChangeArrowheads="1" noChangeShapeType="1" noTextEdit="1"/>
              </p:cNvSpPr>
              <p:nvPr/>
            </p:nvSpPr>
            <p:spPr>
              <a:xfrm>
                <a:off x="5892171" y="3772032"/>
                <a:ext cx="5264967" cy="50629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CasellaDiTesto 8">
                <a:extLst>
                  <a:ext uri="{FF2B5EF4-FFF2-40B4-BE49-F238E27FC236}">
                    <a16:creationId xmlns:a16="http://schemas.microsoft.com/office/drawing/2014/main" id="{8F26D9B3-7F89-AF70-E960-AD54DA90353C}"/>
                  </a:ext>
                </a:extLst>
              </p:cNvPr>
              <p:cNvSpPr txBox="1"/>
              <p:nvPr/>
            </p:nvSpPr>
            <p:spPr>
              <a:xfrm>
                <a:off x="1234873" y="3780880"/>
                <a:ext cx="2964273" cy="497444"/>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it-IT" sz="1600" b="0" i="1" u="none" strike="noStrike" kern="1200" cap="none" spc="0" normalizeH="0" baseline="0" noProof="0" smtClean="0">
                              <a:ln>
                                <a:noFill/>
                              </a:ln>
                              <a:solidFill>
                                <a:srgbClr val="323232"/>
                              </a:solidFill>
                              <a:effectLst/>
                              <a:uLnTx/>
                              <a:uFillTx/>
                              <a:latin typeface="Cambria Math" panose="02040503050406030204" pitchFamily="18" charset="0"/>
                              <a:ea typeface="+mn-ea"/>
                              <a:cs typeface="+mn-cs"/>
                            </a:rPr>
                          </m:ctrlPr>
                        </m:sSubPr>
                        <m:e>
                          <m:r>
                            <a:rPr kumimoji="0" lang="it-IT" sz="1600" b="0" i="1" u="none" strike="noStrike" kern="1200" cap="none" spc="0" normalizeH="0" baseline="0" noProof="0" smtClean="0">
                              <a:ln>
                                <a:noFill/>
                              </a:ln>
                              <a:solidFill>
                                <a:srgbClr val="323232"/>
                              </a:solidFill>
                              <a:effectLst/>
                              <a:uLnTx/>
                              <a:uFillTx/>
                              <a:latin typeface="Cambria Math" panose="02040503050406030204" pitchFamily="18" charset="0"/>
                              <a:ea typeface="+mn-ea"/>
                              <a:cs typeface="+mn-cs"/>
                            </a:rPr>
                            <m:t>𝑃</m:t>
                          </m:r>
                        </m:e>
                        <m:sub>
                          <m:r>
                            <a:rPr kumimoji="0" lang="it-IT" sz="1600" b="0" i="1" u="none" strike="noStrike" kern="1200" cap="none" spc="0" normalizeH="0" baseline="0" noProof="0" smtClean="0">
                              <a:ln>
                                <a:noFill/>
                              </a:ln>
                              <a:solidFill>
                                <a:srgbClr val="323232"/>
                              </a:solidFill>
                              <a:effectLst/>
                              <a:uLnTx/>
                              <a:uFillTx/>
                              <a:latin typeface="Cambria Math" panose="02040503050406030204" pitchFamily="18" charset="0"/>
                              <a:ea typeface="+mn-ea"/>
                              <a:cs typeface="+mn-cs"/>
                            </a:rPr>
                            <m:t>2</m:t>
                          </m:r>
                        </m:sub>
                      </m:sSub>
                      <m:d>
                        <m:dPr>
                          <m:ctrlPr>
                            <a:rPr kumimoji="0" lang="it-IT" sz="1600" b="0" i="1" u="none" strike="noStrike" kern="1200" cap="none" spc="0" normalizeH="0" baseline="0" noProof="0" smtClean="0">
                              <a:ln>
                                <a:noFill/>
                              </a:ln>
                              <a:solidFill>
                                <a:srgbClr val="323232"/>
                              </a:solidFill>
                              <a:effectLst/>
                              <a:uLnTx/>
                              <a:uFillTx/>
                              <a:latin typeface="Cambria Math" panose="02040503050406030204" pitchFamily="18" charset="0"/>
                              <a:ea typeface="+mn-ea"/>
                              <a:cs typeface="+mn-cs"/>
                            </a:rPr>
                          </m:ctrlPr>
                        </m:dPr>
                        <m:e>
                          <m:r>
                            <a:rPr kumimoji="0" lang="it-IT" sz="1600" b="0" i="1" u="none" strike="noStrike" kern="1200" cap="none" spc="0" normalizeH="0" baseline="0" noProof="0" smtClean="0">
                              <a:ln>
                                <a:noFill/>
                              </a:ln>
                              <a:solidFill>
                                <a:srgbClr val="323232"/>
                              </a:solidFill>
                              <a:effectLst/>
                              <a:uLnTx/>
                              <a:uFillTx/>
                              <a:latin typeface="Cambria Math" panose="02040503050406030204" pitchFamily="18" charset="0"/>
                              <a:ea typeface="+mn-ea"/>
                              <a:cs typeface="+mn-cs"/>
                            </a:rPr>
                            <m:t>𝑠</m:t>
                          </m:r>
                        </m:e>
                      </m:d>
                      <m:r>
                        <a:rPr kumimoji="0" lang="it-IT" sz="1600" b="0" i="1" u="none" strike="noStrike" kern="1200" cap="none" spc="0" normalizeH="0" baseline="0" noProof="0" smtClean="0">
                          <a:ln>
                            <a:noFill/>
                          </a:ln>
                          <a:solidFill>
                            <a:srgbClr val="323232"/>
                          </a:solidFill>
                          <a:effectLst/>
                          <a:uLnTx/>
                          <a:uFillTx/>
                          <a:latin typeface="Cambria Math" panose="02040503050406030204" pitchFamily="18" charset="0"/>
                          <a:ea typeface="+mn-ea"/>
                          <a:cs typeface="+mn-cs"/>
                        </a:rPr>
                        <m:t>=</m:t>
                      </m:r>
                      <m:f>
                        <m:fPr>
                          <m:ctrlPr>
                            <a:rPr kumimoji="0" lang="it-IT" sz="1600" b="0" i="1" u="none" strike="noStrike" kern="1200" cap="none" spc="0" normalizeH="0" baseline="0" noProof="0" smtClean="0">
                              <a:ln>
                                <a:noFill/>
                              </a:ln>
                              <a:solidFill>
                                <a:srgbClr val="323232"/>
                              </a:solidFill>
                              <a:effectLst/>
                              <a:uLnTx/>
                              <a:uFillTx/>
                              <a:latin typeface="Cambria Math" panose="02040503050406030204" pitchFamily="18" charset="0"/>
                              <a:ea typeface="+mn-ea"/>
                              <a:cs typeface="+mn-cs"/>
                            </a:rPr>
                          </m:ctrlPr>
                        </m:fPr>
                        <m:num>
                          <m:r>
                            <a:rPr kumimoji="0" lang="it-IT" sz="1600" b="0" i="1" u="none" strike="noStrike" kern="1200" cap="none" spc="0" normalizeH="0" baseline="0" noProof="0" smtClean="0">
                              <a:ln>
                                <a:noFill/>
                              </a:ln>
                              <a:solidFill>
                                <a:srgbClr val="323232"/>
                              </a:solidFill>
                              <a:effectLst/>
                              <a:uLnTx/>
                              <a:uFillTx/>
                              <a:latin typeface="Cambria Math" panose="02040503050406030204" pitchFamily="18" charset="0"/>
                              <a:ea typeface="+mn-ea"/>
                              <a:cs typeface="+mn-cs"/>
                            </a:rPr>
                            <m:t>1</m:t>
                          </m:r>
                        </m:num>
                        <m:den>
                          <m:sSup>
                            <m:sSupPr>
                              <m:ctrlPr>
                                <a:rPr kumimoji="0" lang="it-IT" sz="1600" b="0" i="1" u="none" strike="noStrike" kern="1200" cap="none" spc="0" normalizeH="0" baseline="0" noProof="0" smtClean="0">
                                  <a:ln>
                                    <a:noFill/>
                                  </a:ln>
                                  <a:solidFill>
                                    <a:srgbClr val="323232"/>
                                  </a:solidFill>
                                  <a:effectLst/>
                                  <a:uLnTx/>
                                  <a:uFillTx/>
                                  <a:latin typeface="Cambria Math" panose="02040503050406030204" pitchFamily="18" charset="0"/>
                                  <a:ea typeface="+mn-ea"/>
                                  <a:cs typeface="+mn-cs"/>
                                </a:rPr>
                              </m:ctrlPr>
                            </m:sSupPr>
                            <m:e>
                              <m:d>
                                <m:dPr>
                                  <m:ctrlPr>
                                    <a:rPr kumimoji="0" lang="it-IT" sz="1600" b="0" i="1" u="none" strike="noStrike" kern="1200" cap="none" spc="0" normalizeH="0" baseline="0" noProof="0" smtClean="0">
                                      <a:ln>
                                        <a:noFill/>
                                      </a:ln>
                                      <a:solidFill>
                                        <a:srgbClr val="323232"/>
                                      </a:solidFill>
                                      <a:effectLst/>
                                      <a:uLnTx/>
                                      <a:uFillTx/>
                                      <a:latin typeface="Cambria Math" panose="02040503050406030204" pitchFamily="18" charset="0"/>
                                      <a:ea typeface="+mn-ea"/>
                                      <a:cs typeface="+mn-cs"/>
                                    </a:rPr>
                                  </m:ctrlPr>
                                </m:dPr>
                                <m:e>
                                  <m:r>
                                    <a:rPr kumimoji="0" lang="it-IT" sz="1600" b="0" i="1" u="none" strike="noStrike" kern="1200" cap="none" spc="0" normalizeH="0" baseline="0" noProof="0" smtClean="0">
                                      <a:ln>
                                        <a:noFill/>
                                      </a:ln>
                                      <a:solidFill>
                                        <a:srgbClr val="323232"/>
                                      </a:solidFill>
                                      <a:effectLst/>
                                      <a:uLnTx/>
                                      <a:uFillTx/>
                                      <a:latin typeface="Cambria Math" panose="02040503050406030204" pitchFamily="18" charset="0"/>
                                      <a:ea typeface="+mn-ea"/>
                                      <a:cs typeface="+mn-cs"/>
                                    </a:rPr>
                                    <m:t>𝑠</m:t>
                                  </m:r>
                                  <m:r>
                                    <a:rPr kumimoji="0" lang="it-IT" sz="1600" b="0" i="1" u="none" strike="noStrike" kern="1200" cap="none" spc="0" normalizeH="0" baseline="0" noProof="0" smtClean="0">
                                      <a:ln>
                                        <a:noFill/>
                                      </a:ln>
                                      <a:solidFill>
                                        <a:srgbClr val="323232"/>
                                      </a:solidFill>
                                      <a:effectLst/>
                                      <a:uLnTx/>
                                      <a:uFillTx/>
                                      <a:latin typeface="Cambria Math" panose="02040503050406030204" pitchFamily="18" charset="0"/>
                                      <a:ea typeface="+mn-ea"/>
                                      <a:cs typeface="+mn-cs"/>
                                    </a:rPr>
                                    <m:t>+1</m:t>
                                  </m:r>
                                </m:e>
                              </m:d>
                            </m:e>
                            <m:sup>
                              <m:r>
                                <a:rPr kumimoji="0" lang="it-IT" sz="1600" b="0" i="1" u="none" strike="noStrike" kern="1200" cap="none" spc="0" normalizeH="0" baseline="0" noProof="0" smtClean="0">
                                  <a:ln>
                                    <a:noFill/>
                                  </a:ln>
                                  <a:solidFill>
                                    <a:srgbClr val="323232"/>
                                  </a:solidFill>
                                  <a:effectLst/>
                                  <a:uLnTx/>
                                  <a:uFillTx/>
                                  <a:latin typeface="Cambria Math" panose="02040503050406030204" pitchFamily="18" charset="0"/>
                                  <a:ea typeface="+mn-ea"/>
                                  <a:cs typeface="+mn-cs"/>
                                </a:rPr>
                                <m:t>𝑛</m:t>
                              </m:r>
                            </m:sup>
                          </m:sSup>
                        </m:den>
                      </m:f>
                      <m:r>
                        <a:rPr kumimoji="0" lang="it-IT" sz="1600" b="0" i="1" u="none" strike="noStrike" kern="1200" cap="none" spc="0" normalizeH="0" baseline="0" noProof="0" smtClean="0">
                          <a:ln>
                            <a:noFill/>
                          </a:ln>
                          <a:solidFill>
                            <a:srgbClr val="323232"/>
                          </a:solidFill>
                          <a:effectLst/>
                          <a:uLnTx/>
                          <a:uFillTx/>
                          <a:latin typeface="Cambria Math" panose="02040503050406030204" pitchFamily="18" charset="0"/>
                          <a:ea typeface="+mn-ea"/>
                          <a:cs typeface="+mn-cs"/>
                        </a:rPr>
                        <m:t>                </m:t>
                      </m:r>
                      <m:r>
                        <a:rPr kumimoji="0" lang="it-IT" sz="1600" b="0" i="1" u="none" strike="noStrike" kern="1200" cap="none" spc="0" normalizeH="0" baseline="0" noProof="0" smtClean="0">
                          <a:ln>
                            <a:noFill/>
                          </a:ln>
                          <a:solidFill>
                            <a:srgbClr val="323232"/>
                          </a:solidFill>
                          <a:effectLst/>
                          <a:uLnTx/>
                          <a:uFillTx/>
                          <a:latin typeface="Cambria Math" panose="02040503050406030204" pitchFamily="18" charset="0"/>
                          <a:ea typeface="+mn-ea"/>
                          <a:cs typeface="+mn-cs"/>
                        </a:rPr>
                        <m:t>𝑛</m:t>
                      </m:r>
                      <m:r>
                        <a:rPr kumimoji="0" lang="it-IT" sz="1600" b="0" i="1" u="none" strike="noStrike" kern="1200" cap="none" spc="0" normalizeH="0" baseline="0" noProof="0" smtClean="0">
                          <a:ln>
                            <a:noFill/>
                          </a:ln>
                          <a:solidFill>
                            <a:srgbClr val="323232"/>
                          </a:solidFill>
                          <a:effectLst/>
                          <a:uLnTx/>
                          <a:uFillTx/>
                          <a:latin typeface="Cambria Math" panose="02040503050406030204" pitchFamily="18" charset="0"/>
                          <a:ea typeface="+mn-ea"/>
                          <a:cs typeface="+mn-cs"/>
                        </a:rPr>
                        <m:t>=4, 8</m:t>
                      </m:r>
                    </m:oMath>
                  </m:oMathPara>
                </a14:m>
                <a:endParaRPr kumimoji="0" lang="it-IT" sz="1600" b="0" i="0" u="none" strike="noStrike" kern="1200" cap="none" spc="0" normalizeH="0" baseline="0" noProof="0" dirty="0">
                  <a:ln>
                    <a:noFill/>
                  </a:ln>
                  <a:solidFill>
                    <a:srgbClr val="323232"/>
                  </a:solidFill>
                  <a:effectLst/>
                  <a:uLnTx/>
                  <a:uFillTx/>
                  <a:latin typeface="Calibri" panose="020F0502020204030204"/>
                  <a:ea typeface="+mn-ea"/>
                  <a:cs typeface="+mn-cs"/>
                </a:endParaRPr>
              </a:p>
            </p:txBody>
          </p:sp>
        </mc:Choice>
        <mc:Fallback xmlns="">
          <p:sp>
            <p:nvSpPr>
              <p:cNvPr id="6" name="CasellaDiTesto 8">
                <a:extLst>
                  <a:ext uri="{FF2B5EF4-FFF2-40B4-BE49-F238E27FC236}">
                    <a16:creationId xmlns:a16="http://schemas.microsoft.com/office/drawing/2014/main" id="{8F26D9B3-7F89-AF70-E960-AD54DA90353C}"/>
                  </a:ext>
                </a:extLst>
              </p:cNvPr>
              <p:cNvSpPr txBox="1">
                <a:spLocks noRot="1" noChangeAspect="1" noMove="1" noResize="1" noEditPoints="1" noAdjustHandles="1" noChangeArrowheads="1" noChangeShapeType="1" noTextEdit="1"/>
              </p:cNvSpPr>
              <p:nvPr/>
            </p:nvSpPr>
            <p:spPr>
              <a:xfrm>
                <a:off x="1234873" y="3780880"/>
                <a:ext cx="2964273" cy="497444"/>
              </a:xfrm>
              <a:prstGeom prst="rect">
                <a:avLst/>
              </a:prstGeom>
              <a:blipFill>
                <a:blip r:embed="rId4"/>
                <a:stretch>
                  <a:fillRect/>
                </a:stretch>
              </a:blipFill>
            </p:spPr>
            <p:txBody>
              <a:bodyPr/>
              <a:lstStyle/>
              <a:p>
                <a:r>
                  <a:rPr lang="en-US">
                    <a:noFill/>
                  </a:rPr>
                  <a:t> </a:t>
                </a:r>
              </a:p>
            </p:txBody>
          </p:sp>
        </mc:Fallback>
      </mc:AlternateContent>
      <p:sp>
        <p:nvSpPr>
          <p:cNvPr id="7" name="TextBox 35">
            <a:extLst>
              <a:ext uri="{FF2B5EF4-FFF2-40B4-BE49-F238E27FC236}">
                <a16:creationId xmlns:a16="http://schemas.microsoft.com/office/drawing/2014/main" id="{80A67F0F-25DA-435A-AC67-FA8A96005065}"/>
              </a:ext>
            </a:extLst>
          </p:cNvPr>
          <p:cNvSpPr txBox="1"/>
          <p:nvPr/>
        </p:nvSpPr>
        <p:spPr>
          <a:xfrm>
            <a:off x="5892171" y="2010607"/>
            <a:ext cx="2584898" cy="375552"/>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323232">
                    <a:lumMod val="85000"/>
                    <a:lumOff val="15000"/>
                  </a:srgbClr>
                </a:solidFill>
                <a:effectLst/>
                <a:uLnTx/>
                <a:uFillTx/>
                <a:latin typeface="Arial" panose="020B0604020202020204" pitchFamily="34" charset="0"/>
                <a:ea typeface="+mn-ea"/>
                <a:cs typeface="Arial" panose="020B0604020202020204" pitchFamily="34" charset="0"/>
              </a:rPr>
              <a:t>Oscillatory System</a:t>
            </a:r>
          </a:p>
        </p:txBody>
      </p:sp>
      <mc:AlternateContent xmlns:mc="http://schemas.openxmlformats.org/markup-compatibility/2006" xmlns:a14="http://schemas.microsoft.com/office/drawing/2010/main">
        <mc:Choice Requires="a14">
          <p:sp>
            <p:nvSpPr>
              <p:cNvPr id="8" name="CasellaDiTesto 10">
                <a:extLst>
                  <a:ext uri="{FF2B5EF4-FFF2-40B4-BE49-F238E27FC236}">
                    <a16:creationId xmlns:a16="http://schemas.microsoft.com/office/drawing/2014/main" id="{A98C1444-264E-EAF9-694D-5680433728AB}"/>
                  </a:ext>
                </a:extLst>
              </p:cNvPr>
              <p:cNvSpPr txBox="1"/>
              <p:nvPr/>
            </p:nvSpPr>
            <p:spPr>
              <a:xfrm>
                <a:off x="5981912" y="2476682"/>
                <a:ext cx="5425716" cy="541623"/>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it-IT" sz="1600" b="0" i="1" u="none" strike="noStrike" kern="1200" cap="none" spc="0" normalizeH="0" baseline="0" noProof="0" smtClean="0">
                              <a:ln>
                                <a:noFill/>
                              </a:ln>
                              <a:solidFill>
                                <a:srgbClr val="323232"/>
                              </a:solidFill>
                              <a:effectLst/>
                              <a:uLnTx/>
                              <a:uFillTx/>
                              <a:latin typeface="Cambria Math" panose="02040503050406030204" pitchFamily="18" charset="0"/>
                              <a:ea typeface="+mn-ea"/>
                              <a:cs typeface="+mn-cs"/>
                            </a:rPr>
                          </m:ctrlPr>
                        </m:sSubPr>
                        <m:e>
                          <m:r>
                            <a:rPr kumimoji="0" lang="it-IT" sz="1600" b="0" i="1" u="none" strike="noStrike" kern="1200" cap="none" spc="0" normalizeH="0" baseline="0" noProof="0" smtClean="0">
                              <a:ln>
                                <a:noFill/>
                              </a:ln>
                              <a:solidFill>
                                <a:srgbClr val="323232"/>
                              </a:solidFill>
                              <a:effectLst/>
                              <a:uLnTx/>
                              <a:uFillTx/>
                              <a:latin typeface="Cambria Math" panose="02040503050406030204" pitchFamily="18" charset="0"/>
                              <a:ea typeface="+mn-ea"/>
                              <a:cs typeface="+mn-cs"/>
                            </a:rPr>
                            <m:t>𝑃</m:t>
                          </m:r>
                        </m:e>
                        <m:sub>
                          <m:r>
                            <a:rPr kumimoji="0" lang="it-IT" sz="1600" b="0" i="1" u="none" strike="noStrike" kern="1200" cap="none" spc="0" normalizeH="0" baseline="0" noProof="0" smtClean="0">
                              <a:ln>
                                <a:noFill/>
                              </a:ln>
                              <a:solidFill>
                                <a:srgbClr val="323232"/>
                              </a:solidFill>
                              <a:effectLst/>
                              <a:uLnTx/>
                              <a:uFillTx/>
                              <a:latin typeface="Cambria Math" panose="02040503050406030204" pitchFamily="18" charset="0"/>
                              <a:ea typeface="+mn-ea"/>
                              <a:cs typeface="+mn-cs"/>
                            </a:rPr>
                            <m:t>3</m:t>
                          </m:r>
                        </m:sub>
                      </m:sSub>
                      <m:d>
                        <m:dPr>
                          <m:ctrlPr>
                            <a:rPr kumimoji="0" lang="it-IT" sz="1600" b="0" i="1" u="none" strike="noStrike" kern="1200" cap="none" spc="0" normalizeH="0" baseline="0" noProof="0" smtClean="0">
                              <a:ln>
                                <a:noFill/>
                              </a:ln>
                              <a:solidFill>
                                <a:srgbClr val="323232"/>
                              </a:solidFill>
                              <a:effectLst/>
                              <a:uLnTx/>
                              <a:uFillTx/>
                              <a:latin typeface="Cambria Math" panose="02040503050406030204" pitchFamily="18" charset="0"/>
                              <a:ea typeface="+mn-ea"/>
                              <a:cs typeface="+mn-cs"/>
                            </a:rPr>
                          </m:ctrlPr>
                        </m:dPr>
                        <m:e>
                          <m:r>
                            <a:rPr kumimoji="0" lang="it-IT" sz="1600" b="0" i="1" u="none" strike="noStrike" kern="1200" cap="none" spc="0" normalizeH="0" baseline="0" noProof="0" smtClean="0">
                              <a:ln>
                                <a:noFill/>
                              </a:ln>
                              <a:solidFill>
                                <a:srgbClr val="323232"/>
                              </a:solidFill>
                              <a:effectLst/>
                              <a:uLnTx/>
                              <a:uFillTx/>
                              <a:latin typeface="Cambria Math" panose="02040503050406030204" pitchFamily="18" charset="0"/>
                              <a:ea typeface="+mn-ea"/>
                              <a:cs typeface="+mn-cs"/>
                            </a:rPr>
                            <m:t>𝑠</m:t>
                          </m:r>
                        </m:e>
                      </m:d>
                      <m:r>
                        <a:rPr kumimoji="0" lang="it-IT" sz="1600" b="0" i="1" u="none" strike="noStrike" kern="1200" cap="none" spc="0" normalizeH="0" baseline="0" noProof="0" smtClean="0">
                          <a:ln>
                            <a:noFill/>
                          </a:ln>
                          <a:solidFill>
                            <a:srgbClr val="323232"/>
                          </a:solidFill>
                          <a:effectLst/>
                          <a:uLnTx/>
                          <a:uFillTx/>
                          <a:latin typeface="Cambria Math" panose="02040503050406030204" pitchFamily="18" charset="0"/>
                          <a:ea typeface="+mn-ea"/>
                          <a:cs typeface="+mn-cs"/>
                        </a:rPr>
                        <m:t>=</m:t>
                      </m:r>
                      <m:f>
                        <m:fPr>
                          <m:ctrlPr>
                            <a:rPr kumimoji="0" lang="it-IT" sz="1600" b="0" i="1" u="none" strike="noStrike" kern="1200" cap="none" spc="0" normalizeH="0" baseline="0" noProof="0" smtClean="0">
                              <a:ln>
                                <a:noFill/>
                              </a:ln>
                              <a:solidFill>
                                <a:srgbClr val="323232"/>
                              </a:solidFill>
                              <a:effectLst/>
                              <a:uLnTx/>
                              <a:uFillTx/>
                              <a:latin typeface="Cambria Math" panose="02040503050406030204" pitchFamily="18" charset="0"/>
                              <a:ea typeface="+mn-ea"/>
                              <a:cs typeface="+mn-cs"/>
                            </a:rPr>
                          </m:ctrlPr>
                        </m:fPr>
                        <m:num>
                          <m:sSubSup>
                            <m:sSubSupPr>
                              <m:ctrlPr>
                                <a:rPr kumimoji="0" lang="it-IT" sz="1600" b="0" i="1" u="none" strike="noStrike" kern="1200" cap="none" spc="0" normalizeH="0" baseline="0" noProof="0" smtClean="0">
                                  <a:ln>
                                    <a:noFill/>
                                  </a:ln>
                                  <a:solidFill>
                                    <a:srgbClr val="323232"/>
                                  </a:solidFill>
                                  <a:effectLst/>
                                  <a:uLnTx/>
                                  <a:uFillTx/>
                                  <a:latin typeface="Cambria Math" panose="02040503050406030204" pitchFamily="18" charset="0"/>
                                  <a:ea typeface="+mn-ea"/>
                                  <a:cs typeface="+mn-cs"/>
                                </a:rPr>
                              </m:ctrlPr>
                            </m:sSubSupPr>
                            <m:e>
                              <m:r>
                                <a:rPr kumimoji="0" lang="it-IT" sz="1600" b="0" i="1" u="none" strike="noStrike" kern="1200" cap="none" spc="0" normalizeH="0" baseline="0" noProof="0" smtClean="0">
                                  <a:ln>
                                    <a:noFill/>
                                  </a:ln>
                                  <a:solidFill>
                                    <a:srgbClr val="323232"/>
                                  </a:solidFill>
                                  <a:effectLst/>
                                  <a:uLnTx/>
                                  <a:uFillTx/>
                                  <a:latin typeface="Cambria Math" panose="02040503050406030204" pitchFamily="18" charset="0"/>
                                  <a:ea typeface="+mn-ea"/>
                                  <a:cs typeface="+mn-cs"/>
                                </a:rPr>
                                <m:t>𝜔</m:t>
                              </m:r>
                            </m:e>
                            <m:sub>
                              <m:r>
                                <a:rPr kumimoji="0" lang="it-IT" sz="1600" b="0" i="1" u="none" strike="noStrike" kern="1200" cap="none" spc="0" normalizeH="0" baseline="0" noProof="0" smtClean="0">
                                  <a:ln>
                                    <a:noFill/>
                                  </a:ln>
                                  <a:solidFill>
                                    <a:srgbClr val="323232"/>
                                  </a:solidFill>
                                  <a:effectLst/>
                                  <a:uLnTx/>
                                  <a:uFillTx/>
                                  <a:latin typeface="Cambria Math" panose="02040503050406030204" pitchFamily="18" charset="0"/>
                                  <a:ea typeface="+mn-ea"/>
                                  <a:cs typeface="+mn-cs"/>
                                </a:rPr>
                                <m:t>0</m:t>
                              </m:r>
                            </m:sub>
                            <m:sup>
                              <m:r>
                                <a:rPr kumimoji="0" lang="it-IT" sz="1600" b="0" i="1" u="none" strike="noStrike" kern="1200" cap="none" spc="0" normalizeH="0" baseline="0" noProof="0" smtClean="0">
                                  <a:ln>
                                    <a:noFill/>
                                  </a:ln>
                                  <a:solidFill>
                                    <a:srgbClr val="323232"/>
                                  </a:solidFill>
                                  <a:effectLst/>
                                  <a:uLnTx/>
                                  <a:uFillTx/>
                                  <a:latin typeface="Cambria Math" panose="02040503050406030204" pitchFamily="18" charset="0"/>
                                  <a:ea typeface="+mn-ea"/>
                                  <a:cs typeface="+mn-cs"/>
                                </a:rPr>
                                <m:t>2</m:t>
                              </m:r>
                            </m:sup>
                          </m:sSubSup>
                        </m:num>
                        <m:den>
                          <m:r>
                            <a:rPr kumimoji="0" lang="it-IT" sz="1600" b="0" i="1" u="none" strike="noStrike" kern="1200" cap="none" spc="0" normalizeH="0" baseline="0" noProof="0" smtClean="0">
                              <a:ln>
                                <a:noFill/>
                              </a:ln>
                              <a:solidFill>
                                <a:srgbClr val="323232"/>
                              </a:solidFill>
                              <a:effectLst/>
                              <a:uLnTx/>
                              <a:uFillTx/>
                              <a:latin typeface="Cambria Math" panose="02040503050406030204" pitchFamily="18" charset="0"/>
                              <a:ea typeface="+mn-ea"/>
                              <a:cs typeface="+mn-cs"/>
                            </a:rPr>
                            <m:t>(</m:t>
                          </m:r>
                          <m:r>
                            <a:rPr kumimoji="0" lang="it-IT" sz="1600" b="0" i="1" u="none" strike="noStrike" kern="1200" cap="none" spc="0" normalizeH="0" baseline="0" noProof="0" smtClean="0">
                              <a:ln>
                                <a:noFill/>
                              </a:ln>
                              <a:solidFill>
                                <a:srgbClr val="323232"/>
                              </a:solidFill>
                              <a:effectLst/>
                              <a:uLnTx/>
                              <a:uFillTx/>
                              <a:latin typeface="Cambria Math" panose="02040503050406030204" pitchFamily="18" charset="0"/>
                              <a:ea typeface="+mn-ea"/>
                              <a:cs typeface="+mn-cs"/>
                            </a:rPr>
                            <m:t>𝑠</m:t>
                          </m:r>
                          <m:r>
                            <a:rPr kumimoji="0" lang="it-IT" sz="1600" b="0" i="1" u="none" strike="noStrike" kern="1200" cap="none" spc="0" normalizeH="0" baseline="0" noProof="0" smtClean="0">
                              <a:ln>
                                <a:noFill/>
                              </a:ln>
                              <a:solidFill>
                                <a:srgbClr val="323232"/>
                              </a:solidFill>
                              <a:effectLst/>
                              <a:uLnTx/>
                              <a:uFillTx/>
                              <a:latin typeface="Cambria Math" panose="02040503050406030204" pitchFamily="18" charset="0"/>
                              <a:ea typeface="+mn-ea"/>
                              <a:cs typeface="+mn-cs"/>
                            </a:rPr>
                            <m:t>+1)(</m:t>
                          </m:r>
                          <m:sSup>
                            <m:sSupPr>
                              <m:ctrlPr>
                                <a:rPr kumimoji="0" lang="it-IT" sz="1600" b="0" i="1" u="none" strike="noStrike" kern="1200" cap="none" spc="0" normalizeH="0" baseline="0" noProof="0" smtClean="0">
                                  <a:ln>
                                    <a:noFill/>
                                  </a:ln>
                                  <a:solidFill>
                                    <a:srgbClr val="323232"/>
                                  </a:solidFill>
                                  <a:effectLst/>
                                  <a:uLnTx/>
                                  <a:uFillTx/>
                                  <a:latin typeface="Cambria Math" panose="02040503050406030204" pitchFamily="18" charset="0"/>
                                  <a:ea typeface="+mn-ea"/>
                                  <a:cs typeface="+mn-cs"/>
                                </a:rPr>
                              </m:ctrlPr>
                            </m:sSupPr>
                            <m:e>
                              <m:r>
                                <a:rPr kumimoji="0" lang="it-IT" sz="1600" b="0" i="1" u="none" strike="noStrike" kern="1200" cap="none" spc="0" normalizeH="0" baseline="0" noProof="0" smtClean="0">
                                  <a:ln>
                                    <a:noFill/>
                                  </a:ln>
                                  <a:solidFill>
                                    <a:srgbClr val="323232"/>
                                  </a:solidFill>
                                  <a:effectLst/>
                                  <a:uLnTx/>
                                  <a:uFillTx/>
                                  <a:latin typeface="Cambria Math" panose="02040503050406030204" pitchFamily="18" charset="0"/>
                                  <a:ea typeface="+mn-ea"/>
                                  <a:cs typeface="+mn-cs"/>
                                </a:rPr>
                                <m:t>𝑠</m:t>
                              </m:r>
                            </m:e>
                            <m:sup>
                              <m:r>
                                <a:rPr kumimoji="0" lang="it-IT" sz="1600" b="0" i="1" u="none" strike="noStrike" kern="1200" cap="none" spc="0" normalizeH="0" baseline="0" noProof="0" smtClean="0">
                                  <a:ln>
                                    <a:noFill/>
                                  </a:ln>
                                  <a:solidFill>
                                    <a:srgbClr val="323232"/>
                                  </a:solidFill>
                                  <a:effectLst/>
                                  <a:uLnTx/>
                                  <a:uFillTx/>
                                  <a:latin typeface="Cambria Math" panose="02040503050406030204" pitchFamily="18" charset="0"/>
                                  <a:ea typeface="+mn-ea"/>
                                  <a:cs typeface="+mn-cs"/>
                                </a:rPr>
                                <m:t>2</m:t>
                              </m:r>
                            </m:sup>
                          </m:sSup>
                          <m:r>
                            <a:rPr kumimoji="0" lang="it-IT" sz="1600" b="0" i="1" u="none" strike="noStrike" kern="1200" cap="none" spc="0" normalizeH="0" baseline="0" noProof="0" smtClean="0">
                              <a:ln>
                                <a:noFill/>
                              </a:ln>
                              <a:solidFill>
                                <a:srgbClr val="323232"/>
                              </a:solidFill>
                              <a:effectLst/>
                              <a:uLnTx/>
                              <a:uFillTx/>
                              <a:latin typeface="Cambria Math" panose="02040503050406030204" pitchFamily="18" charset="0"/>
                              <a:ea typeface="+mn-ea"/>
                              <a:cs typeface="+mn-cs"/>
                            </a:rPr>
                            <m:t>+2 </m:t>
                          </m:r>
                          <m:r>
                            <a:rPr kumimoji="0" lang="it-IT" sz="1600" b="0" i="1" u="none" strike="noStrike" kern="1200" cap="none" spc="0" normalizeH="0" baseline="0" noProof="0" smtClean="0">
                              <a:ln>
                                <a:noFill/>
                              </a:ln>
                              <a:solidFill>
                                <a:srgbClr val="323232"/>
                              </a:solidFill>
                              <a:effectLst/>
                              <a:uLnTx/>
                              <a:uFillTx/>
                              <a:latin typeface="Cambria Math" panose="02040503050406030204" pitchFamily="18" charset="0"/>
                              <a:ea typeface="+mn-ea"/>
                              <a:cs typeface="+mn-cs"/>
                            </a:rPr>
                            <m:t>𝜉</m:t>
                          </m:r>
                          <m:sSub>
                            <m:sSubPr>
                              <m:ctrlPr>
                                <a:rPr kumimoji="0" lang="it-IT" sz="1600" b="0" i="1" u="none" strike="noStrike" kern="1200" cap="none" spc="0" normalizeH="0" baseline="0" noProof="0" smtClean="0">
                                  <a:ln>
                                    <a:noFill/>
                                  </a:ln>
                                  <a:solidFill>
                                    <a:srgbClr val="323232"/>
                                  </a:solidFill>
                                  <a:effectLst/>
                                  <a:uLnTx/>
                                  <a:uFillTx/>
                                  <a:latin typeface="Cambria Math" panose="02040503050406030204" pitchFamily="18" charset="0"/>
                                  <a:ea typeface="+mn-ea"/>
                                  <a:cs typeface="+mn-cs"/>
                                </a:rPr>
                              </m:ctrlPr>
                            </m:sSubPr>
                            <m:e>
                              <m:r>
                                <a:rPr kumimoji="0" lang="it-IT" sz="1600" b="0" i="1" u="none" strike="noStrike" kern="1200" cap="none" spc="0" normalizeH="0" baseline="0" noProof="0" smtClean="0">
                                  <a:ln>
                                    <a:noFill/>
                                  </a:ln>
                                  <a:solidFill>
                                    <a:srgbClr val="323232"/>
                                  </a:solidFill>
                                  <a:effectLst/>
                                  <a:uLnTx/>
                                  <a:uFillTx/>
                                  <a:latin typeface="Cambria Math" panose="02040503050406030204" pitchFamily="18" charset="0"/>
                                  <a:ea typeface="+mn-ea"/>
                                  <a:cs typeface="+mn-cs"/>
                                </a:rPr>
                                <m:t>𝜔</m:t>
                              </m:r>
                            </m:e>
                            <m:sub>
                              <m:r>
                                <a:rPr kumimoji="0" lang="it-IT" sz="1600" b="0" i="1" u="none" strike="noStrike" kern="1200" cap="none" spc="0" normalizeH="0" baseline="0" noProof="0" smtClean="0">
                                  <a:ln>
                                    <a:noFill/>
                                  </a:ln>
                                  <a:solidFill>
                                    <a:srgbClr val="323232"/>
                                  </a:solidFill>
                                  <a:effectLst/>
                                  <a:uLnTx/>
                                  <a:uFillTx/>
                                  <a:latin typeface="Cambria Math" panose="02040503050406030204" pitchFamily="18" charset="0"/>
                                  <a:ea typeface="+mn-ea"/>
                                  <a:cs typeface="+mn-cs"/>
                                </a:rPr>
                                <m:t>0</m:t>
                              </m:r>
                            </m:sub>
                          </m:sSub>
                          <m:r>
                            <a:rPr kumimoji="0" lang="it-IT" sz="1600" b="0" i="1" u="none" strike="noStrike" kern="1200" cap="none" spc="0" normalizeH="0" baseline="0" noProof="0" smtClean="0">
                              <a:ln>
                                <a:noFill/>
                              </a:ln>
                              <a:solidFill>
                                <a:srgbClr val="323232"/>
                              </a:solidFill>
                              <a:effectLst/>
                              <a:uLnTx/>
                              <a:uFillTx/>
                              <a:latin typeface="Cambria Math" panose="02040503050406030204" pitchFamily="18" charset="0"/>
                              <a:ea typeface="+mn-ea"/>
                              <a:cs typeface="+mn-cs"/>
                            </a:rPr>
                            <m:t>𝑠</m:t>
                          </m:r>
                          <m:r>
                            <a:rPr kumimoji="0" lang="it-IT" sz="1600" b="0" i="1" u="none" strike="noStrike" kern="1200" cap="none" spc="0" normalizeH="0" baseline="0" noProof="0" smtClean="0">
                              <a:ln>
                                <a:noFill/>
                              </a:ln>
                              <a:solidFill>
                                <a:srgbClr val="323232"/>
                              </a:solidFill>
                              <a:effectLst/>
                              <a:uLnTx/>
                              <a:uFillTx/>
                              <a:latin typeface="Cambria Math" panose="02040503050406030204" pitchFamily="18" charset="0"/>
                              <a:ea typeface="+mn-ea"/>
                              <a:cs typeface="+mn-cs"/>
                            </a:rPr>
                            <m:t> +</m:t>
                          </m:r>
                          <m:sSub>
                            <m:sSubPr>
                              <m:ctrlPr>
                                <a:rPr kumimoji="0" lang="it-IT" sz="1600" b="0" i="1" u="none" strike="noStrike" kern="1200" cap="none" spc="0" normalizeH="0" baseline="0" noProof="0" smtClean="0">
                                  <a:ln>
                                    <a:noFill/>
                                  </a:ln>
                                  <a:solidFill>
                                    <a:srgbClr val="323232"/>
                                  </a:solidFill>
                                  <a:effectLst/>
                                  <a:uLnTx/>
                                  <a:uFillTx/>
                                  <a:latin typeface="Cambria Math" panose="02040503050406030204" pitchFamily="18" charset="0"/>
                                  <a:ea typeface="+mn-ea"/>
                                  <a:cs typeface="+mn-cs"/>
                                </a:rPr>
                              </m:ctrlPr>
                            </m:sSubPr>
                            <m:e>
                              <m:r>
                                <a:rPr kumimoji="0" lang="it-IT" sz="1600" b="0" i="1" u="none" strike="noStrike" kern="1200" cap="none" spc="0" normalizeH="0" baseline="0" noProof="0" smtClean="0">
                                  <a:ln>
                                    <a:noFill/>
                                  </a:ln>
                                  <a:solidFill>
                                    <a:srgbClr val="323232"/>
                                  </a:solidFill>
                                  <a:effectLst/>
                                  <a:uLnTx/>
                                  <a:uFillTx/>
                                  <a:latin typeface="Cambria Math" panose="02040503050406030204" pitchFamily="18" charset="0"/>
                                  <a:ea typeface="+mn-ea"/>
                                  <a:cs typeface="+mn-cs"/>
                                </a:rPr>
                                <m:t>𝜔</m:t>
                              </m:r>
                            </m:e>
                            <m:sub>
                              <m:r>
                                <a:rPr kumimoji="0" lang="it-IT" sz="1600" b="0" i="1" u="none" strike="noStrike" kern="1200" cap="none" spc="0" normalizeH="0" baseline="0" noProof="0" smtClean="0">
                                  <a:ln>
                                    <a:noFill/>
                                  </a:ln>
                                  <a:solidFill>
                                    <a:srgbClr val="323232"/>
                                  </a:solidFill>
                                  <a:effectLst/>
                                  <a:uLnTx/>
                                  <a:uFillTx/>
                                  <a:latin typeface="Cambria Math" panose="02040503050406030204" pitchFamily="18" charset="0"/>
                                  <a:ea typeface="+mn-ea"/>
                                  <a:cs typeface="+mn-cs"/>
                                </a:rPr>
                                <m:t>0</m:t>
                              </m:r>
                            </m:sub>
                          </m:sSub>
                          <m:r>
                            <a:rPr kumimoji="0" lang="it-IT" sz="1600" b="0" i="1" u="none" strike="noStrike" kern="1200" cap="none" spc="0" normalizeH="0" baseline="0" noProof="0" smtClean="0">
                              <a:ln>
                                <a:noFill/>
                              </a:ln>
                              <a:solidFill>
                                <a:srgbClr val="323232"/>
                              </a:solidFill>
                              <a:effectLst/>
                              <a:uLnTx/>
                              <a:uFillTx/>
                              <a:latin typeface="Cambria Math" panose="02040503050406030204" pitchFamily="18" charset="0"/>
                              <a:ea typeface="+mn-ea"/>
                              <a:cs typeface="+mn-cs"/>
                            </a:rPr>
                            <m:t>)</m:t>
                          </m:r>
                        </m:den>
                      </m:f>
                      <m:r>
                        <a:rPr kumimoji="0" lang="it-IT" sz="1600" b="0" i="1" u="none" strike="noStrike" kern="1200" cap="none" spc="0" normalizeH="0" baseline="0" noProof="0" smtClean="0">
                          <a:ln>
                            <a:noFill/>
                          </a:ln>
                          <a:solidFill>
                            <a:srgbClr val="323232"/>
                          </a:solidFill>
                          <a:effectLst/>
                          <a:uLnTx/>
                          <a:uFillTx/>
                          <a:latin typeface="Cambria Math" panose="02040503050406030204" pitchFamily="18" charset="0"/>
                          <a:ea typeface="+mn-ea"/>
                          <a:cs typeface="+mn-cs"/>
                        </a:rPr>
                        <m:t>             </m:t>
                      </m:r>
                      <m:sSub>
                        <m:sSubPr>
                          <m:ctrlPr>
                            <a:rPr kumimoji="0" lang="it-IT" sz="1600" b="0" i="1" u="none" strike="noStrike" kern="1200" cap="none" spc="0" normalizeH="0" baseline="0" noProof="0" smtClean="0">
                              <a:ln>
                                <a:noFill/>
                              </a:ln>
                              <a:solidFill>
                                <a:srgbClr val="323232"/>
                              </a:solidFill>
                              <a:effectLst/>
                              <a:uLnTx/>
                              <a:uFillTx/>
                              <a:latin typeface="Cambria Math" panose="02040503050406030204" pitchFamily="18" charset="0"/>
                              <a:ea typeface="+mn-ea"/>
                              <a:cs typeface="+mn-cs"/>
                            </a:rPr>
                          </m:ctrlPr>
                        </m:sSubPr>
                        <m:e>
                          <m:r>
                            <a:rPr kumimoji="0" lang="it-IT" sz="1600" b="0" i="1" u="none" strike="noStrike" kern="1200" cap="none" spc="0" normalizeH="0" baseline="0" noProof="0" smtClean="0">
                              <a:ln>
                                <a:noFill/>
                              </a:ln>
                              <a:solidFill>
                                <a:srgbClr val="323232"/>
                              </a:solidFill>
                              <a:effectLst/>
                              <a:uLnTx/>
                              <a:uFillTx/>
                              <a:latin typeface="Cambria Math" panose="02040503050406030204" pitchFamily="18" charset="0"/>
                              <a:ea typeface="+mn-ea"/>
                              <a:cs typeface="+mn-cs"/>
                            </a:rPr>
                            <m:t>𝜔</m:t>
                          </m:r>
                        </m:e>
                        <m:sub>
                          <m:r>
                            <a:rPr kumimoji="0" lang="it-IT" sz="1600" b="0" i="1" u="none" strike="noStrike" kern="1200" cap="none" spc="0" normalizeH="0" baseline="0" noProof="0" smtClean="0">
                              <a:ln>
                                <a:noFill/>
                              </a:ln>
                              <a:solidFill>
                                <a:srgbClr val="323232"/>
                              </a:solidFill>
                              <a:effectLst/>
                              <a:uLnTx/>
                              <a:uFillTx/>
                              <a:latin typeface="Cambria Math" panose="02040503050406030204" pitchFamily="18" charset="0"/>
                              <a:ea typeface="+mn-ea"/>
                              <a:cs typeface="+mn-cs"/>
                            </a:rPr>
                            <m:t>0</m:t>
                          </m:r>
                        </m:sub>
                      </m:sSub>
                      <m:r>
                        <a:rPr kumimoji="0" lang="it-IT" sz="1600" b="0" i="1" u="none" strike="noStrike" kern="1200" cap="none" spc="0" normalizeH="0" baseline="0" noProof="0" smtClean="0">
                          <a:ln>
                            <a:noFill/>
                          </a:ln>
                          <a:solidFill>
                            <a:srgbClr val="323232"/>
                          </a:solidFill>
                          <a:effectLst/>
                          <a:uLnTx/>
                          <a:uFillTx/>
                          <a:latin typeface="Cambria Math" panose="02040503050406030204" pitchFamily="18" charset="0"/>
                          <a:ea typeface="+mn-ea"/>
                          <a:cs typeface="+mn-cs"/>
                        </a:rPr>
                        <m:t>=2, 5    </m:t>
                      </m:r>
                      <m:r>
                        <a:rPr kumimoji="0" lang="it-IT" sz="1600" b="0" i="1" u="none" strike="noStrike" kern="1200" cap="none" spc="0" normalizeH="0" baseline="0" noProof="0" smtClean="0">
                          <a:ln>
                            <a:noFill/>
                          </a:ln>
                          <a:solidFill>
                            <a:srgbClr val="323232"/>
                          </a:solidFill>
                          <a:effectLst/>
                          <a:uLnTx/>
                          <a:uFillTx/>
                          <a:latin typeface="Cambria Math" panose="02040503050406030204" pitchFamily="18" charset="0"/>
                          <a:ea typeface="+mn-ea"/>
                          <a:cs typeface="+mn-cs"/>
                        </a:rPr>
                        <m:t>𝜉</m:t>
                      </m:r>
                      <m:r>
                        <a:rPr kumimoji="0" lang="it-IT" sz="1600" b="0" i="1" u="none" strike="noStrike" kern="1200" cap="none" spc="0" normalizeH="0" baseline="0" noProof="0" smtClean="0">
                          <a:ln>
                            <a:noFill/>
                          </a:ln>
                          <a:solidFill>
                            <a:srgbClr val="323232"/>
                          </a:solidFill>
                          <a:effectLst/>
                          <a:uLnTx/>
                          <a:uFillTx/>
                          <a:latin typeface="Cambria Math" panose="02040503050406030204" pitchFamily="18" charset="0"/>
                          <a:ea typeface="+mn-ea"/>
                          <a:cs typeface="+mn-cs"/>
                        </a:rPr>
                        <m:t>=0.1</m:t>
                      </m:r>
                    </m:oMath>
                  </m:oMathPara>
                </a14:m>
                <a:endParaRPr kumimoji="0" lang="it-IT" sz="1600" b="0" i="0" u="none" strike="noStrike" kern="1200" cap="none" spc="0" normalizeH="0" baseline="0" noProof="0" dirty="0">
                  <a:ln>
                    <a:noFill/>
                  </a:ln>
                  <a:solidFill>
                    <a:srgbClr val="323232"/>
                  </a:solidFill>
                  <a:effectLst/>
                  <a:uLnTx/>
                  <a:uFillTx/>
                  <a:latin typeface="Calibri" panose="020F0502020204030204"/>
                  <a:ea typeface="+mn-ea"/>
                  <a:cs typeface="+mn-cs"/>
                </a:endParaRPr>
              </a:p>
            </p:txBody>
          </p:sp>
        </mc:Choice>
        <mc:Fallback xmlns="">
          <p:sp>
            <p:nvSpPr>
              <p:cNvPr id="8" name="CasellaDiTesto 10">
                <a:extLst>
                  <a:ext uri="{FF2B5EF4-FFF2-40B4-BE49-F238E27FC236}">
                    <a16:creationId xmlns:a16="http://schemas.microsoft.com/office/drawing/2014/main" id="{A98C1444-264E-EAF9-694D-5680433728AB}"/>
                  </a:ext>
                </a:extLst>
              </p:cNvPr>
              <p:cNvSpPr txBox="1">
                <a:spLocks noRot="1" noChangeAspect="1" noMove="1" noResize="1" noEditPoints="1" noAdjustHandles="1" noChangeArrowheads="1" noChangeShapeType="1" noTextEdit="1"/>
              </p:cNvSpPr>
              <p:nvPr/>
            </p:nvSpPr>
            <p:spPr>
              <a:xfrm>
                <a:off x="5981912" y="2476682"/>
                <a:ext cx="5425716" cy="541623"/>
              </a:xfrm>
              <a:prstGeom prst="rect">
                <a:avLst/>
              </a:prstGeom>
              <a:blipFill>
                <a:blip r:embed="rId5"/>
                <a:stretch>
                  <a:fillRect/>
                </a:stretch>
              </a:blipFill>
            </p:spPr>
            <p:txBody>
              <a:bodyPr/>
              <a:lstStyle/>
              <a:p>
                <a:r>
                  <a:rPr lang="en-US">
                    <a:noFill/>
                  </a:rPr>
                  <a:t> </a:t>
                </a:r>
              </a:p>
            </p:txBody>
          </p:sp>
        </mc:Fallback>
      </mc:AlternateContent>
      <p:sp>
        <p:nvSpPr>
          <p:cNvPr id="9" name="TextBox 35">
            <a:extLst>
              <a:ext uri="{FF2B5EF4-FFF2-40B4-BE49-F238E27FC236}">
                <a16:creationId xmlns:a16="http://schemas.microsoft.com/office/drawing/2014/main" id="{14CD6B74-3CB9-C812-68EA-95DF7D5E157F}"/>
              </a:ext>
            </a:extLst>
          </p:cNvPr>
          <p:cNvSpPr txBox="1"/>
          <p:nvPr/>
        </p:nvSpPr>
        <p:spPr>
          <a:xfrm>
            <a:off x="4169907" y="4754062"/>
            <a:ext cx="2584898" cy="375552"/>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323232">
                    <a:lumMod val="85000"/>
                    <a:lumOff val="15000"/>
                  </a:srgbClr>
                </a:solidFill>
                <a:effectLst/>
                <a:uLnTx/>
                <a:uFillTx/>
                <a:latin typeface="Arial" panose="020B0604020202020204" pitchFamily="34" charset="0"/>
                <a:ea typeface="+mn-ea"/>
                <a:cs typeface="Arial" panose="020B0604020202020204" pitchFamily="34" charset="0"/>
              </a:rPr>
              <a:t>Right Time Half Plane Zero</a:t>
            </a:r>
          </a:p>
        </p:txBody>
      </p:sp>
      <p:sp>
        <p:nvSpPr>
          <p:cNvPr id="10" name="TextBox 35">
            <a:extLst>
              <a:ext uri="{FF2B5EF4-FFF2-40B4-BE49-F238E27FC236}">
                <a16:creationId xmlns:a16="http://schemas.microsoft.com/office/drawing/2014/main" id="{0BD8B580-3467-C9FD-7FD5-28D43E9B950D}"/>
              </a:ext>
            </a:extLst>
          </p:cNvPr>
          <p:cNvSpPr txBox="1"/>
          <p:nvPr/>
        </p:nvSpPr>
        <p:spPr>
          <a:xfrm>
            <a:off x="1151560" y="2007627"/>
            <a:ext cx="2584898" cy="375552"/>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323232">
                    <a:lumMod val="85000"/>
                    <a:lumOff val="15000"/>
                  </a:srgbClr>
                </a:solidFill>
                <a:effectLst/>
                <a:uLnTx/>
                <a:uFillTx/>
                <a:latin typeface="Arial" panose="020B0604020202020204" pitchFamily="34" charset="0"/>
                <a:ea typeface="+mn-ea"/>
                <a:cs typeface="Arial" panose="020B0604020202020204" pitchFamily="34" charset="0"/>
              </a:rPr>
              <a:t>Time Delay and Lag</a:t>
            </a:r>
          </a:p>
        </p:txBody>
      </p:sp>
      <mc:AlternateContent xmlns:mc="http://schemas.openxmlformats.org/markup-compatibility/2006" xmlns:a14="http://schemas.microsoft.com/office/drawing/2010/main">
        <mc:Choice Requires="a14">
          <p:sp>
            <p:nvSpPr>
              <p:cNvPr id="11" name="CasellaDiTesto 13">
                <a:extLst>
                  <a:ext uri="{FF2B5EF4-FFF2-40B4-BE49-F238E27FC236}">
                    <a16:creationId xmlns:a16="http://schemas.microsoft.com/office/drawing/2014/main" id="{4E9CCE99-E9D2-D60F-300D-72592A5134A8}"/>
                  </a:ext>
                </a:extLst>
              </p:cNvPr>
              <p:cNvSpPr txBox="1"/>
              <p:nvPr/>
            </p:nvSpPr>
            <p:spPr>
              <a:xfrm>
                <a:off x="3432409" y="5249572"/>
                <a:ext cx="4059894" cy="497444"/>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it-IT" sz="1600" b="0" i="1" u="none" strike="noStrike" kern="1200" cap="none" spc="0" normalizeH="0" baseline="0" noProof="0" smtClean="0">
                              <a:ln>
                                <a:noFill/>
                              </a:ln>
                              <a:solidFill>
                                <a:srgbClr val="323232"/>
                              </a:solidFill>
                              <a:effectLst/>
                              <a:uLnTx/>
                              <a:uFillTx/>
                              <a:latin typeface="Cambria Math" panose="02040503050406030204" pitchFamily="18" charset="0"/>
                              <a:ea typeface="+mn-ea"/>
                              <a:cs typeface="+mn-cs"/>
                            </a:rPr>
                          </m:ctrlPr>
                        </m:sSubPr>
                        <m:e>
                          <m:r>
                            <a:rPr kumimoji="0" lang="it-IT" sz="1600" b="0" i="1" u="none" strike="noStrike" kern="1200" cap="none" spc="0" normalizeH="0" baseline="0" noProof="0" smtClean="0">
                              <a:ln>
                                <a:noFill/>
                              </a:ln>
                              <a:solidFill>
                                <a:srgbClr val="323232"/>
                              </a:solidFill>
                              <a:effectLst/>
                              <a:uLnTx/>
                              <a:uFillTx/>
                              <a:latin typeface="Cambria Math" panose="02040503050406030204" pitchFamily="18" charset="0"/>
                              <a:ea typeface="+mn-ea"/>
                              <a:cs typeface="+mn-cs"/>
                            </a:rPr>
                            <m:t>𝑃</m:t>
                          </m:r>
                        </m:e>
                        <m:sub>
                          <m:r>
                            <a:rPr kumimoji="0" lang="it-IT" sz="1600" b="0" i="1" u="none" strike="noStrike" kern="1200" cap="none" spc="0" normalizeH="0" baseline="0" noProof="0" smtClean="0">
                              <a:ln>
                                <a:noFill/>
                              </a:ln>
                              <a:solidFill>
                                <a:srgbClr val="323232"/>
                              </a:solidFill>
                              <a:effectLst/>
                              <a:uLnTx/>
                              <a:uFillTx/>
                              <a:latin typeface="Cambria Math" panose="02040503050406030204" pitchFamily="18" charset="0"/>
                              <a:ea typeface="+mn-ea"/>
                              <a:cs typeface="+mn-cs"/>
                            </a:rPr>
                            <m:t>4</m:t>
                          </m:r>
                        </m:sub>
                      </m:sSub>
                      <m:d>
                        <m:dPr>
                          <m:ctrlPr>
                            <a:rPr kumimoji="0" lang="it-IT" sz="1600" b="0" i="1" u="none" strike="noStrike" kern="1200" cap="none" spc="0" normalizeH="0" baseline="0" noProof="0" smtClean="0">
                              <a:ln>
                                <a:noFill/>
                              </a:ln>
                              <a:solidFill>
                                <a:srgbClr val="323232"/>
                              </a:solidFill>
                              <a:effectLst/>
                              <a:uLnTx/>
                              <a:uFillTx/>
                              <a:latin typeface="Cambria Math" panose="02040503050406030204" pitchFamily="18" charset="0"/>
                              <a:ea typeface="+mn-ea"/>
                              <a:cs typeface="+mn-cs"/>
                            </a:rPr>
                          </m:ctrlPr>
                        </m:dPr>
                        <m:e>
                          <m:r>
                            <a:rPr kumimoji="0" lang="it-IT" sz="1600" b="0" i="1" u="none" strike="noStrike" kern="1200" cap="none" spc="0" normalizeH="0" baseline="0" noProof="0" smtClean="0">
                              <a:ln>
                                <a:noFill/>
                              </a:ln>
                              <a:solidFill>
                                <a:srgbClr val="323232"/>
                              </a:solidFill>
                              <a:effectLst/>
                              <a:uLnTx/>
                              <a:uFillTx/>
                              <a:latin typeface="Cambria Math" panose="02040503050406030204" pitchFamily="18" charset="0"/>
                              <a:ea typeface="+mn-ea"/>
                              <a:cs typeface="+mn-cs"/>
                            </a:rPr>
                            <m:t>𝑠</m:t>
                          </m:r>
                        </m:e>
                      </m:d>
                      <m:r>
                        <a:rPr kumimoji="0" lang="it-IT" sz="1600" b="0" i="1" u="none" strike="noStrike" kern="1200" cap="none" spc="0" normalizeH="0" baseline="0" noProof="0" smtClean="0">
                          <a:ln>
                            <a:noFill/>
                          </a:ln>
                          <a:solidFill>
                            <a:srgbClr val="323232"/>
                          </a:solidFill>
                          <a:effectLst/>
                          <a:uLnTx/>
                          <a:uFillTx/>
                          <a:latin typeface="Cambria Math" panose="02040503050406030204" pitchFamily="18" charset="0"/>
                          <a:ea typeface="+mn-ea"/>
                          <a:cs typeface="+mn-cs"/>
                        </a:rPr>
                        <m:t>=</m:t>
                      </m:r>
                      <m:f>
                        <m:fPr>
                          <m:ctrlPr>
                            <a:rPr kumimoji="0" lang="it-IT" sz="1600" b="0" i="1" u="none" strike="noStrike" kern="1200" cap="none" spc="0" normalizeH="0" baseline="0" noProof="0" smtClean="0">
                              <a:ln>
                                <a:noFill/>
                              </a:ln>
                              <a:solidFill>
                                <a:srgbClr val="323232"/>
                              </a:solidFill>
                              <a:effectLst/>
                              <a:uLnTx/>
                              <a:uFillTx/>
                              <a:latin typeface="Cambria Math" panose="02040503050406030204" pitchFamily="18" charset="0"/>
                              <a:ea typeface="+mn-ea"/>
                              <a:cs typeface="+mn-cs"/>
                            </a:rPr>
                          </m:ctrlPr>
                        </m:fPr>
                        <m:num>
                          <m:r>
                            <a:rPr kumimoji="0" lang="it-IT" sz="1600" b="0" i="1" u="none" strike="noStrike" kern="1200" cap="none" spc="0" normalizeH="0" baseline="0" noProof="0" smtClean="0">
                              <a:ln>
                                <a:noFill/>
                              </a:ln>
                              <a:solidFill>
                                <a:srgbClr val="323232"/>
                              </a:solidFill>
                              <a:effectLst/>
                              <a:uLnTx/>
                              <a:uFillTx/>
                              <a:latin typeface="Cambria Math" panose="02040503050406030204" pitchFamily="18" charset="0"/>
                              <a:ea typeface="+mn-ea"/>
                              <a:cs typeface="+mn-cs"/>
                            </a:rPr>
                            <m:t>1−</m:t>
                          </m:r>
                          <m:r>
                            <a:rPr kumimoji="0" lang="it-IT" sz="1600" b="0" i="1" u="none" strike="noStrike" kern="1200" cap="none" spc="0" normalizeH="0" baseline="0" noProof="0" smtClean="0">
                              <a:ln>
                                <a:noFill/>
                              </a:ln>
                              <a:solidFill>
                                <a:srgbClr val="323232"/>
                              </a:solidFill>
                              <a:effectLst/>
                              <a:uLnTx/>
                              <a:uFillTx/>
                              <a:latin typeface="Cambria Math" panose="02040503050406030204" pitchFamily="18" charset="0"/>
                              <a:ea typeface="+mn-ea"/>
                              <a:cs typeface="+mn-cs"/>
                            </a:rPr>
                            <m:t>𝜏</m:t>
                          </m:r>
                          <m:r>
                            <a:rPr kumimoji="0" lang="it-IT" sz="1600" b="0" i="1" u="none" strike="noStrike" kern="1200" cap="none" spc="0" normalizeH="0" baseline="0" noProof="0" smtClean="0">
                              <a:ln>
                                <a:noFill/>
                              </a:ln>
                              <a:solidFill>
                                <a:srgbClr val="323232"/>
                              </a:solidFill>
                              <a:effectLst/>
                              <a:uLnTx/>
                              <a:uFillTx/>
                              <a:latin typeface="Cambria Math" panose="02040503050406030204" pitchFamily="18" charset="0"/>
                              <a:ea typeface="+mn-ea"/>
                              <a:cs typeface="+mn-cs"/>
                            </a:rPr>
                            <m:t>𝑠</m:t>
                          </m:r>
                        </m:num>
                        <m:den>
                          <m:sSup>
                            <m:sSupPr>
                              <m:ctrlPr>
                                <a:rPr kumimoji="0" lang="it-IT" sz="1600" b="0" i="1" u="none" strike="noStrike" kern="1200" cap="none" spc="0" normalizeH="0" baseline="0" noProof="0" smtClean="0">
                                  <a:ln>
                                    <a:noFill/>
                                  </a:ln>
                                  <a:solidFill>
                                    <a:srgbClr val="323232"/>
                                  </a:solidFill>
                                  <a:effectLst/>
                                  <a:uLnTx/>
                                  <a:uFillTx/>
                                  <a:latin typeface="Cambria Math" panose="02040503050406030204" pitchFamily="18" charset="0"/>
                                  <a:ea typeface="+mn-ea"/>
                                  <a:cs typeface="+mn-cs"/>
                                </a:rPr>
                              </m:ctrlPr>
                            </m:sSupPr>
                            <m:e>
                              <m:d>
                                <m:dPr>
                                  <m:ctrlPr>
                                    <a:rPr kumimoji="0" lang="it-IT" sz="1600" b="0" i="1" u="none" strike="noStrike" kern="1200" cap="none" spc="0" normalizeH="0" baseline="0" noProof="0" smtClean="0">
                                      <a:ln>
                                        <a:noFill/>
                                      </a:ln>
                                      <a:solidFill>
                                        <a:srgbClr val="323232"/>
                                      </a:solidFill>
                                      <a:effectLst/>
                                      <a:uLnTx/>
                                      <a:uFillTx/>
                                      <a:latin typeface="Cambria Math" panose="02040503050406030204" pitchFamily="18" charset="0"/>
                                      <a:ea typeface="+mn-ea"/>
                                      <a:cs typeface="+mn-cs"/>
                                    </a:rPr>
                                  </m:ctrlPr>
                                </m:dPr>
                                <m:e>
                                  <m:r>
                                    <a:rPr kumimoji="0" lang="it-IT" sz="1600" b="0" i="1" u="none" strike="noStrike" kern="1200" cap="none" spc="0" normalizeH="0" baseline="0" noProof="0" smtClean="0">
                                      <a:ln>
                                        <a:noFill/>
                                      </a:ln>
                                      <a:solidFill>
                                        <a:srgbClr val="323232"/>
                                      </a:solidFill>
                                      <a:effectLst/>
                                      <a:uLnTx/>
                                      <a:uFillTx/>
                                      <a:latin typeface="Cambria Math" panose="02040503050406030204" pitchFamily="18" charset="0"/>
                                      <a:ea typeface="+mn-ea"/>
                                      <a:cs typeface="+mn-cs"/>
                                    </a:rPr>
                                    <m:t>𝑠</m:t>
                                  </m:r>
                                  <m:r>
                                    <a:rPr kumimoji="0" lang="it-IT" sz="1600" b="0" i="1" u="none" strike="noStrike" kern="1200" cap="none" spc="0" normalizeH="0" baseline="0" noProof="0" smtClean="0">
                                      <a:ln>
                                        <a:noFill/>
                                      </a:ln>
                                      <a:solidFill>
                                        <a:srgbClr val="323232"/>
                                      </a:solidFill>
                                      <a:effectLst/>
                                      <a:uLnTx/>
                                      <a:uFillTx/>
                                      <a:latin typeface="Cambria Math" panose="02040503050406030204" pitchFamily="18" charset="0"/>
                                      <a:ea typeface="+mn-ea"/>
                                      <a:cs typeface="+mn-cs"/>
                                    </a:rPr>
                                    <m:t>+1</m:t>
                                  </m:r>
                                </m:e>
                              </m:d>
                            </m:e>
                            <m:sup>
                              <m:r>
                                <a:rPr kumimoji="0" lang="it-IT" sz="1600" b="0" i="1" u="none" strike="noStrike" kern="1200" cap="none" spc="0" normalizeH="0" baseline="0" noProof="0" smtClean="0">
                                  <a:ln>
                                    <a:noFill/>
                                  </a:ln>
                                  <a:solidFill>
                                    <a:srgbClr val="323232"/>
                                  </a:solidFill>
                                  <a:effectLst/>
                                  <a:uLnTx/>
                                  <a:uFillTx/>
                                  <a:latin typeface="Cambria Math" panose="02040503050406030204" pitchFamily="18" charset="0"/>
                                  <a:ea typeface="+mn-ea"/>
                                  <a:cs typeface="+mn-cs"/>
                                </a:rPr>
                                <m:t>3</m:t>
                              </m:r>
                            </m:sup>
                          </m:sSup>
                        </m:den>
                      </m:f>
                      <m:r>
                        <a:rPr kumimoji="0" lang="it-IT" sz="1600" b="0" i="1" u="none" strike="noStrike" kern="1200" cap="none" spc="0" normalizeH="0" baseline="0" noProof="0" smtClean="0">
                          <a:ln>
                            <a:noFill/>
                          </a:ln>
                          <a:solidFill>
                            <a:srgbClr val="323232"/>
                          </a:solidFill>
                          <a:effectLst/>
                          <a:uLnTx/>
                          <a:uFillTx/>
                          <a:latin typeface="Cambria Math" panose="02040503050406030204" pitchFamily="18" charset="0"/>
                          <a:ea typeface="+mn-ea"/>
                          <a:cs typeface="+mn-cs"/>
                        </a:rPr>
                        <m:t>                         </m:t>
                      </m:r>
                      <m:r>
                        <a:rPr kumimoji="0" lang="it-IT" sz="1600" b="0" i="1" u="none" strike="noStrike" kern="1200" cap="none" spc="0" normalizeH="0" baseline="0" noProof="0" smtClean="0">
                          <a:ln>
                            <a:noFill/>
                          </a:ln>
                          <a:solidFill>
                            <a:srgbClr val="323232"/>
                          </a:solidFill>
                          <a:effectLst/>
                          <a:uLnTx/>
                          <a:uFillTx/>
                          <a:latin typeface="Cambria Math" panose="02040503050406030204" pitchFamily="18" charset="0"/>
                          <a:ea typeface="+mn-ea"/>
                          <a:cs typeface="+mn-cs"/>
                        </a:rPr>
                        <m:t>𝜏</m:t>
                      </m:r>
                      <m:r>
                        <a:rPr kumimoji="0" lang="it-IT" sz="1600" b="0" i="1" u="none" strike="noStrike" kern="1200" cap="none" spc="0" normalizeH="0" baseline="0" noProof="0" smtClean="0">
                          <a:ln>
                            <a:noFill/>
                          </a:ln>
                          <a:solidFill>
                            <a:srgbClr val="323232"/>
                          </a:solidFill>
                          <a:effectLst/>
                          <a:uLnTx/>
                          <a:uFillTx/>
                          <a:latin typeface="Cambria Math" panose="02040503050406030204" pitchFamily="18" charset="0"/>
                          <a:ea typeface="+mn-ea"/>
                          <a:cs typeface="+mn-cs"/>
                        </a:rPr>
                        <m:t>=0.1, 0.2,1      </m:t>
                      </m:r>
                    </m:oMath>
                  </m:oMathPara>
                </a14:m>
                <a:endParaRPr kumimoji="0" lang="it-IT" sz="1600" b="0" i="0" u="none" strike="noStrike" kern="1200" cap="none" spc="0" normalizeH="0" baseline="0" noProof="0" dirty="0">
                  <a:ln>
                    <a:noFill/>
                  </a:ln>
                  <a:solidFill>
                    <a:srgbClr val="323232"/>
                  </a:solidFill>
                  <a:effectLst/>
                  <a:uLnTx/>
                  <a:uFillTx/>
                  <a:latin typeface="Calibri" panose="020F0502020204030204"/>
                  <a:ea typeface="+mn-ea"/>
                  <a:cs typeface="+mn-cs"/>
                </a:endParaRPr>
              </a:p>
            </p:txBody>
          </p:sp>
        </mc:Choice>
        <mc:Fallback xmlns="">
          <p:sp>
            <p:nvSpPr>
              <p:cNvPr id="11" name="CasellaDiTesto 13">
                <a:extLst>
                  <a:ext uri="{FF2B5EF4-FFF2-40B4-BE49-F238E27FC236}">
                    <a16:creationId xmlns:a16="http://schemas.microsoft.com/office/drawing/2014/main" id="{4E9CCE99-E9D2-D60F-300D-72592A5134A8}"/>
                  </a:ext>
                </a:extLst>
              </p:cNvPr>
              <p:cNvSpPr txBox="1">
                <a:spLocks noRot="1" noChangeAspect="1" noMove="1" noResize="1" noEditPoints="1" noAdjustHandles="1" noChangeArrowheads="1" noChangeShapeType="1" noTextEdit="1"/>
              </p:cNvSpPr>
              <p:nvPr/>
            </p:nvSpPr>
            <p:spPr>
              <a:xfrm>
                <a:off x="3432409" y="5249572"/>
                <a:ext cx="4059894" cy="497444"/>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CasellaDiTesto 14">
                <a:extLst>
                  <a:ext uri="{FF2B5EF4-FFF2-40B4-BE49-F238E27FC236}">
                    <a16:creationId xmlns:a16="http://schemas.microsoft.com/office/drawing/2014/main" id="{148BF082-9AF2-C6F8-08C4-63D2C38363F4}"/>
                  </a:ext>
                </a:extLst>
              </p:cNvPr>
              <p:cNvSpPr txBox="1"/>
              <p:nvPr/>
            </p:nvSpPr>
            <p:spPr>
              <a:xfrm>
                <a:off x="1234873" y="2478088"/>
                <a:ext cx="2935034" cy="46673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it-IT" sz="1600" b="0" i="1" u="none" strike="noStrike" kern="1200" cap="none" spc="0" normalizeH="0" baseline="0" noProof="0" smtClean="0">
                              <a:ln>
                                <a:noFill/>
                              </a:ln>
                              <a:solidFill>
                                <a:srgbClr val="323232"/>
                              </a:solidFill>
                              <a:effectLst/>
                              <a:uLnTx/>
                              <a:uFillTx/>
                              <a:latin typeface="Cambria Math" panose="02040503050406030204" pitchFamily="18" charset="0"/>
                              <a:ea typeface="+mn-ea"/>
                              <a:cs typeface="+mn-cs"/>
                            </a:rPr>
                          </m:ctrlPr>
                        </m:sSubPr>
                        <m:e>
                          <m:r>
                            <a:rPr kumimoji="0" lang="it-IT" sz="1600" b="0" i="1" u="none" strike="noStrike" kern="1200" cap="none" spc="0" normalizeH="0" baseline="0" noProof="0" smtClean="0">
                              <a:ln>
                                <a:noFill/>
                              </a:ln>
                              <a:solidFill>
                                <a:srgbClr val="323232"/>
                              </a:solidFill>
                              <a:effectLst/>
                              <a:uLnTx/>
                              <a:uFillTx/>
                              <a:latin typeface="Cambria Math" panose="02040503050406030204" pitchFamily="18" charset="0"/>
                              <a:ea typeface="+mn-ea"/>
                              <a:cs typeface="+mn-cs"/>
                            </a:rPr>
                            <m:t>𝑃</m:t>
                          </m:r>
                        </m:e>
                        <m:sub>
                          <m:r>
                            <a:rPr kumimoji="0" lang="it-IT" sz="1600" b="0" i="1" u="none" strike="noStrike" kern="1200" cap="none" spc="0" normalizeH="0" baseline="0" noProof="0" smtClean="0">
                              <a:ln>
                                <a:noFill/>
                              </a:ln>
                              <a:solidFill>
                                <a:srgbClr val="323232"/>
                              </a:solidFill>
                              <a:effectLst/>
                              <a:uLnTx/>
                              <a:uFillTx/>
                              <a:latin typeface="Cambria Math" panose="02040503050406030204" pitchFamily="18" charset="0"/>
                              <a:ea typeface="+mn-ea"/>
                              <a:cs typeface="+mn-cs"/>
                            </a:rPr>
                            <m:t>1</m:t>
                          </m:r>
                        </m:sub>
                      </m:sSub>
                      <m:d>
                        <m:dPr>
                          <m:ctrlPr>
                            <a:rPr kumimoji="0" lang="it-IT" sz="1600" b="0" i="1" u="none" strike="noStrike" kern="1200" cap="none" spc="0" normalizeH="0" baseline="0" noProof="0" smtClean="0">
                              <a:ln>
                                <a:noFill/>
                              </a:ln>
                              <a:solidFill>
                                <a:srgbClr val="323232"/>
                              </a:solidFill>
                              <a:effectLst/>
                              <a:uLnTx/>
                              <a:uFillTx/>
                              <a:latin typeface="Cambria Math" panose="02040503050406030204" pitchFamily="18" charset="0"/>
                              <a:ea typeface="+mn-ea"/>
                              <a:cs typeface="+mn-cs"/>
                            </a:rPr>
                          </m:ctrlPr>
                        </m:dPr>
                        <m:e>
                          <m:r>
                            <a:rPr kumimoji="0" lang="it-IT" sz="1600" b="0" i="1" u="none" strike="noStrike" kern="1200" cap="none" spc="0" normalizeH="0" baseline="0" noProof="0" smtClean="0">
                              <a:ln>
                                <a:noFill/>
                              </a:ln>
                              <a:solidFill>
                                <a:srgbClr val="323232"/>
                              </a:solidFill>
                              <a:effectLst/>
                              <a:uLnTx/>
                              <a:uFillTx/>
                              <a:latin typeface="Cambria Math" panose="02040503050406030204" pitchFamily="18" charset="0"/>
                              <a:ea typeface="+mn-ea"/>
                              <a:cs typeface="+mn-cs"/>
                            </a:rPr>
                            <m:t>𝑠</m:t>
                          </m:r>
                        </m:e>
                      </m:d>
                      <m:r>
                        <a:rPr kumimoji="0" lang="it-IT" sz="1600" b="0" i="1" u="none" strike="noStrike" kern="1200" cap="none" spc="0" normalizeH="0" baseline="0" noProof="0" smtClean="0">
                          <a:ln>
                            <a:noFill/>
                          </a:ln>
                          <a:solidFill>
                            <a:srgbClr val="323232"/>
                          </a:solidFill>
                          <a:effectLst/>
                          <a:uLnTx/>
                          <a:uFillTx/>
                          <a:latin typeface="Cambria Math" panose="02040503050406030204" pitchFamily="18" charset="0"/>
                          <a:ea typeface="+mn-ea"/>
                          <a:cs typeface="+mn-cs"/>
                        </a:rPr>
                        <m:t>=</m:t>
                      </m:r>
                      <m:f>
                        <m:fPr>
                          <m:ctrlPr>
                            <a:rPr kumimoji="0" lang="it-IT" sz="1600" b="0" i="1" u="none" strike="noStrike" kern="1200" cap="none" spc="0" normalizeH="0" baseline="0" noProof="0" smtClean="0">
                              <a:ln>
                                <a:noFill/>
                              </a:ln>
                              <a:solidFill>
                                <a:srgbClr val="323232"/>
                              </a:solidFill>
                              <a:effectLst/>
                              <a:uLnTx/>
                              <a:uFillTx/>
                              <a:latin typeface="Cambria Math" panose="02040503050406030204" pitchFamily="18" charset="0"/>
                              <a:ea typeface="+mn-ea"/>
                              <a:cs typeface="+mn-cs"/>
                            </a:rPr>
                          </m:ctrlPr>
                        </m:fPr>
                        <m:num>
                          <m:r>
                            <a:rPr kumimoji="0" lang="it-IT" sz="1600" b="0" i="1" u="none" strike="noStrike" kern="1200" cap="none" spc="0" normalizeH="0" baseline="0" noProof="0" smtClean="0">
                              <a:ln>
                                <a:noFill/>
                              </a:ln>
                              <a:solidFill>
                                <a:srgbClr val="323232"/>
                              </a:solidFill>
                              <a:effectLst/>
                              <a:uLnTx/>
                              <a:uFillTx/>
                              <a:latin typeface="Cambria Math" panose="02040503050406030204" pitchFamily="18" charset="0"/>
                              <a:ea typeface="+mn-ea"/>
                              <a:cs typeface="+mn-cs"/>
                            </a:rPr>
                            <m:t>1</m:t>
                          </m:r>
                        </m:num>
                        <m:den>
                          <m:r>
                            <a:rPr kumimoji="0" lang="it-IT" sz="1600" b="0" i="1" u="none" strike="noStrike" kern="1200" cap="none" spc="0" normalizeH="0" baseline="0" noProof="0" smtClean="0">
                              <a:ln>
                                <a:noFill/>
                              </a:ln>
                              <a:solidFill>
                                <a:srgbClr val="323232"/>
                              </a:solidFill>
                              <a:effectLst/>
                              <a:uLnTx/>
                              <a:uFillTx/>
                              <a:latin typeface="Cambria Math" panose="02040503050406030204" pitchFamily="18" charset="0"/>
                              <a:ea typeface="+mn-ea"/>
                              <a:cs typeface="+mn-cs"/>
                            </a:rPr>
                            <m:t>1+</m:t>
                          </m:r>
                          <m:r>
                            <a:rPr kumimoji="0" lang="it-IT" sz="1600" b="0" i="1" u="none" strike="noStrike" kern="1200" cap="none" spc="0" normalizeH="0" baseline="0" noProof="0" smtClean="0">
                              <a:ln>
                                <a:noFill/>
                              </a:ln>
                              <a:solidFill>
                                <a:srgbClr val="323232"/>
                              </a:solidFill>
                              <a:effectLst/>
                              <a:uLnTx/>
                              <a:uFillTx/>
                              <a:latin typeface="Cambria Math" panose="02040503050406030204" pitchFamily="18" charset="0"/>
                              <a:ea typeface="+mn-ea"/>
                              <a:cs typeface="+mn-cs"/>
                            </a:rPr>
                            <m:t>𝑠𝑇</m:t>
                          </m:r>
                        </m:den>
                      </m:f>
                      <m:sSup>
                        <m:sSupPr>
                          <m:ctrlPr>
                            <a:rPr kumimoji="0" lang="it-IT" sz="1600" b="0" i="1" u="none" strike="noStrike" kern="1200" cap="none" spc="0" normalizeH="0" baseline="0" noProof="0" smtClean="0">
                              <a:ln>
                                <a:noFill/>
                              </a:ln>
                              <a:solidFill>
                                <a:srgbClr val="323232"/>
                              </a:solidFill>
                              <a:effectLst/>
                              <a:uLnTx/>
                              <a:uFillTx/>
                              <a:latin typeface="Cambria Math" panose="02040503050406030204" pitchFamily="18" charset="0"/>
                              <a:ea typeface="+mn-ea"/>
                              <a:cs typeface="+mn-cs"/>
                            </a:rPr>
                          </m:ctrlPr>
                        </m:sSupPr>
                        <m:e>
                          <m:r>
                            <a:rPr kumimoji="0" lang="it-IT" sz="1600" b="0" i="1" u="none" strike="noStrike" kern="1200" cap="none" spc="0" normalizeH="0" baseline="0" noProof="0" smtClean="0">
                              <a:ln>
                                <a:noFill/>
                              </a:ln>
                              <a:solidFill>
                                <a:srgbClr val="323232"/>
                              </a:solidFill>
                              <a:effectLst/>
                              <a:uLnTx/>
                              <a:uFillTx/>
                              <a:latin typeface="Cambria Math" panose="02040503050406030204" pitchFamily="18" charset="0"/>
                              <a:ea typeface="+mn-ea"/>
                              <a:cs typeface="+mn-cs"/>
                            </a:rPr>
                            <m:t>𝑒</m:t>
                          </m:r>
                        </m:e>
                        <m:sup>
                          <m:r>
                            <a:rPr kumimoji="0" lang="it-IT" sz="1600" b="0" i="1" u="none" strike="noStrike" kern="1200" cap="none" spc="0" normalizeH="0" baseline="0" noProof="0" smtClean="0">
                              <a:ln>
                                <a:noFill/>
                              </a:ln>
                              <a:solidFill>
                                <a:srgbClr val="323232"/>
                              </a:solidFill>
                              <a:effectLst/>
                              <a:uLnTx/>
                              <a:uFillTx/>
                              <a:latin typeface="Cambria Math" panose="02040503050406030204" pitchFamily="18" charset="0"/>
                              <a:ea typeface="+mn-ea"/>
                              <a:cs typeface="+mn-cs"/>
                            </a:rPr>
                            <m:t>−</m:t>
                          </m:r>
                          <m:r>
                            <a:rPr kumimoji="0" lang="it-IT" sz="1600" b="0" i="1" u="none" strike="noStrike" kern="1200" cap="none" spc="0" normalizeH="0" baseline="0" noProof="0" smtClean="0">
                              <a:ln>
                                <a:noFill/>
                              </a:ln>
                              <a:solidFill>
                                <a:srgbClr val="323232"/>
                              </a:solidFill>
                              <a:effectLst/>
                              <a:uLnTx/>
                              <a:uFillTx/>
                              <a:latin typeface="Cambria Math" panose="02040503050406030204" pitchFamily="18" charset="0"/>
                              <a:ea typeface="+mn-ea"/>
                              <a:cs typeface="+mn-cs"/>
                            </a:rPr>
                            <m:t>𝑠</m:t>
                          </m:r>
                        </m:sup>
                      </m:sSup>
                      <m:r>
                        <a:rPr kumimoji="0" lang="it-IT" sz="1600" b="0" i="1" u="none" strike="noStrike" kern="1200" cap="none" spc="0" normalizeH="0" baseline="0" noProof="0" smtClean="0">
                          <a:ln>
                            <a:noFill/>
                          </a:ln>
                          <a:solidFill>
                            <a:srgbClr val="323232"/>
                          </a:solidFill>
                          <a:effectLst/>
                          <a:uLnTx/>
                          <a:uFillTx/>
                          <a:latin typeface="Cambria Math" panose="02040503050406030204" pitchFamily="18" charset="0"/>
                          <a:ea typeface="+mn-ea"/>
                          <a:cs typeface="+mn-cs"/>
                        </a:rPr>
                        <m:t>            </m:t>
                      </m:r>
                      <m:r>
                        <a:rPr kumimoji="0" lang="it-IT" sz="1600" b="0" i="1" u="none" strike="noStrike" kern="1200" cap="none" spc="0" normalizeH="0" baseline="0" noProof="0" smtClean="0">
                          <a:ln>
                            <a:noFill/>
                          </a:ln>
                          <a:solidFill>
                            <a:srgbClr val="323232"/>
                          </a:solidFill>
                          <a:effectLst/>
                          <a:uLnTx/>
                          <a:uFillTx/>
                          <a:latin typeface="Cambria Math" panose="02040503050406030204" pitchFamily="18" charset="0"/>
                          <a:ea typeface="+mn-ea"/>
                          <a:cs typeface="+mn-cs"/>
                        </a:rPr>
                        <m:t>𝑇</m:t>
                      </m:r>
                      <m:r>
                        <a:rPr kumimoji="0" lang="it-IT" sz="1600" b="0" i="1" u="none" strike="noStrike" kern="1200" cap="none" spc="0" normalizeH="0" baseline="0" noProof="0" smtClean="0">
                          <a:ln>
                            <a:noFill/>
                          </a:ln>
                          <a:solidFill>
                            <a:srgbClr val="323232"/>
                          </a:solidFill>
                          <a:effectLst/>
                          <a:uLnTx/>
                          <a:uFillTx/>
                          <a:latin typeface="Cambria Math" panose="02040503050406030204" pitchFamily="18" charset="0"/>
                          <a:ea typeface="+mn-ea"/>
                          <a:cs typeface="+mn-cs"/>
                        </a:rPr>
                        <m:t>=2, 5</m:t>
                      </m:r>
                    </m:oMath>
                  </m:oMathPara>
                </a14:m>
                <a:endParaRPr kumimoji="0" lang="it-IT" sz="1600" b="0" i="0" u="none" strike="noStrike" kern="1200" cap="none" spc="0" normalizeH="0" baseline="0" noProof="0" dirty="0">
                  <a:ln>
                    <a:noFill/>
                  </a:ln>
                  <a:solidFill>
                    <a:srgbClr val="323232"/>
                  </a:solidFill>
                  <a:effectLst/>
                  <a:uLnTx/>
                  <a:uFillTx/>
                  <a:latin typeface="Calibri" panose="020F0502020204030204"/>
                  <a:ea typeface="+mn-ea"/>
                  <a:cs typeface="+mn-cs"/>
                </a:endParaRPr>
              </a:p>
            </p:txBody>
          </p:sp>
        </mc:Choice>
        <mc:Fallback xmlns="">
          <p:sp>
            <p:nvSpPr>
              <p:cNvPr id="12" name="CasellaDiTesto 14">
                <a:extLst>
                  <a:ext uri="{FF2B5EF4-FFF2-40B4-BE49-F238E27FC236}">
                    <a16:creationId xmlns:a16="http://schemas.microsoft.com/office/drawing/2014/main" id="{148BF082-9AF2-C6F8-08C4-63D2C38363F4}"/>
                  </a:ext>
                </a:extLst>
              </p:cNvPr>
              <p:cNvSpPr txBox="1">
                <a:spLocks noRot="1" noChangeAspect="1" noMove="1" noResize="1" noEditPoints="1" noAdjustHandles="1" noChangeArrowheads="1" noChangeShapeType="1" noTextEdit="1"/>
              </p:cNvSpPr>
              <p:nvPr/>
            </p:nvSpPr>
            <p:spPr>
              <a:xfrm>
                <a:off x="1234873" y="2478088"/>
                <a:ext cx="2935034" cy="466731"/>
              </a:xfrm>
              <a:prstGeom prst="rect">
                <a:avLst/>
              </a:prstGeom>
              <a:blipFill>
                <a:blip r:embed="rId7"/>
                <a:stretch>
                  <a:fillRect/>
                </a:stretch>
              </a:blipFill>
            </p:spPr>
            <p:txBody>
              <a:bodyPr/>
              <a:lstStyle/>
              <a:p>
                <a:r>
                  <a:rPr lang="en-US">
                    <a:noFill/>
                  </a:rPr>
                  <a:t> </a:t>
                </a:r>
              </a:p>
            </p:txBody>
          </p:sp>
        </mc:Fallback>
      </mc:AlternateContent>
      <p:sp>
        <p:nvSpPr>
          <p:cNvPr id="2" name="TextBox 1">
            <a:extLst>
              <a:ext uri="{FF2B5EF4-FFF2-40B4-BE49-F238E27FC236}">
                <a16:creationId xmlns:a16="http://schemas.microsoft.com/office/drawing/2014/main" id="{58C457CC-836F-3514-3F25-C6D97E642198}"/>
              </a:ext>
            </a:extLst>
          </p:cNvPr>
          <p:cNvSpPr txBox="1"/>
          <p:nvPr/>
        </p:nvSpPr>
        <p:spPr>
          <a:xfrm>
            <a:off x="1285284" y="6201857"/>
            <a:ext cx="9433127"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323232">
                    <a:lumMod val="50000"/>
                    <a:lumOff val="50000"/>
                  </a:srgbClr>
                </a:solidFill>
                <a:effectLst/>
                <a:uLnTx/>
                <a:uFillTx/>
                <a:latin typeface="Calibri" panose="020F0502020204030204"/>
                <a:ea typeface="+mn-ea"/>
                <a:cs typeface="+mn-cs"/>
              </a:rPr>
              <a:t>[1] K. </a:t>
            </a:r>
            <a:r>
              <a:rPr kumimoji="0" lang="en-US" sz="1600" b="0" i="1" u="none" strike="noStrike" kern="1200" cap="none" spc="0" normalizeH="0" baseline="0" noProof="0" dirty="0" err="1">
                <a:ln>
                  <a:noFill/>
                </a:ln>
                <a:solidFill>
                  <a:srgbClr val="323232">
                    <a:lumMod val="50000"/>
                    <a:lumOff val="50000"/>
                  </a:srgbClr>
                </a:solidFill>
                <a:effectLst/>
                <a:uLnTx/>
                <a:uFillTx/>
                <a:latin typeface="Calibri" panose="020F0502020204030204"/>
                <a:ea typeface="+mn-ea"/>
                <a:cs typeface="+mn-cs"/>
              </a:rPr>
              <a:t>Aström</a:t>
            </a:r>
            <a:r>
              <a:rPr kumimoji="0" lang="en-US" sz="1600" b="0" i="1" u="none" strike="noStrike" kern="1200" cap="none" spc="0" normalizeH="0" baseline="0" noProof="0" dirty="0">
                <a:ln>
                  <a:noFill/>
                </a:ln>
                <a:solidFill>
                  <a:srgbClr val="323232">
                    <a:lumMod val="50000"/>
                    <a:lumOff val="50000"/>
                  </a:srgbClr>
                </a:solidFill>
                <a:effectLst/>
                <a:uLnTx/>
                <a:uFillTx/>
                <a:latin typeface="Calibri" panose="020F0502020204030204"/>
                <a:ea typeface="+mn-ea"/>
                <a:cs typeface="+mn-cs"/>
              </a:rPr>
              <a:t> and T. </a:t>
            </a:r>
            <a:r>
              <a:rPr kumimoji="0" lang="en-US" sz="1600" b="0" i="1" u="none" strike="noStrike" kern="1200" cap="none" spc="0" normalizeH="0" baseline="0" noProof="0" dirty="0" err="1">
                <a:ln>
                  <a:noFill/>
                </a:ln>
                <a:solidFill>
                  <a:srgbClr val="323232">
                    <a:lumMod val="50000"/>
                    <a:lumOff val="50000"/>
                  </a:srgbClr>
                </a:solidFill>
                <a:effectLst/>
                <a:uLnTx/>
                <a:uFillTx/>
                <a:latin typeface="Calibri" panose="020F0502020204030204"/>
                <a:ea typeface="+mn-ea"/>
                <a:cs typeface="+mn-cs"/>
              </a:rPr>
              <a:t>Hägglund</a:t>
            </a:r>
            <a:r>
              <a:rPr kumimoji="0" lang="en-US" sz="1600" b="0" i="1" u="none" strike="noStrike" kern="1200" cap="none" spc="0" normalizeH="0" baseline="0" noProof="0" dirty="0">
                <a:ln>
                  <a:noFill/>
                </a:ln>
                <a:solidFill>
                  <a:srgbClr val="323232">
                    <a:lumMod val="50000"/>
                    <a:lumOff val="50000"/>
                  </a:srgbClr>
                </a:solidFill>
                <a:effectLst/>
                <a:uLnTx/>
                <a:uFillTx/>
                <a:latin typeface="Calibri" panose="020F0502020204030204"/>
                <a:ea typeface="+mn-ea"/>
                <a:cs typeface="+mn-cs"/>
              </a:rPr>
              <a:t>. Benchmark systems for PID control. In Preprints IFAC Workshop on Digital Control PID‘00, pages 181–182, Terrassa, E, 2000.</a:t>
            </a:r>
            <a:endParaRPr kumimoji="0" lang="en-GB" sz="1600" b="0" i="1" u="none" strike="noStrike" kern="1200" cap="none" spc="0" normalizeH="0" baseline="0" noProof="0" dirty="0">
              <a:ln>
                <a:noFill/>
              </a:ln>
              <a:solidFill>
                <a:srgbClr val="323232">
                  <a:lumMod val="50000"/>
                  <a:lumOff val="50000"/>
                </a:srgb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344667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27">
            <a:extLst>
              <a:ext uri="{FF2B5EF4-FFF2-40B4-BE49-F238E27FC236}">
                <a16:creationId xmlns:a16="http://schemas.microsoft.com/office/drawing/2014/main" id="{F403FD5E-4E2D-4EFD-A57B-01F81E9CBB10}"/>
              </a:ext>
            </a:extLst>
          </p:cNvPr>
          <p:cNvSpPr txBox="1"/>
          <p:nvPr/>
        </p:nvSpPr>
        <p:spPr>
          <a:xfrm>
            <a:off x="2128348" y="867709"/>
            <a:ext cx="7747000" cy="92333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D" sz="5400" b="0" i="0" u="none" strike="noStrike" kern="1200" cap="none" spc="0" normalizeH="0" baseline="0" noProof="0" dirty="0">
                <a:ln>
                  <a:noFill/>
                </a:ln>
                <a:solidFill>
                  <a:srgbClr val="323232"/>
                </a:solidFill>
                <a:effectLst/>
                <a:uLnTx/>
                <a:uFillTx/>
                <a:latin typeface="Garamond" panose="02020404030301010803" pitchFamily="18" charset="0"/>
                <a:ea typeface="Lato" panose="020F0502020204030203" pitchFamily="34" charset="0"/>
                <a:cs typeface="Lato" panose="020F0502020204030203" pitchFamily="34" charset="0"/>
              </a:rPr>
              <a:t>Optimization Problem</a:t>
            </a:r>
          </a:p>
        </p:txBody>
      </p:sp>
      <p:sp>
        <p:nvSpPr>
          <p:cNvPr id="29" name="Rectangle 28">
            <a:extLst>
              <a:ext uri="{FF2B5EF4-FFF2-40B4-BE49-F238E27FC236}">
                <a16:creationId xmlns:a16="http://schemas.microsoft.com/office/drawing/2014/main" id="{943AB767-1957-47DC-9536-F053266B9F3C}"/>
              </a:ext>
            </a:extLst>
          </p:cNvPr>
          <p:cNvSpPr/>
          <p:nvPr/>
        </p:nvSpPr>
        <p:spPr>
          <a:xfrm>
            <a:off x="4361928" y="656143"/>
            <a:ext cx="3279841" cy="36933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D" sz="1800" b="0" i="0" u="none" strike="noStrike" kern="1200" cap="none" spc="0" normalizeH="0" baseline="0" noProof="0" dirty="0">
                <a:ln>
                  <a:noFill/>
                </a:ln>
                <a:solidFill>
                  <a:srgbClr val="323232"/>
                </a:solidFill>
                <a:effectLst/>
                <a:uLnTx/>
                <a:uFillTx/>
                <a:latin typeface="Garamond" panose="02020404030301010803" pitchFamily="18" charset="0"/>
                <a:ea typeface="Lato Black" panose="020F0502020204030203" pitchFamily="34" charset="0"/>
                <a:cs typeface="Lato Black" panose="020F0502020204030203" pitchFamily="34" charset="0"/>
              </a:rPr>
              <a:t>Tuning</a:t>
            </a:r>
          </a:p>
        </p:txBody>
      </p:sp>
      <p:sp>
        <p:nvSpPr>
          <p:cNvPr id="2" name="TextBox 1">
            <a:extLst>
              <a:ext uri="{FF2B5EF4-FFF2-40B4-BE49-F238E27FC236}">
                <a16:creationId xmlns:a16="http://schemas.microsoft.com/office/drawing/2014/main" id="{B15E288B-D570-684A-1673-594FB2797E09}"/>
              </a:ext>
            </a:extLst>
          </p:cNvPr>
          <p:cNvSpPr txBox="1"/>
          <p:nvPr/>
        </p:nvSpPr>
        <p:spPr>
          <a:xfrm>
            <a:off x="1028485" y="2002605"/>
            <a:ext cx="10135030" cy="923330"/>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323232"/>
                </a:solidFill>
                <a:effectLst/>
                <a:uLnTx/>
                <a:uFillTx/>
                <a:latin typeface="Adobe Caslon Pro" panose="0205050205050A020403" pitchFamily="18" charset="0"/>
                <a:ea typeface="+mn-ea"/>
                <a:cs typeface="+mn-cs"/>
              </a:rPr>
              <a:t>The tuning of the PID and PIDA controllers is performed by solving a (constrained) optimization problem by means of genetic algorithms. In particular, by considering separately a set-point and a load disturbance unit step response, the integrated absolute error, defined as:</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CEE9C792-157B-182C-7D83-1B98BB411D6D}"/>
                  </a:ext>
                </a:extLst>
              </p:cNvPr>
              <p:cNvSpPr txBox="1"/>
              <p:nvPr/>
            </p:nvSpPr>
            <p:spPr>
              <a:xfrm>
                <a:off x="4024824" y="3137501"/>
                <a:ext cx="4142351" cy="59933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it-IT" b="0" i="1" smtClean="0">
                          <a:latin typeface="Cambria Math" panose="02040503050406030204" pitchFamily="18" charset="0"/>
                        </a:rPr>
                        <m:t>𝐼𝐴𝐸</m:t>
                      </m:r>
                      <m:r>
                        <a:rPr lang="it-IT" b="0" i="1" smtClean="0">
                          <a:latin typeface="Cambria Math" panose="02040503050406030204" pitchFamily="18" charset="0"/>
                        </a:rPr>
                        <m:t>=</m:t>
                      </m:r>
                      <m:nary>
                        <m:naryPr>
                          <m:ctrlPr>
                            <a:rPr lang="it-IT" b="0" i="1" smtClean="0">
                              <a:latin typeface="Cambria Math" panose="02040503050406030204" pitchFamily="18" charset="0"/>
                            </a:rPr>
                          </m:ctrlPr>
                        </m:naryPr>
                        <m:sub>
                          <m:r>
                            <m:rPr>
                              <m:brk m:alnAt="23"/>
                            </m:rPr>
                            <a:rPr lang="it-IT" b="0" i="1" smtClean="0">
                              <a:latin typeface="Cambria Math" panose="02040503050406030204" pitchFamily="18" charset="0"/>
                            </a:rPr>
                            <m:t>0</m:t>
                          </m:r>
                        </m:sub>
                        <m:sup>
                          <m:r>
                            <a:rPr lang="it-IT" i="1">
                              <a:latin typeface="Cambria Math" panose="02040503050406030204" pitchFamily="18" charset="0"/>
                              <a:ea typeface="Cambria Math" panose="02040503050406030204" pitchFamily="18" charset="0"/>
                            </a:rPr>
                            <m:t>∞</m:t>
                          </m:r>
                        </m:sup>
                        <m:e>
                          <m:d>
                            <m:dPr>
                              <m:begChr m:val="|"/>
                              <m:endChr m:val="|"/>
                              <m:ctrlPr>
                                <a:rPr lang="it-IT" b="0" i="1" smtClean="0">
                                  <a:latin typeface="Cambria Math" panose="02040503050406030204" pitchFamily="18" charset="0"/>
                                </a:rPr>
                              </m:ctrlPr>
                            </m:dPr>
                            <m:e>
                              <m:r>
                                <a:rPr lang="it-IT" b="0" i="1" smtClean="0">
                                  <a:latin typeface="Cambria Math" panose="02040503050406030204" pitchFamily="18" charset="0"/>
                                </a:rPr>
                                <m:t>𝑒</m:t>
                              </m:r>
                              <m:r>
                                <a:rPr lang="it-IT" b="0" i="1" smtClean="0">
                                  <a:latin typeface="Cambria Math" panose="02040503050406030204" pitchFamily="18" charset="0"/>
                                </a:rPr>
                                <m:t>(</m:t>
                              </m:r>
                              <m:r>
                                <a:rPr lang="it-IT" b="0" i="1" smtClean="0">
                                  <a:latin typeface="Cambria Math" panose="02040503050406030204" pitchFamily="18" charset="0"/>
                                </a:rPr>
                                <m:t>𝑡</m:t>
                              </m:r>
                              <m:r>
                                <a:rPr lang="it-IT" b="0" i="1" smtClean="0">
                                  <a:latin typeface="Cambria Math" panose="02040503050406030204" pitchFamily="18" charset="0"/>
                                </a:rPr>
                                <m:t>)</m:t>
                              </m:r>
                            </m:e>
                          </m:d>
                          <m:r>
                            <a:rPr lang="it-IT" b="0" i="1" smtClean="0">
                              <a:latin typeface="Cambria Math" panose="02040503050406030204" pitchFamily="18" charset="0"/>
                            </a:rPr>
                            <m:t>𝑑𝑡</m:t>
                          </m:r>
                          <m:r>
                            <a:rPr lang="it-IT" b="0" i="1" smtClean="0">
                              <a:latin typeface="Cambria Math" panose="02040503050406030204" pitchFamily="18" charset="0"/>
                            </a:rPr>
                            <m:t>= </m:t>
                          </m:r>
                          <m:nary>
                            <m:naryPr>
                              <m:ctrlPr>
                                <a:rPr lang="it-IT" b="0" i="1" smtClean="0">
                                  <a:latin typeface="Cambria Math" panose="02040503050406030204" pitchFamily="18" charset="0"/>
                                </a:rPr>
                              </m:ctrlPr>
                            </m:naryPr>
                            <m:sub>
                              <m:r>
                                <m:rPr>
                                  <m:brk m:alnAt="23"/>
                                </m:rPr>
                                <a:rPr lang="it-IT" b="0" i="1" smtClean="0">
                                  <a:latin typeface="Cambria Math" panose="02040503050406030204" pitchFamily="18" charset="0"/>
                                </a:rPr>
                                <m:t>0</m:t>
                              </m:r>
                            </m:sub>
                            <m:sup>
                              <m:r>
                                <a:rPr lang="it-IT" b="0" i="1" smtClean="0">
                                  <a:latin typeface="Cambria Math" panose="02040503050406030204" pitchFamily="18" charset="0"/>
                                  <a:ea typeface="Cambria Math" panose="02040503050406030204" pitchFamily="18" charset="0"/>
                                </a:rPr>
                                <m:t>∞</m:t>
                              </m:r>
                            </m:sup>
                            <m:e>
                              <m:d>
                                <m:dPr>
                                  <m:begChr m:val="|"/>
                                  <m:endChr m:val="|"/>
                                  <m:ctrlPr>
                                    <a:rPr lang="it-IT" b="0" i="1" smtClean="0">
                                      <a:latin typeface="Cambria Math" panose="02040503050406030204" pitchFamily="18" charset="0"/>
                                    </a:rPr>
                                  </m:ctrlPr>
                                </m:dPr>
                                <m:e>
                                  <m:r>
                                    <a:rPr lang="it-IT" b="0" i="1" smtClean="0">
                                      <a:latin typeface="Cambria Math" panose="02040503050406030204" pitchFamily="18" charset="0"/>
                                    </a:rPr>
                                    <m:t>𝑟</m:t>
                                  </m:r>
                                  <m:d>
                                    <m:dPr>
                                      <m:ctrlPr>
                                        <a:rPr lang="it-IT" b="0" i="1" smtClean="0">
                                          <a:latin typeface="Cambria Math" panose="02040503050406030204" pitchFamily="18" charset="0"/>
                                        </a:rPr>
                                      </m:ctrlPr>
                                    </m:dPr>
                                    <m:e>
                                      <m:r>
                                        <a:rPr lang="it-IT" b="0" i="1" smtClean="0">
                                          <a:latin typeface="Cambria Math" panose="02040503050406030204" pitchFamily="18" charset="0"/>
                                        </a:rPr>
                                        <m:t>𝑡</m:t>
                                      </m:r>
                                    </m:e>
                                  </m:d>
                                  <m:r>
                                    <a:rPr lang="it-IT" b="0" i="1" smtClean="0">
                                      <a:latin typeface="Cambria Math" panose="02040503050406030204" pitchFamily="18" charset="0"/>
                                    </a:rPr>
                                    <m:t>−</m:t>
                                  </m:r>
                                  <m:r>
                                    <a:rPr lang="it-IT" b="0" i="1" smtClean="0">
                                      <a:latin typeface="Cambria Math" panose="02040503050406030204" pitchFamily="18" charset="0"/>
                                    </a:rPr>
                                    <m:t>𝑦</m:t>
                                  </m:r>
                                  <m:r>
                                    <a:rPr lang="it-IT" b="0" i="1" smtClean="0">
                                      <a:latin typeface="Cambria Math" panose="02040503050406030204" pitchFamily="18" charset="0"/>
                                    </a:rPr>
                                    <m:t>(</m:t>
                                  </m:r>
                                  <m:r>
                                    <a:rPr lang="it-IT" b="0" i="1" smtClean="0">
                                      <a:latin typeface="Cambria Math" panose="02040503050406030204" pitchFamily="18" charset="0"/>
                                    </a:rPr>
                                    <m:t>𝑡</m:t>
                                  </m:r>
                                  <m:r>
                                    <a:rPr lang="it-IT" b="0" i="1" smtClean="0">
                                      <a:latin typeface="Cambria Math" panose="02040503050406030204" pitchFamily="18" charset="0"/>
                                    </a:rPr>
                                    <m:t>)</m:t>
                                  </m:r>
                                </m:e>
                              </m:d>
                              <m:r>
                                <a:rPr lang="it-IT" b="0" i="1" smtClean="0">
                                  <a:latin typeface="Cambria Math" panose="02040503050406030204" pitchFamily="18" charset="0"/>
                                </a:rPr>
                                <m:t> </m:t>
                              </m:r>
                              <m:r>
                                <a:rPr lang="it-IT" b="0" i="1" smtClean="0">
                                  <a:latin typeface="Cambria Math" panose="02040503050406030204" pitchFamily="18" charset="0"/>
                                </a:rPr>
                                <m:t>𝑑𝑡</m:t>
                              </m:r>
                            </m:e>
                          </m:nary>
                          <m:r>
                            <a:rPr lang="it-IT" b="0" i="1" smtClean="0">
                              <a:latin typeface="Cambria Math" panose="02040503050406030204" pitchFamily="18" charset="0"/>
                            </a:rPr>
                            <m:t> </m:t>
                          </m:r>
                        </m:e>
                      </m:nary>
                    </m:oMath>
                  </m:oMathPara>
                </a14:m>
                <a:endParaRPr lang="en-US" dirty="0"/>
              </a:p>
            </p:txBody>
          </p:sp>
        </mc:Choice>
        <mc:Fallback xmlns="">
          <p:sp>
            <p:nvSpPr>
              <p:cNvPr id="13" name="TextBox 12">
                <a:extLst>
                  <a:ext uri="{FF2B5EF4-FFF2-40B4-BE49-F238E27FC236}">
                    <a16:creationId xmlns:a16="http://schemas.microsoft.com/office/drawing/2014/main" id="{CEE9C792-157B-182C-7D83-1B98BB411D6D}"/>
                  </a:ext>
                </a:extLst>
              </p:cNvPr>
              <p:cNvSpPr txBox="1">
                <a:spLocks noRot="1" noChangeAspect="1" noMove="1" noResize="1" noEditPoints="1" noAdjustHandles="1" noChangeArrowheads="1" noChangeShapeType="1" noTextEdit="1"/>
              </p:cNvSpPr>
              <p:nvPr/>
            </p:nvSpPr>
            <p:spPr>
              <a:xfrm>
                <a:off x="4024824" y="3137501"/>
                <a:ext cx="4142351" cy="599331"/>
              </a:xfrm>
              <a:prstGeom prst="rect">
                <a:avLst/>
              </a:prstGeom>
              <a:blipFill>
                <a:blip r:embed="rId3"/>
                <a:stretch>
                  <a:fillRect/>
                </a:stretch>
              </a:blipFill>
            </p:spPr>
            <p:txBody>
              <a:bodyPr/>
              <a:lstStyle/>
              <a:p>
                <a:r>
                  <a:rPr lang="en-US">
                    <a:noFill/>
                  </a:rPr>
                  <a:t> </a:t>
                </a:r>
              </a:p>
            </p:txBody>
          </p:sp>
        </mc:Fallback>
      </mc:AlternateContent>
      <p:sp>
        <p:nvSpPr>
          <p:cNvPr id="14" name="TextBox 13">
            <a:extLst>
              <a:ext uri="{FF2B5EF4-FFF2-40B4-BE49-F238E27FC236}">
                <a16:creationId xmlns:a16="http://schemas.microsoft.com/office/drawing/2014/main" id="{20C7501B-E3BA-1C1A-ADFF-908DB640322E}"/>
              </a:ext>
            </a:extLst>
          </p:cNvPr>
          <p:cNvSpPr txBox="1"/>
          <p:nvPr/>
        </p:nvSpPr>
        <p:spPr>
          <a:xfrm>
            <a:off x="1028484" y="4089313"/>
            <a:ext cx="10135030" cy="369332"/>
          </a:xfrm>
          <a:prstGeom prst="rect">
            <a:avLst/>
          </a:prstGeom>
          <a:noFill/>
        </p:spPr>
        <p:txBody>
          <a:bodyPr wrap="square" rtlCol="0">
            <a:spAutoFit/>
          </a:bodyPr>
          <a:lstStyle>
            <a:defPPr>
              <a:defRPr lang="it-IT"/>
            </a:defPPr>
            <a:lvl1pPr marR="0" lvl="0" indent="0" algn="just" fontAlgn="auto">
              <a:lnSpc>
                <a:spcPct val="100000"/>
              </a:lnSpc>
              <a:spcBef>
                <a:spcPts val="0"/>
              </a:spcBef>
              <a:spcAft>
                <a:spcPts val="0"/>
              </a:spcAft>
              <a:buClrTx/>
              <a:buSzTx/>
              <a:buFontTx/>
              <a:buNone/>
              <a:tabLst/>
              <a:defRPr kumimoji="0" b="0" i="0" u="none" strike="noStrike" cap="none" spc="0" normalizeH="0" baseline="0">
                <a:ln>
                  <a:noFill/>
                </a:ln>
                <a:solidFill>
                  <a:srgbClr val="323232"/>
                </a:solidFill>
                <a:effectLst/>
                <a:uLnTx/>
                <a:uFillTx/>
                <a:latin typeface="Adobe Caslon Pro" panose="0205050205050A020403" pitchFamily="18" charset="0"/>
              </a:defRPr>
            </a:lvl1pPr>
          </a:lstStyle>
          <a:p>
            <a:r>
              <a:rPr lang="en-US" dirty="0"/>
              <a:t>is minimized by constraining the maximum sensitivity, defined as</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DF2C76C1-F428-C28E-331D-10173E4C725A}"/>
                  </a:ext>
                </a:extLst>
              </p:cNvPr>
              <p:cNvSpPr txBox="1"/>
              <p:nvPr/>
            </p:nvSpPr>
            <p:spPr>
              <a:xfrm>
                <a:off x="2925291" y="4273979"/>
                <a:ext cx="6341416" cy="1509516"/>
              </a:xfrm>
              <a:prstGeom prst="rect">
                <a:avLst/>
              </a:prstGeom>
              <a:noFill/>
            </p:spPr>
            <p:txBody>
              <a:bodyPr wrap="none" lIns="0" tIns="0" rIns="0" bIns="0" rtlCol="0">
                <a:spAutoFit/>
              </a:bodyPr>
              <a:lstStyle/>
              <a:p>
                <a:pPr>
                  <a:lnSpc>
                    <a:spcPct val="200000"/>
                  </a:lnSpc>
                </a:pPr>
                <a14:m>
                  <m:oMathPara xmlns:m="http://schemas.openxmlformats.org/officeDocument/2006/math">
                    <m:oMathParaPr>
                      <m:jc m:val="centerGroup"/>
                    </m:oMathParaPr>
                    <m:oMath xmlns:m="http://schemas.openxmlformats.org/officeDocument/2006/math">
                      <m:sSub>
                        <m:sSubPr>
                          <m:ctrlPr>
                            <a:rPr lang="it-IT" b="0" i="1" smtClean="0">
                              <a:latin typeface="Cambria Math" panose="02040503050406030204" pitchFamily="18" charset="0"/>
                            </a:rPr>
                          </m:ctrlPr>
                        </m:sSubPr>
                        <m:e>
                          <m:r>
                            <a:rPr lang="it-IT" b="0" i="1" smtClean="0">
                              <a:latin typeface="Cambria Math" panose="02040503050406030204" pitchFamily="18" charset="0"/>
                            </a:rPr>
                            <m:t>𝑀</m:t>
                          </m:r>
                        </m:e>
                        <m:sub>
                          <m:r>
                            <a:rPr lang="it-IT" b="0" i="1" smtClean="0">
                              <a:latin typeface="Cambria Math" panose="02040503050406030204" pitchFamily="18" charset="0"/>
                            </a:rPr>
                            <m:t>𝑠</m:t>
                          </m:r>
                        </m:sub>
                      </m:sSub>
                      <m:r>
                        <a:rPr lang="it-IT" b="0" i="1" smtClean="0">
                          <a:latin typeface="Cambria Math" panose="02040503050406030204" pitchFamily="18" charset="0"/>
                        </a:rPr>
                        <m:t>=</m:t>
                      </m:r>
                      <m:r>
                        <m:rPr>
                          <m:nor/>
                        </m:rPr>
                        <a:rPr lang="it-IT" dirty="0">
                          <a:solidFill>
                            <a:schemeClr val="tx2"/>
                          </a:solidFill>
                        </a:rPr>
                        <m:t> </m:t>
                      </m:r>
                      <m:r>
                        <a:rPr lang="it-IT" i="1">
                          <a:solidFill>
                            <a:schemeClr val="tx2"/>
                          </a:solidFill>
                          <a:latin typeface="Cambria Math" panose="02040503050406030204" pitchFamily="18" charset="0"/>
                        </a:rPr>
                        <m:t>𝑚𝑎</m:t>
                      </m:r>
                      <m:sSub>
                        <m:sSubPr>
                          <m:ctrlPr>
                            <a:rPr lang="it-IT" i="1">
                              <a:solidFill>
                                <a:schemeClr val="tx2"/>
                              </a:solidFill>
                              <a:latin typeface="Cambria Math" panose="02040503050406030204" pitchFamily="18" charset="0"/>
                            </a:rPr>
                          </m:ctrlPr>
                        </m:sSubPr>
                        <m:e>
                          <m:r>
                            <a:rPr lang="it-IT" i="1">
                              <a:solidFill>
                                <a:schemeClr val="tx2"/>
                              </a:solidFill>
                              <a:latin typeface="Cambria Math" panose="02040503050406030204" pitchFamily="18" charset="0"/>
                            </a:rPr>
                            <m:t>𝑥</m:t>
                          </m:r>
                        </m:e>
                        <m:sub>
                          <m:r>
                            <a:rPr lang="it-IT">
                              <a:solidFill>
                                <a:schemeClr val="tx2"/>
                              </a:solidFill>
                              <a:latin typeface="Cambria Math" panose="02040503050406030204" pitchFamily="18" charset="0"/>
                            </a:rPr>
                            <m:t>  0 ≤ </m:t>
                          </m:r>
                          <m:r>
                            <m:rPr>
                              <m:sty m:val="p"/>
                            </m:rPr>
                            <a:rPr lang="it-IT">
                              <a:solidFill>
                                <a:schemeClr val="tx2"/>
                              </a:solidFill>
                              <a:latin typeface="Cambria Math" panose="02040503050406030204" pitchFamily="18" charset="0"/>
                            </a:rPr>
                            <m:t>ω</m:t>
                          </m:r>
                          <m:r>
                            <a:rPr lang="it-IT">
                              <a:solidFill>
                                <a:schemeClr val="tx2"/>
                              </a:solidFill>
                              <a:latin typeface="Cambria Math" panose="02040503050406030204" pitchFamily="18" charset="0"/>
                            </a:rPr>
                            <m:t> ≤∞</m:t>
                          </m:r>
                        </m:sub>
                      </m:sSub>
                      <m:d>
                        <m:dPr>
                          <m:begChr m:val="|"/>
                          <m:endChr m:val="|"/>
                          <m:ctrlPr>
                            <a:rPr lang="it-IT" i="1">
                              <a:solidFill>
                                <a:schemeClr val="tx2"/>
                              </a:solidFill>
                              <a:latin typeface="Cambria Math" panose="02040503050406030204" pitchFamily="18" charset="0"/>
                            </a:rPr>
                          </m:ctrlPr>
                        </m:dPr>
                        <m:e>
                          <m:r>
                            <a:rPr lang="it-IT" i="1">
                              <a:solidFill>
                                <a:schemeClr val="tx2"/>
                              </a:solidFill>
                              <a:latin typeface="Cambria Math" panose="02040503050406030204" pitchFamily="18" charset="0"/>
                            </a:rPr>
                            <m:t>𝑆</m:t>
                          </m:r>
                          <m:d>
                            <m:dPr>
                              <m:ctrlPr>
                                <a:rPr lang="it-IT" i="1">
                                  <a:solidFill>
                                    <a:schemeClr val="tx2"/>
                                  </a:solidFill>
                                  <a:latin typeface="Cambria Math" panose="02040503050406030204" pitchFamily="18" charset="0"/>
                                </a:rPr>
                              </m:ctrlPr>
                            </m:dPr>
                            <m:e>
                              <m:r>
                                <a:rPr lang="it-IT" i="1">
                                  <a:solidFill>
                                    <a:schemeClr val="tx2"/>
                                  </a:solidFill>
                                  <a:latin typeface="Cambria Math" panose="02040503050406030204" pitchFamily="18" charset="0"/>
                                </a:rPr>
                                <m:t>𝑗</m:t>
                              </m:r>
                              <m:r>
                                <m:rPr>
                                  <m:sty m:val="p"/>
                                </m:rPr>
                                <a:rPr lang="it-IT">
                                  <a:solidFill>
                                    <a:schemeClr val="tx2"/>
                                  </a:solidFill>
                                  <a:latin typeface="Cambria Math" panose="02040503050406030204" pitchFamily="18" charset="0"/>
                                </a:rPr>
                                <m:t>ω</m:t>
                              </m:r>
                            </m:e>
                          </m:d>
                        </m:e>
                      </m:d>
                      <m:r>
                        <a:rPr lang="it-IT" b="0" i="1" smtClean="0">
                          <a:solidFill>
                            <a:schemeClr val="tx2"/>
                          </a:solidFill>
                          <a:latin typeface="Cambria Math" panose="02040503050406030204" pitchFamily="18" charset="0"/>
                        </a:rPr>
                        <m:t>= </m:t>
                      </m:r>
                      <m:r>
                        <a:rPr lang="it-IT" i="1">
                          <a:solidFill>
                            <a:schemeClr val="tx2"/>
                          </a:solidFill>
                          <a:latin typeface="Cambria Math" panose="02040503050406030204" pitchFamily="18" charset="0"/>
                        </a:rPr>
                        <m:t>𝑚𝑎</m:t>
                      </m:r>
                      <m:sSub>
                        <m:sSubPr>
                          <m:ctrlPr>
                            <a:rPr lang="it-IT" i="1">
                              <a:solidFill>
                                <a:schemeClr val="tx2"/>
                              </a:solidFill>
                              <a:latin typeface="Cambria Math" panose="02040503050406030204" pitchFamily="18" charset="0"/>
                            </a:rPr>
                          </m:ctrlPr>
                        </m:sSubPr>
                        <m:e>
                          <m:r>
                            <a:rPr lang="it-IT" i="1">
                              <a:solidFill>
                                <a:schemeClr val="tx2"/>
                              </a:solidFill>
                              <a:latin typeface="Cambria Math" panose="02040503050406030204" pitchFamily="18" charset="0"/>
                            </a:rPr>
                            <m:t>𝑥</m:t>
                          </m:r>
                        </m:e>
                        <m:sub>
                          <m:r>
                            <a:rPr lang="it-IT">
                              <a:solidFill>
                                <a:schemeClr val="tx2"/>
                              </a:solidFill>
                              <a:latin typeface="Cambria Math" panose="02040503050406030204" pitchFamily="18" charset="0"/>
                            </a:rPr>
                            <m:t>  0 ≤ </m:t>
                          </m:r>
                          <m:r>
                            <m:rPr>
                              <m:sty m:val="p"/>
                            </m:rPr>
                            <a:rPr lang="it-IT">
                              <a:solidFill>
                                <a:schemeClr val="tx2"/>
                              </a:solidFill>
                              <a:latin typeface="Cambria Math" panose="02040503050406030204" pitchFamily="18" charset="0"/>
                            </a:rPr>
                            <m:t>ω</m:t>
                          </m:r>
                          <m:r>
                            <a:rPr lang="it-IT">
                              <a:solidFill>
                                <a:schemeClr val="tx2"/>
                              </a:solidFill>
                              <a:latin typeface="Cambria Math" panose="02040503050406030204" pitchFamily="18" charset="0"/>
                            </a:rPr>
                            <m:t> ≤∞</m:t>
                          </m:r>
                        </m:sub>
                      </m:sSub>
                      <m:d>
                        <m:dPr>
                          <m:begChr m:val="|"/>
                          <m:endChr m:val="|"/>
                          <m:ctrlPr>
                            <a:rPr lang="it-IT" i="1">
                              <a:solidFill>
                                <a:schemeClr val="tx2"/>
                              </a:solidFill>
                              <a:latin typeface="Cambria Math" panose="02040503050406030204" pitchFamily="18" charset="0"/>
                            </a:rPr>
                          </m:ctrlPr>
                        </m:dPr>
                        <m:e>
                          <m:f>
                            <m:fPr>
                              <m:ctrlPr>
                                <a:rPr lang="it-IT" i="1">
                                  <a:solidFill>
                                    <a:schemeClr val="tx2"/>
                                  </a:solidFill>
                                  <a:latin typeface="Cambria Math" panose="02040503050406030204" pitchFamily="18" charset="0"/>
                                </a:rPr>
                              </m:ctrlPr>
                            </m:fPr>
                            <m:num>
                              <m:r>
                                <a:rPr lang="it-IT">
                                  <a:solidFill>
                                    <a:schemeClr val="tx2"/>
                                  </a:solidFill>
                                  <a:latin typeface="Cambria Math" panose="02040503050406030204" pitchFamily="18" charset="0"/>
                                </a:rPr>
                                <m:t>1</m:t>
                              </m:r>
                            </m:num>
                            <m:den>
                              <m:r>
                                <a:rPr lang="it-IT">
                                  <a:solidFill>
                                    <a:schemeClr val="tx2"/>
                                  </a:solidFill>
                                  <a:latin typeface="Cambria Math" panose="02040503050406030204" pitchFamily="18" charset="0"/>
                                </a:rPr>
                                <m:t>1+</m:t>
                              </m:r>
                              <m:r>
                                <a:rPr lang="it-IT" i="1">
                                  <a:solidFill>
                                    <a:schemeClr val="tx2"/>
                                  </a:solidFill>
                                  <a:latin typeface="Cambria Math" panose="02040503050406030204" pitchFamily="18" charset="0"/>
                                </a:rPr>
                                <m:t>𝐶</m:t>
                              </m:r>
                              <m:d>
                                <m:dPr>
                                  <m:ctrlPr>
                                    <a:rPr lang="it-IT" i="1">
                                      <a:solidFill>
                                        <a:schemeClr val="tx2"/>
                                      </a:solidFill>
                                      <a:latin typeface="Cambria Math" panose="02040503050406030204" pitchFamily="18" charset="0"/>
                                    </a:rPr>
                                  </m:ctrlPr>
                                </m:dPr>
                                <m:e>
                                  <m:r>
                                    <a:rPr lang="it-IT" i="1">
                                      <a:solidFill>
                                        <a:schemeClr val="tx2"/>
                                      </a:solidFill>
                                      <a:latin typeface="Cambria Math" panose="02040503050406030204" pitchFamily="18" charset="0"/>
                                    </a:rPr>
                                    <m:t>𝑗</m:t>
                                  </m:r>
                                  <m:r>
                                    <m:rPr>
                                      <m:sty m:val="p"/>
                                    </m:rPr>
                                    <a:rPr lang="it-IT">
                                      <a:solidFill>
                                        <a:schemeClr val="tx2"/>
                                      </a:solidFill>
                                      <a:latin typeface="Cambria Math" panose="02040503050406030204" pitchFamily="18" charset="0"/>
                                    </a:rPr>
                                    <m:t>ω</m:t>
                                  </m:r>
                                </m:e>
                              </m:d>
                              <m:r>
                                <a:rPr lang="it-IT" i="1">
                                  <a:solidFill>
                                    <a:schemeClr val="tx2"/>
                                  </a:solidFill>
                                  <a:latin typeface="Cambria Math" panose="02040503050406030204" pitchFamily="18" charset="0"/>
                                </a:rPr>
                                <m:t>𝑃</m:t>
                              </m:r>
                              <m:d>
                                <m:dPr>
                                  <m:ctrlPr>
                                    <a:rPr lang="it-IT" i="1">
                                      <a:solidFill>
                                        <a:schemeClr val="tx2"/>
                                      </a:solidFill>
                                      <a:latin typeface="Cambria Math" panose="02040503050406030204" pitchFamily="18" charset="0"/>
                                    </a:rPr>
                                  </m:ctrlPr>
                                </m:dPr>
                                <m:e>
                                  <m:r>
                                    <a:rPr lang="it-IT" i="1">
                                      <a:solidFill>
                                        <a:schemeClr val="tx2"/>
                                      </a:solidFill>
                                      <a:latin typeface="Cambria Math" panose="02040503050406030204" pitchFamily="18" charset="0"/>
                                    </a:rPr>
                                    <m:t>𝑗</m:t>
                                  </m:r>
                                  <m:r>
                                    <m:rPr>
                                      <m:sty m:val="p"/>
                                    </m:rPr>
                                    <a:rPr lang="it-IT">
                                      <a:solidFill>
                                        <a:schemeClr val="tx2"/>
                                      </a:solidFill>
                                      <a:latin typeface="Cambria Math" panose="02040503050406030204" pitchFamily="18" charset="0"/>
                                    </a:rPr>
                                    <m:t>ω</m:t>
                                  </m:r>
                                </m:e>
                              </m:d>
                            </m:den>
                          </m:f>
                        </m:e>
                      </m:d>
                    </m:oMath>
                  </m:oMathPara>
                </a14:m>
                <a:endParaRPr lang="it-IT" dirty="0">
                  <a:solidFill>
                    <a:schemeClr val="tx2"/>
                  </a:solidFill>
                  <a:latin typeface="Cambria Math" panose="02040503050406030204" pitchFamily="18" charset="0"/>
                </a:endParaRPr>
              </a:p>
              <a:p>
                <a:endParaRPr lang="en-US" dirty="0"/>
              </a:p>
            </p:txBody>
          </p:sp>
        </mc:Choice>
        <mc:Fallback xmlns="">
          <p:sp>
            <p:nvSpPr>
              <p:cNvPr id="15" name="TextBox 14">
                <a:extLst>
                  <a:ext uri="{FF2B5EF4-FFF2-40B4-BE49-F238E27FC236}">
                    <a16:creationId xmlns:a16="http://schemas.microsoft.com/office/drawing/2014/main" id="{DF2C76C1-F428-C28E-331D-10173E4C725A}"/>
                  </a:ext>
                </a:extLst>
              </p:cNvPr>
              <p:cNvSpPr txBox="1">
                <a:spLocks noRot="1" noChangeAspect="1" noMove="1" noResize="1" noEditPoints="1" noAdjustHandles="1" noChangeArrowheads="1" noChangeShapeType="1" noTextEdit="1"/>
              </p:cNvSpPr>
              <p:nvPr/>
            </p:nvSpPr>
            <p:spPr>
              <a:xfrm>
                <a:off x="2925291" y="4273979"/>
                <a:ext cx="6341416" cy="1509516"/>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A69F634A-00D8-64F0-694B-47AE39F6B904}"/>
                  </a:ext>
                </a:extLst>
              </p:cNvPr>
              <p:cNvSpPr txBox="1"/>
              <p:nvPr/>
            </p:nvSpPr>
            <p:spPr>
              <a:xfrm>
                <a:off x="1028484" y="5672933"/>
                <a:ext cx="10135030" cy="369332"/>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dirty="0">
                    <a:solidFill>
                      <a:srgbClr val="323232"/>
                    </a:solidFill>
                    <a:latin typeface="Adobe Caslon Pro" panose="0205050205050A020403" pitchFamily="18" charset="0"/>
                  </a:rPr>
                  <a:t>to the values of either </a:t>
                </a:r>
                <a14:m>
                  <m:oMath xmlns:m="http://schemas.openxmlformats.org/officeDocument/2006/math">
                    <m:sSub>
                      <m:sSubPr>
                        <m:ctrlPr>
                          <a:rPr lang="it-IT" b="0" i="1" smtClean="0">
                            <a:solidFill>
                              <a:srgbClr val="323232"/>
                            </a:solidFill>
                            <a:latin typeface="Cambria Math" panose="02040503050406030204" pitchFamily="18" charset="0"/>
                          </a:rPr>
                        </m:ctrlPr>
                      </m:sSubPr>
                      <m:e>
                        <m:r>
                          <a:rPr lang="it-IT" b="0" i="1" smtClean="0">
                            <a:solidFill>
                              <a:srgbClr val="323232"/>
                            </a:solidFill>
                            <a:latin typeface="Cambria Math" panose="02040503050406030204" pitchFamily="18" charset="0"/>
                          </a:rPr>
                          <m:t>𝑀</m:t>
                        </m:r>
                      </m:e>
                      <m:sub>
                        <m:r>
                          <a:rPr lang="it-IT" b="0" i="1" smtClean="0">
                            <a:solidFill>
                              <a:srgbClr val="323232"/>
                            </a:solidFill>
                            <a:latin typeface="Cambria Math" panose="02040503050406030204" pitchFamily="18" charset="0"/>
                          </a:rPr>
                          <m:t>𝑠</m:t>
                        </m:r>
                      </m:sub>
                    </m:sSub>
                    <m:r>
                      <a:rPr lang="it-IT" b="0" i="1" smtClean="0">
                        <a:solidFill>
                          <a:srgbClr val="323232"/>
                        </a:solidFill>
                        <a:latin typeface="Cambria Math" panose="02040503050406030204" pitchFamily="18" charset="0"/>
                      </a:rPr>
                      <m:t>=1.4</m:t>
                    </m:r>
                  </m:oMath>
                </a14:m>
                <a:r>
                  <a:rPr kumimoji="0" lang="en-US" sz="1800" b="0" i="0" u="none" strike="noStrike" kern="1200" cap="none" spc="0" normalizeH="0" baseline="0" noProof="0" dirty="0">
                    <a:ln>
                      <a:noFill/>
                    </a:ln>
                    <a:solidFill>
                      <a:srgbClr val="323232"/>
                    </a:solidFill>
                    <a:effectLst/>
                    <a:uLnTx/>
                    <a:uFillTx/>
                    <a:latin typeface="Adobe Caslon Pro" panose="0205050205050A020403" pitchFamily="18" charset="0"/>
                    <a:ea typeface="+mn-ea"/>
                    <a:cs typeface="+mn-cs"/>
                  </a:rPr>
                  <a:t> or </a:t>
                </a:r>
                <a14:m>
                  <m:oMath xmlns:m="http://schemas.openxmlformats.org/officeDocument/2006/math">
                    <m:sSub>
                      <m:sSubPr>
                        <m:ctrlPr>
                          <a:rPr kumimoji="0" lang="it-IT" sz="1800" b="0" i="1" u="none" strike="noStrike" kern="1200" cap="none" spc="0" normalizeH="0" baseline="0" noProof="0" smtClean="0">
                            <a:ln>
                              <a:noFill/>
                            </a:ln>
                            <a:solidFill>
                              <a:srgbClr val="323232"/>
                            </a:solidFill>
                            <a:effectLst/>
                            <a:uLnTx/>
                            <a:uFillTx/>
                            <a:latin typeface="Cambria Math" panose="02040503050406030204" pitchFamily="18" charset="0"/>
                            <a:ea typeface="+mn-ea"/>
                            <a:cs typeface="+mn-cs"/>
                          </a:rPr>
                        </m:ctrlPr>
                      </m:sSubPr>
                      <m:e>
                        <m:r>
                          <a:rPr kumimoji="0" lang="it-IT" sz="1800" b="0" i="1" u="none" strike="noStrike" kern="1200" cap="none" spc="0" normalizeH="0" baseline="0" noProof="0" smtClean="0">
                            <a:ln>
                              <a:noFill/>
                            </a:ln>
                            <a:solidFill>
                              <a:srgbClr val="323232"/>
                            </a:solidFill>
                            <a:effectLst/>
                            <a:uLnTx/>
                            <a:uFillTx/>
                            <a:latin typeface="Cambria Math" panose="02040503050406030204" pitchFamily="18" charset="0"/>
                            <a:ea typeface="+mn-ea"/>
                            <a:cs typeface="+mn-cs"/>
                          </a:rPr>
                          <m:t>𝑀</m:t>
                        </m:r>
                      </m:e>
                      <m:sub>
                        <m:r>
                          <a:rPr kumimoji="0" lang="it-IT" sz="1800" b="0" i="1" u="none" strike="noStrike" kern="1200" cap="none" spc="0" normalizeH="0" baseline="0" noProof="0" smtClean="0">
                            <a:ln>
                              <a:noFill/>
                            </a:ln>
                            <a:solidFill>
                              <a:srgbClr val="323232"/>
                            </a:solidFill>
                            <a:effectLst/>
                            <a:uLnTx/>
                            <a:uFillTx/>
                            <a:latin typeface="Cambria Math" panose="02040503050406030204" pitchFamily="18" charset="0"/>
                            <a:ea typeface="+mn-ea"/>
                            <a:cs typeface="+mn-cs"/>
                          </a:rPr>
                          <m:t>𝑠</m:t>
                        </m:r>
                      </m:sub>
                    </m:sSub>
                    <m:r>
                      <a:rPr kumimoji="0" lang="it-IT" sz="1800" b="0" i="1" u="none" strike="noStrike" kern="1200" cap="none" spc="0" normalizeH="0" baseline="0" noProof="0" smtClean="0">
                        <a:ln>
                          <a:noFill/>
                        </a:ln>
                        <a:solidFill>
                          <a:srgbClr val="323232"/>
                        </a:solidFill>
                        <a:effectLst/>
                        <a:uLnTx/>
                        <a:uFillTx/>
                        <a:latin typeface="Cambria Math" panose="02040503050406030204" pitchFamily="18" charset="0"/>
                        <a:ea typeface="+mn-ea"/>
                        <a:cs typeface="+mn-cs"/>
                      </a:rPr>
                      <m:t>=2</m:t>
                    </m:r>
                  </m:oMath>
                </a14:m>
                <a:endParaRPr kumimoji="0" lang="en-US" sz="1800" b="0" i="0" u="none" strike="noStrike" kern="1200" cap="none" spc="0" normalizeH="0" baseline="0" noProof="0" dirty="0">
                  <a:ln>
                    <a:noFill/>
                  </a:ln>
                  <a:solidFill>
                    <a:srgbClr val="323232"/>
                  </a:solidFill>
                  <a:effectLst/>
                  <a:uLnTx/>
                  <a:uFillTx/>
                  <a:latin typeface="Adobe Caslon Pro" panose="0205050205050A020403" pitchFamily="18" charset="0"/>
                  <a:ea typeface="+mn-ea"/>
                  <a:cs typeface="+mn-cs"/>
                </a:endParaRPr>
              </a:p>
            </p:txBody>
          </p:sp>
        </mc:Choice>
        <mc:Fallback xmlns="">
          <p:sp>
            <p:nvSpPr>
              <p:cNvPr id="16" name="TextBox 15">
                <a:extLst>
                  <a:ext uri="{FF2B5EF4-FFF2-40B4-BE49-F238E27FC236}">
                    <a16:creationId xmlns:a16="http://schemas.microsoft.com/office/drawing/2014/main" id="{A69F634A-00D8-64F0-694B-47AE39F6B904}"/>
                  </a:ext>
                </a:extLst>
              </p:cNvPr>
              <p:cNvSpPr txBox="1">
                <a:spLocks noRot="1" noChangeAspect="1" noMove="1" noResize="1" noEditPoints="1" noAdjustHandles="1" noChangeArrowheads="1" noChangeShapeType="1" noTextEdit="1"/>
              </p:cNvSpPr>
              <p:nvPr/>
            </p:nvSpPr>
            <p:spPr>
              <a:xfrm>
                <a:off x="1028484" y="5672933"/>
                <a:ext cx="10135030" cy="369332"/>
              </a:xfrm>
              <a:prstGeom prst="rect">
                <a:avLst/>
              </a:prstGeom>
              <a:blipFill>
                <a:blip r:embed="rId5"/>
                <a:stretch>
                  <a:fillRect l="-542" t="-3333" b="-33333"/>
                </a:stretch>
              </a:blipFill>
            </p:spPr>
            <p:txBody>
              <a:bodyPr/>
              <a:lstStyle/>
              <a:p>
                <a:r>
                  <a:rPr lang="en-US">
                    <a:noFill/>
                  </a:rPr>
                  <a:t> </a:t>
                </a:r>
              </a:p>
            </p:txBody>
          </p:sp>
        </mc:Fallback>
      </mc:AlternateContent>
    </p:spTree>
    <p:extLst>
      <p:ext uri="{BB962C8B-B14F-4D97-AF65-F5344CB8AC3E}">
        <p14:creationId xmlns:p14="http://schemas.microsoft.com/office/powerpoint/2010/main" val="139034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3" grpId="0"/>
      <p:bldP spid="14" grpId="0"/>
      <p:bldP spid="15" grpId="0"/>
      <p:bldP spid="1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84FD30C-70F7-4D6E-B942-2B95A0BE5393}"/>
              </a:ext>
            </a:extLst>
          </p:cNvPr>
          <p:cNvSpPr/>
          <p:nvPr/>
        </p:nvSpPr>
        <p:spPr>
          <a:xfrm>
            <a:off x="6096000" y="0"/>
            <a:ext cx="6096000" cy="6858000"/>
          </a:xfrm>
          <a:prstGeom prst="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0" name="Immagine 29">
            <a:extLst>
              <a:ext uri="{FF2B5EF4-FFF2-40B4-BE49-F238E27FC236}">
                <a16:creationId xmlns:a16="http://schemas.microsoft.com/office/drawing/2014/main" id="{0747B050-884D-4786-BADF-CE83CD2AF0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43745" y="106858"/>
            <a:ext cx="4676468" cy="6617792"/>
          </a:xfrm>
          <a:prstGeom prst="rect">
            <a:avLst/>
          </a:prstGeom>
        </p:spPr>
      </p:pic>
      <p:sp>
        <p:nvSpPr>
          <p:cNvPr id="31" name="Rettangolo 30">
            <a:extLst>
              <a:ext uri="{FF2B5EF4-FFF2-40B4-BE49-F238E27FC236}">
                <a16:creationId xmlns:a16="http://schemas.microsoft.com/office/drawing/2014/main" id="{2FC1ED33-2A9E-4EE6-9F63-4528943056AF}"/>
              </a:ext>
            </a:extLst>
          </p:cNvPr>
          <p:cNvSpPr/>
          <p:nvPr/>
        </p:nvSpPr>
        <p:spPr>
          <a:xfrm>
            <a:off x="1786853" y="1409349"/>
            <a:ext cx="805343" cy="704676"/>
          </a:xfrm>
          <a:prstGeom prst="rect">
            <a:avLst/>
          </a:prstGeom>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32" name="Rettangolo 31">
            <a:extLst>
              <a:ext uri="{FF2B5EF4-FFF2-40B4-BE49-F238E27FC236}">
                <a16:creationId xmlns:a16="http://schemas.microsoft.com/office/drawing/2014/main" id="{157267E1-0D59-4464-9C25-2063EA85BCF0}"/>
              </a:ext>
            </a:extLst>
          </p:cNvPr>
          <p:cNvSpPr/>
          <p:nvPr/>
        </p:nvSpPr>
        <p:spPr>
          <a:xfrm>
            <a:off x="3954009" y="1415868"/>
            <a:ext cx="805343" cy="704676"/>
          </a:xfrm>
          <a:prstGeom prst="rect">
            <a:avLst/>
          </a:prstGeom>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33" name="Rettangolo 32">
            <a:extLst>
              <a:ext uri="{FF2B5EF4-FFF2-40B4-BE49-F238E27FC236}">
                <a16:creationId xmlns:a16="http://schemas.microsoft.com/office/drawing/2014/main" id="{442D0E3F-1B51-453C-B3F0-1794C03D541B}"/>
              </a:ext>
            </a:extLst>
          </p:cNvPr>
          <p:cNvSpPr/>
          <p:nvPr/>
        </p:nvSpPr>
        <p:spPr>
          <a:xfrm>
            <a:off x="1786852" y="2908882"/>
            <a:ext cx="805343" cy="704676"/>
          </a:xfrm>
          <a:prstGeom prst="rect">
            <a:avLst/>
          </a:prstGeom>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34" name="Rettangolo 33">
            <a:extLst>
              <a:ext uri="{FF2B5EF4-FFF2-40B4-BE49-F238E27FC236}">
                <a16:creationId xmlns:a16="http://schemas.microsoft.com/office/drawing/2014/main" id="{D4BC90B2-B757-4F57-8CAD-1C1D8DA66113}"/>
              </a:ext>
            </a:extLst>
          </p:cNvPr>
          <p:cNvSpPr/>
          <p:nvPr/>
        </p:nvSpPr>
        <p:spPr>
          <a:xfrm>
            <a:off x="1770071" y="4408415"/>
            <a:ext cx="805343" cy="704676"/>
          </a:xfrm>
          <a:prstGeom prst="rect">
            <a:avLst/>
          </a:prstGeom>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35" name="Ovale 34">
            <a:extLst>
              <a:ext uri="{FF2B5EF4-FFF2-40B4-BE49-F238E27FC236}">
                <a16:creationId xmlns:a16="http://schemas.microsoft.com/office/drawing/2014/main" id="{DBB48CFD-2190-4C4E-A025-3648465A6E01}"/>
              </a:ext>
            </a:extLst>
          </p:cNvPr>
          <p:cNvSpPr/>
          <p:nvPr/>
        </p:nvSpPr>
        <p:spPr>
          <a:xfrm>
            <a:off x="771787" y="1635853"/>
            <a:ext cx="218113" cy="218113"/>
          </a:xfrm>
          <a:prstGeom prst="ellipse">
            <a:avLst/>
          </a:prstGeom>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cxnSp>
        <p:nvCxnSpPr>
          <p:cNvPr id="36" name="Connettore 2 35">
            <a:extLst>
              <a:ext uri="{FF2B5EF4-FFF2-40B4-BE49-F238E27FC236}">
                <a16:creationId xmlns:a16="http://schemas.microsoft.com/office/drawing/2014/main" id="{09BAB974-6EF3-4B46-A770-1B5CB0F9528A}"/>
              </a:ext>
            </a:extLst>
          </p:cNvPr>
          <p:cNvCxnSpPr>
            <a:cxnSpLocks/>
            <a:endCxn id="35" idx="2"/>
          </p:cNvCxnSpPr>
          <p:nvPr/>
        </p:nvCxnSpPr>
        <p:spPr>
          <a:xfrm>
            <a:off x="357450" y="1734837"/>
            <a:ext cx="414337" cy="10073"/>
          </a:xfrm>
          <a:prstGeom prst="straightConnector1">
            <a:avLst/>
          </a:prstGeom>
          <a:ln w="1905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37" name="Connettore 2 36">
            <a:extLst>
              <a:ext uri="{FF2B5EF4-FFF2-40B4-BE49-F238E27FC236}">
                <a16:creationId xmlns:a16="http://schemas.microsoft.com/office/drawing/2014/main" id="{B3B765E1-0F47-45E5-9C91-FF5B1017F9A1}"/>
              </a:ext>
            </a:extLst>
          </p:cNvPr>
          <p:cNvCxnSpPr>
            <a:cxnSpLocks/>
            <a:endCxn id="31" idx="1"/>
          </p:cNvCxnSpPr>
          <p:nvPr/>
        </p:nvCxnSpPr>
        <p:spPr>
          <a:xfrm>
            <a:off x="989900" y="1761687"/>
            <a:ext cx="796953" cy="0"/>
          </a:xfrm>
          <a:prstGeom prst="straightConnector1">
            <a:avLst/>
          </a:prstGeom>
          <a:ln w="1905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38" name="Connettore 2 37">
            <a:extLst>
              <a:ext uri="{FF2B5EF4-FFF2-40B4-BE49-F238E27FC236}">
                <a16:creationId xmlns:a16="http://schemas.microsoft.com/office/drawing/2014/main" id="{F8E3F5DC-8DFA-4810-BBEC-109C581E53DE}"/>
              </a:ext>
            </a:extLst>
          </p:cNvPr>
          <p:cNvCxnSpPr>
            <a:cxnSpLocks/>
          </p:cNvCxnSpPr>
          <p:nvPr/>
        </p:nvCxnSpPr>
        <p:spPr>
          <a:xfrm>
            <a:off x="2592195" y="1764424"/>
            <a:ext cx="563755" cy="0"/>
          </a:xfrm>
          <a:prstGeom prst="straightConnector1">
            <a:avLst/>
          </a:prstGeom>
          <a:ln w="1905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39" name="Connettore 2 38">
            <a:extLst>
              <a:ext uri="{FF2B5EF4-FFF2-40B4-BE49-F238E27FC236}">
                <a16:creationId xmlns:a16="http://schemas.microsoft.com/office/drawing/2014/main" id="{6A628649-F568-4750-ABEB-AD6126DDA40E}"/>
              </a:ext>
            </a:extLst>
          </p:cNvPr>
          <p:cNvCxnSpPr>
            <a:cxnSpLocks/>
          </p:cNvCxnSpPr>
          <p:nvPr/>
        </p:nvCxnSpPr>
        <p:spPr>
          <a:xfrm>
            <a:off x="3390254" y="1770774"/>
            <a:ext cx="563755" cy="0"/>
          </a:xfrm>
          <a:prstGeom prst="straightConnector1">
            <a:avLst/>
          </a:prstGeom>
          <a:ln w="1905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40" name="Connettore 2 39">
            <a:extLst>
              <a:ext uri="{FF2B5EF4-FFF2-40B4-BE49-F238E27FC236}">
                <a16:creationId xmlns:a16="http://schemas.microsoft.com/office/drawing/2014/main" id="{C0B3AC7F-9CB0-4318-9976-EB546CC687A6}"/>
              </a:ext>
            </a:extLst>
          </p:cNvPr>
          <p:cNvCxnSpPr>
            <a:cxnSpLocks/>
          </p:cNvCxnSpPr>
          <p:nvPr/>
        </p:nvCxnSpPr>
        <p:spPr>
          <a:xfrm>
            <a:off x="4794249" y="1764424"/>
            <a:ext cx="952501" cy="0"/>
          </a:xfrm>
          <a:prstGeom prst="straightConnector1">
            <a:avLst/>
          </a:prstGeom>
          <a:ln w="1905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41" name="Connettore diritto 40">
            <a:extLst>
              <a:ext uri="{FF2B5EF4-FFF2-40B4-BE49-F238E27FC236}">
                <a16:creationId xmlns:a16="http://schemas.microsoft.com/office/drawing/2014/main" id="{52C0ACF5-799A-4C1C-829E-4F289DFFA05A}"/>
              </a:ext>
            </a:extLst>
          </p:cNvPr>
          <p:cNvCxnSpPr>
            <a:cxnSpLocks/>
          </p:cNvCxnSpPr>
          <p:nvPr/>
        </p:nvCxnSpPr>
        <p:spPr>
          <a:xfrm flipV="1">
            <a:off x="886694" y="1694902"/>
            <a:ext cx="0" cy="11305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 name="Connettore diritto 41">
            <a:extLst>
              <a:ext uri="{FF2B5EF4-FFF2-40B4-BE49-F238E27FC236}">
                <a16:creationId xmlns:a16="http://schemas.microsoft.com/office/drawing/2014/main" id="{8D4ABB32-C42C-4570-BF7A-E8DD2A97DA7D}"/>
              </a:ext>
            </a:extLst>
          </p:cNvPr>
          <p:cNvCxnSpPr>
            <a:cxnSpLocks/>
          </p:cNvCxnSpPr>
          <p:nvPr/>
        </p:nvCxnSpPr>
        <p:spPr>
          <a:xfrm flipH="1">
            <a:off x="830727" y="1749671"/>
            <a:ext cx="10023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3" name="Ovale 42">
            <a:extLst>
              <a:ext uri="{FF2B5EF4-FFF2-40B4-BE49-F238E27FC236}">
                <a16:creationId xmlns:a16="http://schemas.microsoft.com/office/drawing/2014/main" id="{DE432B2A-8CAB-49E7-8E32-D2C810D431E1}"/>
              </a:ext>
            </a:extLst>
          </p:cNvPr>
          <p:cNvSpPr/>
          <p:nvPr/>
        </p:nvSpPr>
        <p:spPr>
          <a:xfrm>
            <a:off x="3172141" y="1652630"/>
            <a:ext cx="218113" cy="218113"/>
          </a:xfrm>
          <a:prstGeom prst="ellipse">
            <a:avLst/>
          </a:prstGeom>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cxnSp>
        <p:nvCxnSpPr>
          <p:cNvPr id="44" name="Connettore diritto 43">
            <a:extLst>
              <a:ext uri="{FF2B5EF4-FFF2-40B4-BE49-F238E27FC236}">
                <a16:creationId xmlns:a16="http://schemas.microsoft.com/office/drawing/2014/main" id="{6915F5C3-FD70-4B77-AF5F-1EFEF5DA373B}"/>
              </a:ext>
            </a:extLst>
          </p:cNvPr>
          <p:cNvCxnSpPr>
            <a:cxnSpLocks/>
          </p:cNvCxnSpPr>
          <p:nvPr/>
        </p:nvCxnSpPr>
        <p:spPr>
          <a:xfrm flipV="1">
            <a:off x="3287048" y="1711679"/>
            <a:ext cx="0" cy="11305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5" name="Connettore diritto 44">
            <a:extLst>
              <a:ext uri="{FF2B5EF4-FFF2-40B4-BE49-F238E27FC236}">
                <a16:creationId xmlns:a16="http://schemas.microsoft.com/office/drawing/2014/main" id="{0E7B8742-E9A9-463F-9978-5295ABF04944}"/>
              </a:ext>
            </a:extLst>
          </p:cNvPr>
          <p:cNvCxnSpPr>
            <a:cxnSpLocks/>
          </p:cNvCxnSpPr>
          <p:nvPr/>
        </p:nvCxnSpPr>
        <p:spPr>
          <a:xfrm flipH="1">
            <a:off x="3231081" y="1766448"/>
            <a:ext cx="10023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 name="Connettore 2 45">
            <a:extLst>
              <a:ext uri="{FF2B5EF4-FFF2-40B4-BE49-F238E27FC236}">
                <a16:creationId xmlns:a16="http://schemas.microsoft.com/office/drawing/2014/main" id="{BEAA016B-BBFC-4283-9BEE-59F94EBF8498}"/>
              </a:ext>
            </a:extLst>
          </p:cNvPr>
          <p:cNvCxnSpPr>
            <a:cxnSpLocks/>
          </p:cNvCxnSpPr>
          <p:nvPr/>
        </p:nvCxnSpPr>
        <p:spPr>
          <a:xfrm>
            <a:off x="1219200" y="4769840"/>
            <a:ext cx="550871" cy="0"/>
          </a:xfrm>
          <a:prstGeom prst="straightConnector1">
            <a:avLst/>
          </a:prstGeom>
          <a:ln w="1905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47" name="Connettore diritto 46">
            <a:extLst>
              <a:ext uri="{FF2B5EF4-FFF2-40B4-BE49-F238E27FC236}">
                <a16:creationId xmlns:a16="http://schemas.microsoft.com/office/drawing/2014/main" id="{F53794E4-6DCA-4E33-A03C-794C1285D768}"/>
              </a:ext>
            </a:extLst>
          </p:cNvPr>
          <p:cNvCxnSpPr>
            <a:cxnSpLocks/>
          </p:cNvCxnSpPr>
          <p:nvPr/>
        </p:nvCxnSpPr>
        <p:spPr>
          <a:xfrm>
            <a:off x="1219200" y="1768206"/>
            <a:ext cx="0" cy="3001634"/>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8" name="Connettore 2 47">
            <a:extLst>
              <a:ext uri="{FF2B5EF4-FFF2-40B4-BE49-F238E27FC236}">
                <a16:creationId xmlns:a16="http://schemas.microsoft.com/office/drawing/2014/main" id="{DA62B774-A90E-4042-AEE7-34AC634CFB79}"/>
              </a:ext>
            </a:extLst>
          </p:cNvPr>
          <p:cNvCxnSpPr>
            <a:cxnSpLocks/>
            <a:stCxn id="34" idx="0"/>
          </p:cNvCxnSpPr>
          <p:nvPr/>
        </p:nvCxnSpPr>
        <p:spPr>
          <a:xfrm flipV="1">
            <a:off x="2172743" y="3613559"/>
            <a:ext cx="0" cy="794856"/>
          </a:xfrm>
          <a:prstGeom prst="straightConnector1">
            <a:avLst/>
          </a:prstGeom>
          <a:ln w="1905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49" name="Connettore 2 48">
            <a:extLst>
              <a:ext uri="{FF2B5EF4-FFF2-40B4-BE49-F238E27FC236}">
                <a16:creationId xmlns:a16="http://schemas.microsoft.com/office/drawing/2014/main" id="{308248CE-0CEE-4FC0-AF1F-C3A3A1D4350F}"/>
              </a:ext>
            </a:extLst>
          </p:cNvPr>
          <p:cNvCxnSpPr>
            <a:cxnSpLocks/>
          </p:cNvCxnSpPr>
          <p:nvPr/>
        </p:nvCxnSpPr>
        <p:spPr>
          <a:xfrm flipV="1">
            <a:off x="2172742" y="2114025"/>
            <a:ext cx="0" cy="794856"/>
          </a:xfrm>
          <a:prstGeom prst="straightConnector1">
            <a:avLst/>
          </a:prstGeom>
          <a:ln w="1905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50" name="Connettore diritto 49">
            <a:extLst>
              <a:ext uri="{FF2B5EF4-FFF2-40B4-BE49-F238E27FC236}">
                <a16:creationId xmlns:a16="http://schemas.microsoft.com/office/drawing/2014/main" id="{C984CA50-4EBE-482D-832F-324AFD1BEB08}"/>
              </a:ext>
            </a:extLst>
          </p:cNvPr>
          <p:cNvCxnSpPr>
            <a:cxnSpLocks/>
          </p:cNvCxnSpPr>
          <p:nvPr/>
        </p:nvCxnSpPr>
        <p:spPr>
          <a:xfrm>
            <a:off x="5135880" y="1760403"/>
            <a:ext cx="0" cy="3924117"/>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1" name="Connettore diritto 50">
            <a:extLst>
              <a:ext uri="{FF2B5EF4-FFF2-40B4-BE49-F238E27FC236}">
                <a16:creationId xmlns:a16="http://schemas.microsoft.com/office/drawing/2014/main" id="{11FCFC7C-ABF9-4DE4-A379-0193772C78F6}"/>
              </a:ext>
            </a:extLst>
          </p:cNvPr>
          <p:cNvCxnSpPr>
            <a:cxnSpLocks/>
          </p:cNvCxnSpPr>
          <p:nvPr/>
        </p:nvCxnSpPr>
        <p:spPr>
          <a:xfrm>
            <a:off x="880843" y="5684520"/>
            <a:ext cx="426251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2" name="Connettore 2 51">
            <a:extLst>
              <a:ext uri="{FF2B5EF4-FFF2-40B4-BE49-F238E27FC236}">
                <a16:creationId xmlns:a16="http://schemas.microsoft.com/office/drawing/2014/main" id="{612A8D84-3141-432D-8F87-EB25E390C8AE}"/>
              </a:ext>
            </a:extLst>
          </p:cNvPr>
          <p:cNvCxnSpPr>
            <a:cxnSpLocks/>
          </p:cNvCxnSpPr>
          <p:nvPr/>
        </p:nvCxnSpPr>
        <p:spPr>
          <a:xfrm flipV="1">
            <a:off x="880843" y="1870743"/>
            <a:ext cx="0" cy="3813777"/>
          </a:xfrm>
          <a:prstGeom prst="straightConnector1">
            <a:avLst/>
          </a:prstGeom>
          <a:ln w="1905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nettore 2 52">
            <a:extLst>
              <a:ext uri="{FF2B5EF4-FFF2-40B4-BE49-F238E27FC236}">
                <a16:creationId xmlns:a16="http://schemas.microsoft.com/office/drawing/2014/main" id="{B413EF28-5D64-4592-A541-54F8850A8DC7}"/>
              </a:ext>
            </a:extLst>
          </p:cNvPr>
          <p:cNvCxnSpPr>
            <a:cxnSpLocks/>
          </p:cNvCxnSpPr>
          <p:nvPr/>
        </p:nvCxnSpPr>
        <p:spPr>
          <a:xfrm>
            <a:off x="3281197" y="1142694"/>
            <a:ext cx="0" cy="493159"/>
          </a:xfrm>
          <a:prstGeom prst="straightConnector1">
            <a:avLst/>
          </a:prstGeom>
          <a:ln w="19050">
            <a:solidFill>
              <a:schemeClr val="bg2"/>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4" name="CasellaDiTesto 53">
                <a:extLst>
                  <a:ext uri="{FF2B5EF4-FFF2-40B4-BE49-F238E27FC236}">
                    <a16:creationId xmlns:a16="http://schemas.microsoft.com/office/drawing/2014/main" id="{76656FC7-CDB9-4D96-A3D9-E314FC416092}"/>
                  </a:ext>
                </a:extLst>
              </p:cNvPr>
              <p:cNvSpPr txBox="1"/>
              <p:nvPr/>
            </p:nvSpPr>
            <p:spPr>
              <a:xfrm>
                <a:off x="2281624" y="2257061"/>
                <a:ext cx="1498043" cy="26520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it-IT" sz="1600" b="0" i="1" smtClean="0">
                          <a:solidFill>
                            <a:schemeClr val="bg1"/>
                          </a:solidFill>
                          <a:latin typeface="Cambria Math" panose="02040503050406030204" pitchFamily="18" charset="0"/>
                        </a:rPr>
                        <m:t>(</m:t>
                      </m:r>
                      <m:sSub>
                        <m:sSubPr>
                          <m:ctrlPr>
                            <a:rPr lang="it-IT" sz="1600" b="0" i="1" smtClean="0">
                              <a:solidFill>
                                <a:schemeClr val="bg1"/>
                              </a:solidFill>
                              <a:latin typeface="Cambria Math" panose="02040503050406030204" pitchFamily="18" charset="0"/>
                            </a:rPr>
                          </m:ctrlPr>
                        </m:sSubPr>
                        <m:e>
                          <m:r>
                            <a:rPr lang="it-IT" sz="1600" b="0" i="1" smtClean="0">
                              <a:solidFill>
                                <a:schemeClr val="bg1"/>
                              </a:solidFill>
                              <a:latin typeface="Cambria Math" panose="02040503050406030204" pitchFamily="18" charset="0"/>
                            </a:rPr>
                            <m:t>𝐾</m:t>
                          </m:r>
                        </m:e>
                        <m:sub>
                          <m:r>
                            <a:rPr lang="it-IT" sz="1600" b="0" i="1" smtClean="0">
                              <a:solidFill>
                                <a:schemeClr val="bg1"/>
                              </a:solidFill>
                              <a:latin typeface="Cambria Math" panose="02040503050406030204" pitchFamily="18" charset="0"/>
                            </a:rPr>
                            <m:t>𝑝</m:t>
                          </m:r>
                        </m:sub>
                      </m:sSub>
                      <m:r>
                        <a:rPr lang="it-IT" sz="1600" b="0" i="1" smtClean="0">
                          <a:solidFill>
                            <a:schemeClr val="bg1"/>
                          </a:solidFill>
                          <a:latin typeface="Cambria Math" panose="02040503050406030204" pitchFamily="18" charset="0"/>
                        </a:rPr>
                        <m:t> , </m:t>
                      </m:r>
                      <m:sSub>
                        <m:sSubPr>
                          <m:ctrlPr>
                            <a:rPr lang="it-IT" sz="1600" b="0" i="1" smtClean="0">
                              <a:solidFill>
                                <a:schemeClr val="bg1"/>
                              </a:solidFill>
                              <a:latin typeface="Cambria Math" panose="02040503050406030204" pitchFamily="18" charset="0"/>
                            </a:rPr>
                          </m:ctrlPr>
                        </m:sSubPr>
                        <m:e>
                          <m:r>
                            <a:rPr lang="it-IT" sz="1600" b="0" i="1" smtClean="0">
                              <a:solidFill>
                                <a:schemeClr val="bg1"/>
                              </a:solidFill>
                              <a:latin typeface="Cambria Math" panose="02040503050406030204" pitchFamily="18" charset="0"/>
                            </a:rPr>
                            <m:t>𝑇</m:t>
                          </m:r>
                        </m:e>
                        <m:sub>
                          <m:r>
                            <a:rPr lang="it-IT" sz="1600" b="0" i="1" smtClean="0">
                              <a:solidFill>
                                <a:schemeClr val="bg1"/>
                              </a:solidFill>
                              <a:latin typeface="Cambria Math" panose="02040503050406030204" pitchFamily="18" charset="0"/>
                            </a:rPr>
                            <m:t>𝑖</m:t>
                          </m:r>
                        </m:sub>
                      </m:sSub>
                      <m:r>
                        <a:rPr lang="it-IT" sz="1600" b="0" i="1" smtClean="0">
                          <a:solidFill>
                            <a:schemeClr val="bg1"/>
                          </a:solidFill>
                          <a:latin typeface="Cambria Math" panose="02040503050406030204" pitchFamily="18" charset="0"/>
                        </a:rPr>
                        <m:t> , </m:t>
                      </m:r>
                      <m:sSub>
                        <m:sSubPr>
                          <m:ctrlPr>
                            <a:rPr lang="it-IT" sz="1600" b="0" i="1" smtClean="0">
                              <a:solidFill>
                                <a:schemeClr val="bg1"/>
                              </a:solidFill>
                              <a:latin typeface="Cambria Math" panose="02040503050406030204" pitchFamily="18" charset="0"/>
                            </a:rPr>
                          </m:ctrlPr>
                        </m:sSubPr>
                        <m:e>
                          <m:r>
                            <a:rPr lang="it-IT" sz="1600" b="0" i="1" smtClean="0">
                              <a:solidFill>
                                <a:schemeClr val="bg1"/>
                              </a:solidFill>
                              <a:latin typeface="Cambria Math" panose="02040503050406030204" pitchFamily="18" charset="0"/>
                            </a:rPr>
                            <m:t>𝑇</m:t>
                          </m:r>
                        </m:e>
                        <m:sub>
                          <m:r>
                            <a:rPr lang="it-IT" sz="1600" b="0" i="1" smtClean="0">
                              <a:solidFill>
                                <a:schemeClr val="bg1"/>
                              </a:solidFill>
                              <a:latin typeface="Cambria Math" panose="02040503050406030204" pitchFamily="18" charset="0"/>
                            </a:rPr>
                            <m:t>𝑑</m:t>
                          </m:r>
                        </m:sub>
                      </m:sSub>
                      <m:r>
                        <a:rPr lang="it-IT" sz="1600" b="0" i="1" smtClean="0">
                          <a:solidFill>
                            <a:schemeClr val="bg1"/>
                          </a:solidFill>
                          <a:latin typeface="Cambria Math" panose="02040503050406030204" pitchFamily="18" charset="0"/>
                        </a:rPr>
                        <m:t> , </m:t>
                      </m:r>
                      <m:r>
                        <a:rPr lang="it-IT" sz="1600" b="0" i="1" smtClean="0">
                          <a:solidFill>
                            <a:schemeClr val="bg1"/>
                          </a:solidFill>
                          <a:latin typeface="Cambria Math" panose="02040503050406030204" pitchFamily="18" charset="0"/>
                        </a:rPr>
                        <m:t>𝑁</m:t>
                      </m:r>
                      <m:r>
                        <a:rPr lang="it-IT" sz="1600" b="0" i="1" smtClean="0">
                          <a:solidFill>
                            <a:schemeClr val="bg1"/>
                          </a:solidFill>
                          <a:latin typeface="Cambria Math" panose="02040503050406030204" pitchFamily="18" charset="0"/>
                        </a:rPr>
                        <m:t>)</m:t>
                      </m:r>
                    </m:oMath>
                  </m:oMathPara>
                </a14:m>
                <a:endParaRPr lang="it-IT" sz="1600" dirty="0">
                  <a:solidFill>
                    <a:schemeClr val="bg1"/>
                  </a:solidFill>
                </a:endParaRPr>
              </a:p>
            </p:txBody>
          </p:sp>
        </mc:Choice>
        <mc:Fallback xmlns="">
          <p:sp>
            <p:nvSpPr>
              <p:cNvPr id="54" name="CasellaDiTesto 53">
                <a:extLst>
                  <a:ext uri="{FF2B5EF4-FFF2-40B4-BE49-F238E27FC236}">
                    <a16:creationId xmlns:a16="http://schemas.microsoft.com/office/drawing/2014/main" id="{76656FC7-CDB9-4D96-A3D9-E314FC416092}"/>
                  </a:ext>
                </a:extLst>
              </p:cNvPr>
              <p:cNvSpPr txBox="1">
                <a:spLocks noRot="1" noChangeAspect="1" noMove="1" noResize="1" noEditPoints="1" noAdjustHandles="1" noChangeArrowheads="1" noChangeShapeType="1" noTextEdit="1"/>
              </p:cNvSpPr>
              <p:nvPr/>
            </p:nvSpPr>
            <p:spPr>
              <a:xfrm>
                <a:off x="2281624" y="2257061"/>
                <a:ext cx="1498043" cy="265201"/>
              </a:xfrm>
              <a:prstGeom prst="rect">
                <a:avLst/>
              </a:prstGeom>
              <a:blipFill>
                <a:blip r:embed="rId4"/>
                <a:stretch>
                  <a:fillRect b="-25000"/>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55" name="CasellaDiTesto 54">
                <a:extLst>
                  <a:ext uri="{FF2B5EF4-FFF2-40B4-BE49-F238E27FC236}">
                    <a16:creationId xmlns:a16="http://schemas.microsoft.com/office/drawing/2014/main" id="{739CF60F-3326-4141-8555-28C30773E08E}"/>
                  </a:ext>
                </a:extLst>
              </p:cNvPr>
              <p:cNvSpPr txBox="1"/>
              <p:nvPr/>
            </p:nvSpPr>
            <p:spPr>
              <a:xfrm>
                <a:off x="1438020" y="4515524"/>
                <a:ext cx="1498043"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it-IT" sz="2800" b="0" i="1" smtClean="0">
                          <a:solidFill>
                            <a:schemeClr val="bg1"/>
                          </a:solidFill>
                          <a:latin typeface="Cambria Math" panose="02040503050406030204" pitchFamily="18" charset="0"/>
                        </a:rPr>
                        <m:t>𝐼𝐴𝐸</m:t>
                      </m:r>
                    </m:oMath>
                  </m:oMathPara>
                </a14:m>
                <a:endParaRPr lang="it-IT" sz="2800" dirty="0">
                  <a:solidFill>
                    <a:schemeClr val="bg1"/>
                  </a:solidFill>
                </a:endParaRPr>
              </a:p>
            </p:txBody>
          </p:sp>
        </mc:Choice>
        <mc:Fallback xmlns="">
          <p:sp>
            <p:nvSpPr>
              <p:cNvPr id="55" name="CasellaDiTesto 54">
                <a:extLst>
                  <a:ext uri="{FF2B5EF4-FFF2-40B4-BE49-F238E27FC236}">
                    <a16:creationId xmlns:a16="http://schemas.microsoft.com/office/drawing/2014/main" id="{739CF60F-3326-4141-8555-28C30773E08E}"/>
                  </a:ext>
                </a:extLst>
              </p:cNvPr>
              <p:cNvSpPr txBox="1">
                <a:spLocks noRot="1" noChangeAspect="1" noMove="1" noResize="1" noEditPoints="1" noAdjustHandles="1" noChangeArrowheads="1" noChangeShapeType="1" noTextEdit="1"/>
              </p:cNvSpPr>
              <p:nvPr/>
            </p:nvSpPr>
            <p:spPr>
              <a:xfrm>
                <a:off x="1438020" y="4515524"/>
                <a:ext cx="1498043" cy="430887"/>
              </a:xfrm>
              <a:prstGeom prst="rect">
                <a:avLst/>
              </a:prstGeom>
              <a:blipFill>
                <a:blip r:embed="rId5"/>
                <a:stretch>
                  <a:fillRect/>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56" name="CasellaDiTesto 55">
                <a:extLst>
                  <a:ext uri="{FF2B5EF4-FFF2-40B4-BE49-F238E27FC236}">
                    <a16:creationId xmlns:a16="http://schemas.microsoft.com/office/drawing/2014/main" id="{43887A5B-13D4-43AF-ACF0-C09BE6EF5B7A}"/>
                  </a:ext>
                </a:extLst>
              </p:cNvPr>
              <p:cNvSpPr txBox="1"/>
              <p:nvPr/>
            </p:nvSpPr>
            <p:spPr>
              <a:xfrm>
                <a:off x="2032293" y="1505207"/>
                <a:ext cx="377091"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it-IT" sz="3200" b="0" i="1" smtClean="0">
                          <a:solidFill>
                            <a:schemeClr val="bg1"/>
                          </a:solidFill>
                          <a:latin typeface="Cambria Math" panose="02040503050406030204" pitchFamily="18" charset="0"/>
                        </a:rPr>
                        <m:t>𝐶</m:t>
                      </m:r>
                    </m:oMath>
                  </m:oMathPara>
                </a14:m>
                <a:endParaRPr lang="it-IT" sz="3200" dirty="0">
                  <a:solidFill>
                    <a:schemeClr val="bg1"/>
                  </a:solidFill>
                </a:endParaRPr>
              </a:p>
            </p:txBody>
          </p:sp>
        </mc:Choice>
        <mc:Fallback xmlns="">
          <p:sp>
            <p:nvSpPr>
              <p:cNvPr id="56" name="CasellaDiTesto 55">
                <a:extLst>
                  <a:ext uri="{FF2B5EF4-FFF2-40B4-BE49-F238E27FC236}">
                    <a16:creationId xmlns:a16="http://schemas.microsoft.com/office/drawing/2014/main" id="{43887A5B-13D4-43AF-ACF0-C09BE6EF5B7A}"/>
                  </a:ext>
                </a:extLst>
              </p:cNvPr>
              <p:cNvSpPr txBox="1">
                <a:spLocks noRot="1" noChangeAspect="1" noMove="1" noResize="1" noEditPoints="1" noAdjustHandles="1" noChangeArrowheads="1" noChangeShapeType="1" noTextEdit="1"/>
              </p:cNvSpPr>
              <p:nvPr/>
            </p:nvSpPr>
            <p:spPr>
              <a:xfrm>
                <a:off x="2032293" y="1505207"/>
                <a:ext cx="377091" cy="492443"/>
              </a:xfrm>
              <a:prstGeom prst="rect">
                <a:avLst/>
              </a:prstGeom>
              <a:blipFill>
                <a:blip r:embed="rId6"/>
                <a:stretch>
                  <a:fillRect/>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57" name="CasellaDiTesto 56">
                <a:extLst>
                  <a:ext uri="{FF2B5EF4-FFF2-40B4-BE49-F238E27FC236}">
                    <a16:creationId xmlns:a16="http://schemas.microsoft.com/office/drawing/2014/main" id="{A91B13A3-448A-4611-A771-D1D0236DB6FC}"/>
                  </a:ext>
                </a:extLst>
              </p:cNvPr>
              <p:cNvSpPr txBox="1"/>
              <p:nvPr/>
            </p:nvSpPr>
            <p:spPr>
              <a:xfrm>
                <a:off x="4193808" y="1498687"/>
                <a:ext cx="377091"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it-IT" sz="3200" b="0" i="1" smtClean="0">
                          <a:solidFill>
                            <a:schemeClr val="bg1"/>
                          </a:solidFill>
                          <a:latin typeface="Cambria Math" panose="02040503050406030204" pitchFamily="18" charset="0"/>
                        </a:rPr>
                        <m:t>𝑃</m:t>
                      </m:r>
                    </m:oMath>
                  </m:oMathPara>
                </a14:m>
                <a:endParaRPr lang="it-IT" sz="3200" dirty="0">
                  <a:solidFill>
                    <a:schemeClr val="bg1"/>
                  </a:solidFill>
                </a:endParaRPr>
              </a:p>
            </p:txBody>
          </p:sp>
        </mc:Choice>
        <mc:Fallback xmlns="">
          <p:sp>
            <p:nvSpPr>
              <p:cNvPr id="57" name="CasellaDiTesto 56">
                <a:extLst>
                  <a:ext uri="{FF2B5EF4-FFF2-40B4-BE49-F238E27FC236}">
                    <a16:creationId xmlns:a16="http://schemas.microsoft.com/office/drawing/2014/main" id="{A91B13A3-448A-4611-A771-D1D0236DB6FC}"/>
                  </a:ext>
                </a:extLst>
              </p:cNvPr>
              <p:cNvSpPr txBox="1">
                <a:spLocks noRot="1" noChangeAspect="1" noMove="1" noResize="1" noEditPoints="1" noAdjustHandles="1" noChangeArrowheads="1" noChangeShapeType="1" noTextEdit="1"/>
              </p:cNvSpPr>
              <p:nvPr/>
            </p:nvSpPr>
            <p:spPr>
              <a:xfrm>
                <a:off x="4193808" y="1498687"/>
                <a:ext cx="377091" cy="492443"/>
              </a:xfrm>
              <a:prstGeom prst="rect">
                <a:avLst/>
              </a:prstGeom>
              <a:blipFill>
                <a:blip r:embed="rId7"/>
                <a:stretch>
                  <a:fillRect/>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58" name="CasellaDiTesto 57">
                <a:extLst>
                  <a:ext uri="{FF2B5EF4-FFF2-40B4-BE49-F238E27FC236}">
                    <a16:creationId xmlns:a16="http://schemas.microsoft.com/office/drawing/2014/main" id="{797AF96B-C2ED-4242-81C0-620B8610731F}"/>
                  </a:ext>
                </a:extLst>
              </p:cNvPr>
              <p:cNvSpPr txBox="1"/>
              <p:nvPr/>
            </p:nvSpPr>
            <p:spPr>
              <a:xfrm>
                <a:off x="1854931" y="2999686"/>
                <a:ext cx="635622"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it-IT" sz="3200" b="0" i="1" smtClean="0">
                          <a:solidFill>
                            <a:schemeClr val="bg1"/>
                          </a:solidFill>
                          <a:latin typeface="Cambria Math" panose="02040503050406030204" pitchFamily="18" charset="0"/>
                        </a:rPr>
                        <m:t>𝐺𝐴</m:t>
                      </m:r>
                    </m:oMath>
                  </m:oMathPara>
                </a14:m>
                <a:endParaRPr lang="it-IT" sz="3200" dirty="0">
                  <a:solidFill>
                    <a:schemeClr val="bg1"/>
                  </a:solidFill>
                </a:endParaRPr>
              </a:p>
            </p:txBody>
          </p:sp>
        </mc:Choice>
        <mc:Fallback xmlns="">
          <p:sp>
            <p:nvSpPr>
              <p:cNvPr id="58" name="CasellaDiTesto 57">
                <a:extLst>
                  <a:ext uri="{FF2B5EF4-FFF2-40B4-BE49-F238E27FC236}">
                    <a16:creationId xmlns:a16="http://schemas.microsoft.com/office/drawing/2014/main" id="{797AF96B-C2ED-4242-81C0-620B8610731F}"/>
                  </a:ext>
                </a:extLst>
              </p:cNvPr>
              <p:cNvSpPr txBox="1">
                <a:spLocks noRot="1" noChangeAspect="1" noMove="1" noResize="1" noEditPoints="1" noAdjustHandles="1" noChangeArrowheads="1" noChangeShapeType="1" noTextEdit="1"/>
              </p:cNvSpPr>
              <p:nvPr/>
            </p:nvSpPr>
            <p:spPr>
              <a:xfrm>
                <a:off x="1854931" y="2999686"/>
                <a:ext cx="635622" cy="492443"/>
              </a:xfrm>
              <a:prstGeom prst="rect">
                <a:avLst/>
              </a:prstGeom>
              <a:blipFill>
                <a:blip r:embed="rId8"/>
                <a:stretch>
                  <a:fillRect/>
                </a:stretch>
              </a:blipFill>
            </p:spPr>
            <p:txBody>
              <a:bodyPr/>
              <a:lstStyle/>
              <a:p>
                <a:r>
                  <a:rPr lang="it-IT">
                    <a:noFill/>
                  </a:rPr>
                  <a:t> </a:t>
                </a:r>
              </a:p>
            </p:txBody>
          </p:sp>
        </mc:Fallback>
      </mc:AlternateContent>
      <p:cxnSp>
        <p:nvCxnSpPr>
          <p:cNvPr id="59" name="Connettore diritto 58">
            <a:extLst>
              <a:ext uri="{FF2B5EF4-FFF2-40B4-BE49-F238E27FC236}">
                <a16:creationId xmlns:a16="http://schemas.microsoft.com/office/drawing/2014/main" id="{C1EC9EDE-BAD1-4607-A3D9-70E5C9F65373}"/>
              </a:ext>
            </a:extLst>
          </p:cNvPr>
          <p:cNvCxnSpPr>
            <a:cxnSpLocks/>
          </p:cNvCxnSpPr>
          <p:nvPr/>
        </p:nvCxnSpPr>
        <p:spPr>
          <a:xfrm>
            <a:off x="666682" y="2002817"/>
            <a:ext cx="105105"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0" name="CasellaDiTesto 59">
                <a:extLst>
                  <a:ext uri="{FF2B5EF4-FFF2-40B4-BE49-F238E27FC236}">
                    <a16:creationId xmlns:a16="http://schemas.microsoft.com/office/drawing/2014/main" id="{9E66BA5A-37DC-43EC-87E7-BBD7607498E6}"/>
                  </a:ext>
                </a:extLst>
              </p:cNvPr>
              <p:cNvSpPr txBox="1"/>
              <p:nvPr/>
            </p:nvSpPr>
            <p:spPr>
              <a:xfrm>
                <a:off x="2332118" y="1090674"/>
                <a:ext cx="1498043"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it-IT" b="0" i="1" smtClean="0">
                          <a:solidFill>
                            <a:schemeClr val="bg1"/>
                          </a:solidFill>
                          <a:latin typeface="Cambria Math" panose="02040503050406030204" pitchFamily="18" charset="0"/>
                        </a:rPr>
                        <m:t>𝑑</m:t>
                      </m:r>
                    </m:oMath>
                  </m:oMathPara>
                </a14:m>
                <a:endParaRPr lang="it-IT" dirty="0">
                  <a:solidFill>
                    <a:schemeClr val="bg1"/>
                  </a:solidFill>
                </a:endParaRPr>
              </a:p>
            </p:txBody>
          </p:sp>
        </mc:Choice>
        <mc:Fallback xmlns="">
          <p:sp>
            <p:nvSpPr>
              <p:cNvPr id="60" name="CasellaDiTesto 59">
                <a:extLst>
                  <a:ext uri="{FF2B5EF4-FFF2-40B4-BE49-F238E27FC236}">
                    <a16:creationId xmlns:a16="http://schemas.microsoft.com/office/drawing/2014/main" id="{9E66BA5A-37DC-43EC-87E7-BBD7607498E6}"/>
                  </a:ext>
                </a:extLst>
              </p:cNvPr>
              <p:cNvSpPr txBox="1">
                <a:spLocks noRot="1" noChangeAspect="1" noMove="1" noResize="1" noEditPoints="1" noAdjustHandles="1" noChangeArrowheads="1" noChangeShapeType="1" noTextEdit="1"/>
              </p:cNvSpPr>
              <p:nvPr/>
            </p:nvSpPr>
            <p:spPr>
              <a:xfrm>
                <a:off x="2332118" y="1090674"/>
                <a:ext cx="1498043" cy="276999"/>
              </a:xfrm>
              <a:prstGeom prst="rect">
                <a:avLst/>
              </a:prstGeom>
              <a:blipFill>
                <a:blip r:embed="rId9"/>
                <a:stretch>
                  <a:fillRect b="-11111"/>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61" name="CasellaDiTesto 60">
                <a:extLst>
                  <a:ext uri="{FF2B5EF4-FFF2-40B4-BE49-F238E27FC236}">
                    <a16:creationId xmlns:a16="http://schemas.microsoft.com/office/drawing/2014/main" id="{D87EF02A-4FD7-4904-BD15-E93ACCE9859A}"/>
                  </a:ext>
                </a:extLst>
              </p:cNvPr>
              <p:cNvSpPr txBox="1"/>
              <p:nvPr/>
            </p:nvSpPr>
            <p:spPr>
              <a:xfrm>
                <a:off x="452292" y="1419117"/>
                <a:ext cx="1498043"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it-IT" b="0" i="1" smtClean="0">
                          <a:solidFill>
                            <a:schemeClr val="bg1"/>
                          </a:solidFill>
                          <a:latin typeface="Cambria Math" panose="02040503050406030204" pitchFamily="18" charset="0"/>
                        </a:rPr>
                        <m:t>𝑒</m:t>
                      </m:r>
                    </m:oMath>
                  </m:oMathPara>
                </a14:m>
                <a:endParaRPr lang="it-IT" dirty="0">
                  <a:solidFill>
                    <a:schemeClr val="bg1"/>
                  </a:solidFill>
                </a:endParaRPr>
              </a:p>
            </p:txBody>
          </p:sp>
        </mc:Choice>
        <mc:Fallback xmlns="">
          <p:sp>
            <p:nvSpPr>
              <p:cNvPr id="61" name="CasellaDiTesto 60">
                <a:extLst>
                  <a:ext uri="{FF2B5EF4-FFF2-40B4-BE49-F238E27FC236}">
                    <a16:creationId xmlns:a16="http://schemas.microsoft.com/office/drawing/2014/main" id="{D87EF02A-4FD7-4904-BD15-E93ACCE9859A}"/>
                  </a:ext>
                </a:extLst>
              </p:cNvPr>
              <p:cNvSpPr txBox="1">
                <a:spLocks noRot="1" noChangeAspect="1" noMove="1" noResize="1" noEditPoints="1" noAdjustHandles="1" noChangeArrowheads="1" noChangeShapeType="1" noTextEdit="1"/>
              </p:cNvSpPr>
              <p:nvPr/>
            </p:nvSpPr>
            <p:spPr>
              <a:xfrm>
                <a:off x="452292" y="1419117"/>
                <a:ext cx="1498043" cy="276999"/>
              </a:xfrm>
              <a:prstGeom prst="rect">
                <a:avLst/>
              </a:prstGeom>
              <a:blipFill>
                <a:blip r:embed="rId10"/>
                <a:stretch>
                  <a:fillRect b="-2222"/>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62" name="CasellaDiTesto 61">
                <a:extLst>
                  <a:ext uri="{FF2B5EF4-FFF2-40B4-BE49-F238E27FC236}">
                    <a16:creationId xmlns:a16="http://schemas.microsoft.com/office/drawing/2014/main" id="{F8771F67-E4D6-4223-9ACB-2B5AFFF25A84}"/>
                  </a:ext>
                </a:extLst>
              </p:cNvPr>
              <p:cNvSpPr txBox="1"/>
              <p:nvPr/>
            </p:nvSpPr>
            <p:spPr>
              <a:xfrm>
                <a:off x="2141986" y="2570532"/>
                <a:ext cx="2313417" cy="26520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it-IT" sz="1600" b="0" i="1" smtClean="0">
                          <a:solidFill>
                            <a:schemeClr val="bg1"/>
                          </a:solidFill>
                          <a:latin typeface="Cambria Math" panose="02040503050406030204" pitchFamily="18" charset="0"/>
                        </a:rPr>
                        <m:t>(</m:t>
                      </m:r>
                      <m:sSub>
                        <m:sSubPr>
                          <m:ctrlPr>
                            <a:rPr lang="it-IT" sz="1600" b="0" i="1" smtClean="0">
                              <a:solidFill>
                                <a:schemeClr val="bg1"/>
                              </a:solidFill>
                              <a:latin typeface="Cambria Math" panose="02040503050406030204" pitchFamily="18" charset="0"/>
                            </a:rPr>
                          </m:ctrlPr>
                        </m:sSubPr>
                        <m:e>
                          <m:r>
                            <a:rPr lang="it-IT" sz="1600" b="0" i="1" smtClean="0">
                              <a:solidFill>
                                <a:schemeClr val="bg1"/>
                              </a:solidFill>
                              <a:latin typeface="Cambria Math" panose="02040503050406030204" pitchFamily="18" charset="0"/>
                            </a:rPr>
                            <m:t>𝐾</m:t>
                          </m:r>
                        </m:e>
                        <m:sub>
                          <m:r>
                            <a:rPr lang="it-IT" sz="1600" b="0" i="1" smtClean="0">
                              <a:solidFill>
                                <a:schemeClr val="bg1"/>
                              </a:solidFill>
                              <a:latin typeface="Cambria Math" panose="02040503050406030204" pitchFamily="18" charset="0"/>
                            </a:rPr>
                            <m:t>𝑝</m:t>
                          </m:r>
                        </m:sub>
                      </m:sSub>
                      <m:r>
                        <a:rPr lang="it-IT" sz="1600" b="0" i="1" smtClean="0">
                          <a:solidFill>
                            <a:schemeClr val="bg1"/>
                          </a:solidFill>
                          <a:latin typeface="Cambria Math" panose="02040503050406030204" pitchFamily="18" charset="0"/>
                        </a:rPr>
                        <m:t> , </m:t>
                      </m:r>
                      <m:sSub>
                        <m:sSubPr>
                          <m:ctrlPr>
                            <a:rPr lang="it-IT" sz="1600" b="0" i="1" smtClean="0">
                              <a:solidFill>
                                <a:schemeClr val="bg1"/>
                              </a:solidFill>
                              <a:latin typeface="Cambria Math" panose="02040503050406030204" pitchFamily="18" charset="0"/>
                            </a:rPr>
                          </m:ctrlPr>
                        </m:sSubPr>
                        <m:e>
                          <m:r>
                            <a:rPr lang="it-IT" sz="1600" b="0" i="1" smtClean="0">
                              <a:solidFill>
                                <a:schemeClr val="bg1"/>
                              </a:solidFill>
                              <a:latin typeface="Cambria Math" panose="02040503050406030204" pitchFamily="18" charset="0"/>
                            </a:rPr>
                            <m:t>𝑇</m:t>
                          </m:r>
                        </m:e>
                        <m:sub>
                          <m:r>
                            <a:rPr lang="it-IT" sz="1600" b="0" i="1" smtClean="0">
                              <a:solidFill>
                                <a:schemeClr val="bg1"/>
                              </a:solidFill>
                              <a:latin typeface="Cambria Math" panose="02040503050406030204" pitchFamily="18" charset="0"/>
                            </a:rPr>
                            <m:t>𝑖</m:t>
                          </m:r>
                        </m:sub>
                      </m:sSub>
                      <m:r>
                        <a:rPr lang="it-IT" sz="1600" b="0" i="1" smtClean="0">
                          <a:solidFill>
                            <a:schemeClr val="bg1"/>
                          </a:solidFill>
                          <a:latin typeface="Cambria Math" panose="02040503050406030204" pitchFamily="18" charset="0"/>
                        </a:rPr>
                        <m:t> , </m:t>
                      </m:r>
                      <m:sSub>
                        <m:sSubPr>
                          <m:ctrlPr>
                            <a:rPr lang="it-IT" sz="1600" b="0" i="1" smtClean="0">
                              <a:solidFill>
                                <a:schemeClr val="bg1"/>
                              </a:solidFill>
                              <a:latin typeface="Cambria Math" panose="02040503050406030204" pitchFamily="18" charset="0"/>
                            </a:rPr>
                          </m:ctrlPr>
                        </m:sSubPr>
                        <m:e>
                          <m:r>
                            <a:rPr lang="it-IT" sz="1600" b="0" i="1" smtClean="0">
                              <a:solidFill>
                                <a:schemeClr val="bg1"/>
                              </a:solidFill>
                              <a:latin typeface="Cambria Math" panose="02040503050406030204" pitchFamily="18" charset="0"/>
                            </a:rPr>
                            <m:t>𝑇</m:t>
                          </m:r>
                        </m:e>
                        <m:sub>
                          <m:r>
                            <a:rPr lang="it-IT" sz="1600" b="0" i="1" smtClean="0">
                              <a:solidFill>
                                <a:schemeClr val="bg1"/>
                              </a:solidFill>
                              <a:latin typeface="Cambria Math" panose="02040503050406030204" pitchFamily="18" charset="0"/>
                            </a:rPr>
                            <m:t>𝑑</m:t>
                          </m:r>
                        </m:sub>
                      </m:sSub>
                      <m:r>
                        <a:rPr lang="it-IT" sz="1600" b="0" i="1" smtClean="0">
                          <a:solidFill>
                            <a:schemeClr val="bg1"/>
                          </a:solidFill>
                          <a:latin typeface="Cambria Math" panose="02040503050406030204" pitchFamily="18" charset="0"/>
                        </a:rPr>
                        <m:t> ,</m:t>
                      </m:r>
                      <m:sSub>
                        <m:sSubPr>
                          <m:ctrlPr>
                            <a:rPr lang="it-IT" sz="1600" b="0" i="1" smtClean="0">
                              <a:solidFill>
                                <a:schemeClr val="bg1"/>
                              </a:solidFill>
                              <a:latin typeface="Cambria Math" panose="02040503050406030204" pitchFamily="18" charset="0"/>
                            </a:rPr>
                          </m:ctrlPr>
                        </m:sSubPr>
                        <m:e>
                          <m:r>
                            <a:rPr lang="it-IT" sz="1600" b="0" i="1" smtClean="0">
                              <a:solidFill>
                                <a:schemeClr val="bg1"/>
                              </a:solidFill>
                              <a:latin typeface="Cambria Math" panose="02040503050406030204" pitchFamily="18" charset="0"/>
                            </a:rPr>
                            <m:t>𝑇</m:t>
                          </m:r>
                        </m:e>
                        <m:sub>
                          <m:r>
                            <a:rPr lang="it-IT" sz="1600" b="0" i="1" smtClean="0">
                              <a:solidFill>
                                <a:schemeClr val="bg1"/>
                              </a:solidFill>
                              <a:latin typeface="Cambria Math" panose="02040503050406030204" pitchFamily="18" charset="0"/>
                            </a:rPr>
                            <m:t>𝑎</m:t>
                          </m:r>
                        </m:sub>
                      </m:sSub>
                      <m:r>
                        <a:rPr lang="it-IT" sz="1600" b="0" i="1" smtClean="0">
                          <a:solidFill>
                            <a:schemeClr val="bg1"/>
                          </a:solidFill>
                          <a:latin typeface="Cambria Math" panose="02040503050406030204" pitchFamily="18" charset="0"/>
                        </a:rPr>
                        <m:t> , </m:t>
                      </m:r>
                      <m:r>
                        <a:rPr lang="it-IT" sz="1600" b="0" i="1" smtClean="0">
                          <a:solidFill>
                            <a:schemeClr val="bg1"/>
                          </a:solidFill>
                          <a:latin typeface="Cambria Math" panose="02040503050406030204" pitchFamily="18" charset="0"/>
                        </a:rPr>
                        <m:t>𝛼</m:t>
                      </m:r>
                      <m:r>
                        <a:rPr lang="it-IT" sz="1600" b="0" i="1" smtClean="0">
                          <a:solidFill>
                            <a:schemeClr val="bg1"/>
                          </a:solidFill>
                          <a:latin typeface="Cambria Math" panose="02040503050406030204" pitchFamily="18" charset="0"/>
                        </a:rPr>
                        <m:t>, </m:t>
                      </m:r>
                      <m:r>
                        <a:rPr lang="it-IT" sz="1600" b="0" i="1" smtClean="0">
                          <a:solidFill>
                            <a:schemeClr val="bg1"/>
                          </a:solidFill>
                          <a:latin typeface="Cambria Math" panose="02040503050406030204" pitchFamily="18" charset="0"/>
                        </a:rPr>
                        <m:t>𝑁</m:t>
                      </m:r>
                      <m:r>
                        <a:rPr lang="it-IT" sz="1600" b="0" i="1" smtClean="0">
                          <a:solidFill>
                            <a:schemeClr val="bg1"/>
                          </a:solidFill>
                          <a:latin typeface="Cambria Math" panose="02040503050406030204" pitchFamily="18" charset="0"/>
                        </a:rPr>
                        <m:t>)</m:t>
                      </m:r>
                    </m:oMath>
                  </m:oMathPara>
                </a14:m>
                <a:endParaRPr lang="it-IT" sz="1600" dirty="0">
                  <a:solidFill>
                    <a:schemeClr val="bg1"/>
                  </a:solidFill>
                </a:endParaRPr>
              </a:p>
            </p:txBody>
          </p:sp>
        </mc:Choice>
        <mc:Fallback xmlns="">
          <p:sp>
            <p:nvSpPr>
              <p:cNvPr id="62" name="CasellaDiTesto 61">
                <a:extLst>
                  <a:ext uri="{FF2B5EF4-FFF2-40B4-BE49-F238E27FC236}">
                    <a16:creationId xmlns:a16="http://schemas.microsoft.com/office/drawing/2014/main" id="{F8771F67-E4D6-4223-9ACB-2B5AFFF25A84}"/>
                  </a:ext>
                </a:extLst>
              </p:cNvPr>
              <p:cNvSpPr txBox="1">
                <a:spLocks noRot="1" noChangeAspect="1" noMove="1" noResize="1" noEditPoints="1" noAdjustHandles="1" noChangeArrowheads="1" noChangeShapeType="1" noTextEdit="1"/>
              </p:cNvSpPr>
              <p:nvPr/>
            </p:nvSpPr>
            <p:spPr>
              <a:xfrm>
                <a:off x="2141986" y="2570532"/>
                <a:ext cx="2313417" cy="265201"/>
              </a:xfrm>
              <a:prstGeom prst="rect">
                <a:avLst/>
              </a:prstGeom>
              <a:blipFill>
                <a:blip r:embed="rId11"/>
                <a:stretch>
                  <a:fillRect b="-25581"/>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63" name="CasellaDiTesto 62">
                <a:extLst>
                  <a:ext uri="{FF2B5EF4-FFF2-40B4-BE49-F238E27FC236}">
                    <a16:creationId xmlns:a16="http://schemas.microsoft.com/office/drawing/2014/main" id="{FDCA6778-2452-4B6B-BADF-754DB627AA9B}"/>
                  </a:ext>
                </a:extLst>
              </p:cNvPr>
              <p:cNvSpPr txBox="1"/>
              <p:nvPr/>
            </p:nvSpPr>
            <p:spPr>
              <a:xfrm>
                <a:off x="2390571" y="3708960"/>
                <a:ext cx="1704697" cy="532775"/>
              </a:xfrm>
              <a:prstGeom prst="rect">
                <a:avLst/>
              </a:prstGeom>
              <a:noFill/>
            </p:spPr>
            <p:txBody>
              <a:bodyPr wrap="square" lIns="0" tIns="0" rIns="0" bIns="0" rtlCol="0">
                <a:spAutoFit/>
              </a:bodyPr>
              <a:lstStyle>
                <a:defPPr>
                  <a:defRPr lang="en-US"/>
                </a:defPPr>
                <a:lvl1pPr>
                  <a:defRPr sz="1600" b="0" i="1">
                    <a:solidFill>
                      <a:schemeClr val="bg1"/>
                    </a:solidFill>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r>
                        <a:rPr lang="it-IT">
                          <a:latin typeface="Cambria Math" panose="02040503050406030204" pitchFamily="18" charset="0"/>
                        </a:rPr>
                        <m:t>𝐼𝐴𝐸</m:t>
                      </m:r>
                      <m:r>
                        <a:rPr lang="it-IT">
                          <a:latin typeface="Cambria Math" panose="02040503050406030204" pitchFamily="18" charset="0"/>
                        </a:rPr>
                        <m:t>= </m:t>
                      </m:r>
                      <m:nary>
                        <m:naryPr>
                          <m:ctrlPr>
                            <a:rPr lang="it-IT" i="1">
                              <a:latin typeface="Cambria Math" panose="02040503050406030204" pitchFamily="18" charset="0"/>
                            </a:rPr>
                          </m:ctrlPr>
                        </m:naryPr>
                        <m:sub>
                          <m:r>
                            <m:rPr>
                              <m:brk m:alnAt="23"/>
                            </m:rPr>
                            <a:rPr lang="it-IT">
                              <a:latin typeface="Cambria Math" panose="02040503050406030204" pitchFamily="18" charset="0"/>
                            </a:rPr>
                            <m:t>0</m:t>
                          </m:r>
                        </m:sub>
                        <m:sup>
                          <m:r>
                            <a:rPr lang="it-IT">
                              <a:latin typeface="Cambria Math" panose="02040503050406030204" pitchFamily="18" charset="0"/>
                            </a:rPr>
                            <m:t>∞</m:t>
                          </m:r>
                        </m:sup>
                        <m:e>
                          <m:d>
                            <m:dPr>
                              <m:begChr m:val="|"/>
                              <m:endChr m:val="|"/>
                              <m:ctrlPr>
                                <a:rPr lang="it-IT" i="1">
                                  <a:latin typeface="Cambria Math" panose="02040503050406030204" pitchFamily="18" charset="0"/>
                                </a:rPr>
                              </m:ctrlPr>
                            </m:dPr>
                            <m:e>
                              <m:r>
                                <a:rPr lang="it-IT">
                                  <a:latin typeface="Cambria Math" panose="02040503050406030204" pitchFamily="18" charset="0"/>
                                </a:rPr>
                                <m:t>𝑒</m:t>
                              </m:r>
                              <m:r>
                                <a:rPr lang="it-IT">
                                  <a:latin typeface="Cambria Math" panose="02040503050406030204" pitchFamily="18" charset="0"/>
                                </a:rPr>
                                <m:t>(</m:t>
                              </m:r>
                              <m:r>
                                <a:rPr lang="it-IT">
                                  <a:latin typeface="Cambria Math" panose="02040503050406030204" pitchFamily="18" charset="0"/>
                                </a:rPr>
                                <m:t>𝑡</m:t>
                              </m:r>
                              <m:r>
                                <a:rPr lang="it-IT">
                                  <a:latin typeface="Cambria Math" panose="02040503050406030204" pitchFamily="18" charset="0"/>
                                </a:rPr>
                                <m:t>)</m:t>
                              </m:r>
                            </m:e>
                          </m:d>
                          <m:r>
                            <a:rPr lang="it-IT">
                              <a:latin typeface="Cambria Math" panose="02040503050406030204" pitchFamily="18" charset="0"/>
                            </a:rPr>
                            <m:t>𝑑𝑡</m:t>
                          </m:r>
                        </m:e>
                      </m:nary>
                    </m:oMath>
                  </m:oMathPara>
                </a14:m>
                <a:endParaRPr lang="it-IT" dirty="0"/>
              </a:p>
            </p:txBody>
          </p:sp>
        </mc:Choice>
        <mc:Fallback xmlns="">
          <p:sp>
            <p:nvSpPr>
              <p:cNvPr id="63" name="CasellaDiTesto 62">
                <a:extLst>
                  <a:ext uri="{FF2B5EF4-FFF2-40B4-BE49-F238E27FC236}">
                    <a16:creationId xmlns:a16="http://schemas.microsoft.com/office/drawing/2014/main" id="{FDCA6778-2452-4B6B-BADF-754DB627AA9B}"/>
                  </a:ext>
                </a:extLst>
              </p:cNvPr>
              <p:cNvSpPr txBox="1">
                <a:spLocks noRot="1" noChangeAspect="1" noMove="1" noResize="1" noEditPoints="1" noAdjustHandles="1" noChangeArrowheads="1" noChangeShapeType="1" noTextEdit="1"/>
              </p:cNvSpPr>
              <p:nvPr/>
            </p:nvSpPr>
            <p:spPr>
              <a:xfrm>
                <a:off x="2390571" y="3708960"/>
                <a:ext cx="1704697" cy="532775"/>
              </a:xfrm>
              <a:prstGeom prst="rect">
                <a:avLst/>
              </a:prstGeom>
              <a:blipFill>
                <a:blip r:embed="rId12"/>
                <a:stretch>
                  <a:fillRect/>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64" name="CasellaDiTesto 63">
                <a:extLst>
                  <a:ext uri="{FF2B5EF4-FFF2-40B4-BE49-F238E27FC236}">
                    <a16:creationId xmlns:a16="http://schemas.microsoft.com/office/drawing/2014/main" id="{C0BA038A-700B-4915-AD84-5650171D077B}"/>
                  </a:ext>
                </a:extLst>
              </p:cNvPr>
              <p:cNvSpPr txBox="1"/>
              <p:nvPr/>
            </p:nvSpPr>
            <p:spPr>
              <a:xfrm>
                <a:off x="-300162" y="1410238"/>
                <a:ext cx="1498043"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it-IT" b="0" i="1" smtClean="0">
                          <a:solidFill>
                            <a:schemeClr val="bg1"/>
                          </a:solidFill>
                          <a:latin typeface="Cambria Math" panose="02040503050406030204" pitchFamily="18" charset="0"/>
                        </a:rPr>
                        <m:t>𝑟</m:t>
                      </m:r>
                    </m:oMath>
                  </m:oMathPara>
                </a14:m>
                <a:endParaRPr lang="it-IT" dirty="0">
                  <a:solidFill>
                    <a:schemeClr val="bg1"/>
                  </a:solidFill>
                </a:endParaRPr>
              </a:p>
            </p:txBody>
          </p:sp>
        </mc:Choice>
        <mc:Fallback xmlns="">
          <p:sp>
            <p:nvSpPr>
              <p:cNvPr id="64" name="CasellaDiTesto 63">
                <a:extLst>
                  <a:ext uri="{FF2B5EF4-FFF2-40B4-BE49-F238E27FC236}">
                    <a16:creationId xmlns:a16="http://schemas.microsoft.com/office/drawing/2014/main" id="{C0BA038A-700B-4915-AD84-5650171D077B}"/>
                  </a:ext>
                </a:extLst>
              </p:cNvPr>
              <p:cNvSpPr txBox="1">
                <a:spLocks noRot="1" noChangeAspect="1" noMove="1" noResize="1" noEditPoints="1" noAdjustHandles="1" noChangeArrowheads="1" noChangeShapeType="1" noTextEdit="1"/>
              </p:cNvSpPr>
              <p:nvPr/>
            </p:nvSpPr>
            <p:spPr>
              <a:xfrm>
                <a:off x="-300162" y="1410238"/>
                <a:ext cx="1498043" cy="276999"/>
              </a:xfrm>
              <a:prstGeom prst="rect">
                <a:avLst/>
              </a:prstGeom>
              <a:blipFill>
                <a:blip r:embed="rId13"/>
                <a:stretch>
                  <a:fillRect/>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65" name="CasellaDiTesto 64">
                <a:extLst>
                  <a:ext uri="{FF2B5EF4-FFF2-40B4-BE49-F238E27FC236}">
                    <a16:creationId xmlns:a16="http://schemas.microsoft.com/office/drawing/2014/main" id="{6C167229-BABD-46C3-881A-C91200887F3F}"/>
                  </a:ext>
                </a:extLst>
              </p:cNvPr>
              <p:cNvSpPr txBox="1"/>
              <p:nvPr/>
            </p:nvSpPr>
            <p:spPr>
              <a:xfrm>
                <a:off x="4869173" y="1397421"/>
                <a:ext cx="1498043"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it-IT" b="0" i="1" smtClean="0">
                          <a:solidFill>
                            <a:schemeClr val="bg1"/>
                          </a:solidFill>
                          <a:latin typeface="Cambria Math" panose="02040503050406030204" pitchFamily="18" charset="0"/>
                        </a:rPr>
                        <m:t>𝑦</m:t>
                      </m:r>
                    </m:oMath>
                  </m:oMathPara>
                </a14:m>
                <a:endParaRPr lang="it-IT" dirty="0">
                  <a:solidFill>
                    <a:schemeClr val="bg1"/>
                  </a:solidFill>
                </a:endParaRPr>
              </a:p>
            </p:txBody>
          </p:sp>
        </mc:Choice>
        <mc:Fallback xmlns="">
          <p:sp>
            <p:nvSpPr>
              <p:cNvPr id="65" name="CasellaDiTesto 64">
                <a:extLst>
                  <a:ext uri="{FF2B5EF4-FFF2-40B4-BE49-F238E27FC236}">
                    <a16:creationId xmlns:a16="http://schemas.microsoft.com/office/drawing/2014/main" id="{6C167229-BABD-46C3-881A-C91200887F3F}"/>
                  </a:ext>
                </a:extLst>
              </p:cNvPr>
              <p:cNvSpPr txBox="1">
                <a:spLocks noRot="1" noChangeAspect="1" noMove="1" noResize="1" noEditPoints="1" noAdjustHandles="1" noChangeArrowheads="1" noChangeShapeType="1" noTextEdit="1"/>
              </p:cNvSpPr>
              <p:nvPr/>
            </p:nvSpPr>
            <p:spPr>
              <a:xfrm>
                <a:off x="4869173" y="1397421"/>
                <a:ext cx="1498043" cy="276999"/>
              </a:xfrm>
              <a:prstGeom prst="rect">
                <a:avLst/>
              </a:prstGeom>
              <a:blipFill>
                <a:blip r:embed="rId14"/>
                <a:stretch>
                  <a:fillRect b="-26087"/>
                </a:stretch>
              </a:blipFill>
            </p:spPr>
            <p:txBody>
              <a:bodyPr/>
              <a:lstStyle/>
              <a:p>
                <a:r>
                  <a:rPr lang="it-IT">
                    <a:noFill/>
                  </a:rPr>
                  <a:t> </a:t>
                </a:r>
              </a:p>
            </p:txBody>
          </p:sp>
        </mc:Fallback>
      </mc:AlternateContent>
      <p:grpSp>
        <p:nvGrpSpPr>
          <p:cNvPr id="66" name="Group 26">
            <a:extLst>
              <a:ext uri="{FF2B5EF4-FFF2-40B4-BE49-F238E27FC236}">
                <a16:creationId xmlns:a16="http://schemas.microsoft.com/office/drawing/2014/main" id="{F8222572-2E60-46A4-8800-3130A6BDBB3D}"/>
              </a:ext>
            </a:extLst>
          </p:cNvPr>
          <p:cNvGrpSpPr/>
          <p:nvPr/>
        </p:nvGrpSpPr>
        <p:grpSpPr>
          <a:xfrm>
            <a:off x="357450" y="317618"/>
            <a:ext cx="4833991" cy="335156"/>
            <a:chOff x="809416" y="1064771"/>
            <a:chExt cx="4833991" cy="335156"/>
          </a:xfrm>
        </p:grpSpPr>
        <p:sp>
          <p:nvSpPr>
            <p:cNvPr id="67" name="TextBox 27">
              <a:extLst>
                <a:ext uri="{FF2B5EF4-FFF2-40B4-BE49-F238E27FC236}">
                  <a16:creationId xmlns:a16="http://schemas.microsoft.com/office/drawing/2014/main" id="{4AD6BA24-FCA7-4722-B100-6E2FBCF2FE1E}"/>
                </a:ext>
              </a:extLst>
            </p:cNvPr>
            <p:cNvSpPr txBox="1"/>
            <p:nvPr/>
          </p:nvSpPr>
          <p:spPr>
            <a:xfrm>
              <a:off x="1604807" y="1064771"/>
              <a:ext cx="4038600" cy="335156"/>
            </a:xfrm>
            <a:prstGeom prst="rect">
              <a:avLst/>
            </a:prstGeom>
            <a:noFill/>
          </p:spPr>
          <p:txBody>
            <a:bodyPr wrap="square" rtlCol="0">
              <a:spAutoFit/>
            </a:bodyPr>
            <a:lstStyle/>
            <a:p>
              <a:pPr>
                <a:lnSpc>
                  <a:spcPct val="150000"/>
                </a:lnSpc>
              </a:pPr>
              <a:r>
                <a:rPr lang="it-IT" sz="1200" b="1" dirty="0">
                  <a:solidFill>
                    <a:schemeClr val="bg1"/>
                  </a:solidFill>
                  <a:latin typeface="Arial" panose="020B0604020202020204" pitchFamily="34" charset="0"/>
                  <a:cs typeface="Arial" panose="020B0604020202020204" pitchFamily="34" charset="0"/>
                </a:rPr>
                <a:t>Working Principle</a:t>
              </a:r>
            </a:p>
          </p:txBody>
        </p:sp>
        <p:cxnSp>
          <p:nvCxnSpPr>
            <p:cNvPr id="68" name="Straight Connector 28">
              <a:extLst>
                <a:ext uri="{FF2B5EF4-FFF2-40B4-BE49-F238E27FC236}">
                  <a16:creationId xmlns:a16="http://schemas.microsoft.com/office/drawing/2014/main" id="{8C5A23EB-1652-4B78-A5A4-AF8CABBE1A3C}"/>
                </a:ext>
              </a:extLst>
            </p:cNvPr>
            <p:cNvCxnSpPr>
              <a:cxnSpLocks/>
            </p:cNvCxnSpPr>
            <p:nvPr/>
          </p:nvCxnSpPr>
          <p:spPr>
            <a:xfrm>
              <a:off x="809416" y="1268500"/>
              <a:ext cx="6858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53152179"/>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EF4867AD-965F-4DF5-BC1A-BCD20C366C4B}"/>
              </a:ext>
            </a:extLst>
          </p:cNvPr>
          <p:cNvSpPr/>
          <p:nvPr/>
        </p:nvSpPr>
        <p:spPr>
          <a:xfrm>
            <a:off x="275773" y="0"/>
            <a:ext cx="23222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dirty="0">
              <a:ln>
                <a:noFill/>
              </a:ln>
              <a:solidFill>
                <a:srgbClr val="F7F7F7"/>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B8609D1D-3A0F-8158-87AF-DC4C0C877B6D}"/>
              </a:ext>
            </a:extLst>
          </p:cNvPr>
          <p:cNvSpPr txBox="1"/>
          <p:nvPr/>
        </p:nvSpPr>
        <p:spPr>
          <a:xfrm>
            <a:off x="2128348" y="867709"/>
            <a:ext cx="7747000" cy="92333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D" sz="5400" b="0" i="0" u="none" strike="noStrike" kern="1200" cap="none" spc="0" normalizeH="0" baseline="0" noProof="0" dirty="0">
                <a:ln>
                  <a:noFill/>
                </a:ln>
                <a:solidFill>
                  <a:srgbClr val="323232"/>
                </a:solidFill>
                <a:effectLst/>
                <a:uLnTx/>
                <a:uFillTx/>
                <a:latin typeface="Garamond" panose="02020404030301010803" pitchFamily="18" charset="0"/>
                <a:ea typeface="Lato" panose="020F0502020204030203" pitchFamily="34" charset="0"/>
                <a:cs typeface="Lato" panose="020F0502020204030203" pitchFamily="34" charset="0"/>
              </a:rPr>
              <a:t>Assumptions</a:t>
            </a:r>
          </a:p>
        </p:txBody>
      </p:sp>
      <p:sp>
        <p:nvSpPr>
          <p:cNvPr id="11" name="Rectangle 10">
            <a:extLst>
              <a:ext uri="{FF2B5EF4-FFF2-40B4-BE49-F238E27FC236}">
                <a16:creationId xmlns:a16="http://schemas.microsoft.com/office/drawing/2014/main" id="{80ACD49B-440F-DE4F-CEAA-2D36AAAC1072}"/>
              </a:ext>
            </a:extLst>
          </p:cNvPr>
          <p:cNvSpPr/>
          <p:nvPr/>
        </p:nvSpPr>
        <p:spPr>
          <a:xfrm>
            <a:off x="4361928" y="656143"/>
            <a:ext cx="3279841" cy="36933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D" sz="1800" b="0" i="0" u="none" strike="noStrike" kern="1200" cap="none" spc="0" normalizeH="0" baseline="0" noProof="0" dirty="0">
                <a:ln>
                  <a:noFill/>
                </a:ln>
                <a:solidFill>
                  <a:srgbClr val="323232"/>
                </a:solidFill>
                <a:effectLst/>
                <a:uLnTx/>
                <a:uFillTx/>
                <a:latin typeface="Garamond" panose="02020404030301010803" pitchFamily="18" charset="0"/>
                <a:ea typeface="Lato Black" panose="020F0502020204030203" pitchFamily="34" charset="0"/>
                <a:cs typeface="Lato Black" panose="020F0502020204030203" pitchFamily="34" charset="0"/>
              </a:rPr>
              <a:t>Tuning</a:t>
            </a:r>
          </a:p>
        </p:txBody>
      </p:sp>
      <p:grpSp>
        <p:nvGrpSpPr>
          <p:cNvPr id="2" name="Group 1">
            <a:extLst>
              <a:ext uri="{FF2B5EF4-FFF2-40B4-BE49-F238E27FC236}">
                <a16:creationId xmlns:a16="http://schemas.microsoft.com/office/drawing/2014/main" id="{97E3D888-0145-AD5E-514C-E7100525F241}"/>
              </a:ext>
            </a:extLst>
          </p:cNvPr>
          <p:cNvGrpSpPr/>
          <p:nvPr/>
        </p:nvGrpSpPr>
        <p:grpSpPr>
          <a:xfrm>
            <a:off x="1169162" y="2002605"/>
            <a:ext cx="10188870" cy="1426395"/>
            <a:chOff x="1169162" y="2002605"/>
            <a:chExt cx="10188870" cy="1426395"/>
          </a:xfrm>
        </p:grpSpPr>
        <p:grpSp>
          <p:nvGrpSpPr>
            <p:cNvPr id="14" name="Group 13">
              <a:extLst>
                <a:ext uri="{FF2B5EF4-FFF2-40B4-BE49-F238E27FC236}">
                  <a16:creationId xmlns:a16="http://schemas.microsoft.com/office/drawing/2014/main" id="{35D1A35B-76D4-57EC-99FB-7EA10709A876}"/>
                </a:ext>
              </a:extLst>
            </p:cNvPr>
            <p:cNvGrpSpPr/>
            <p:nvPr/>
          </p:nvGrpSpPr>
          <p:grpSpPr>
            <a:xfrm>
              <a:off x="1169162" y="2002605"/>
              <a:ext cx="10188870" cy="1426395"/>
              <a:chOff x="1028485" y="1295396"/>
              <a:chExt cx="10188870" cy="1426395"/>
            </a:xfrm>
          </p:grpSpPr>
          <p:sp>
            <p:nvSpPr>
              <p:cNvPr id="16" name="Rectangle: Rounded Corners 5">
                <a:extLst>
                  <a:ext uri="{FF2B5EF4-FFF2-40B4-BE49-F238E27FC236}">
                    <a16:creationId xmlns:a16="http://schemas.microsoft.com/office/drawing/2014/main" id="{F0A29A6A-F835-B82D-0D47-BBD9165BC648}"/>
                  </a:ext>
                </a:extLst>
              </p:cNvPr>
              <p:cNvSpPr/>
              <p:nvPr/>
            </p:nvSpPr>
            <p:spPr>
              <a:xfrm>
                <a:off x="1028485" y="1295396"/>
                <a:ext cx="10188870" cy="1426395"/>
              </a:xfrm>
              <a:prstGeom prst="roundRect">
                <a:avLst>
                  <a:gd name="adj" fmla="val 15741"/>
                </a:avLst>
              </a:prstGeom>
              <a:solidFill>
                <a:srgbClr val="FFFFFF"/>
              </a:solidFill>
              <a:ln w="12700" cap="flat" cmpd="sng" algn="ctr">
                <a:noFill/>
                <a:prstDash val="solid"/>
                <a:miter lim="800000"/>
              </a:ln>
              <a:effectLst>
                <a:outerShdw blurRad="533400" dist="88900" dir="5400000" sx="94000" sy="94000" algn="t" rotWithShape="0">
                  <a:srgbClr val="221B43">
                    <a:alpha val="4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panose="020B0604020202020204" pitchFamily="34" charset="0"/>
                  <a:ea typeface="+mn-ea"/>
                  <a:cs typeface="+mn-cs"/>
                </a:endParaRPr>
              </a:p>
            </p:txBody>
          </p:sp>
          <p:sp>
            <p:nvSpPr>
              <p:cNvPr id="17" name="TextBox 16">
                <a:extLst>
                  <a:ext uri="{FF2B5EF4-FFF2-40B4-BE49-F238E27FC236}">
                    <a16:creationId xmlns:a16="http://schemas.microsoft.com/office/drawing/2014/main" id="{9775E369-6F88-9E1F-C6ED-E1E22B4EC8DD}"/>
                  </a:ext>
                </a:extLst>
              </p:cNvPr>
              <p:cNvSpPr txBox="1"/>
              <p:nvPr/>
            </p:nvSpPr>
            <p:spPr>
              <a:xfrm>
                <a:off x="2204890" y="1506879"/>
                <a:ext cx="8709606" cy="400110"/>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323232"/>
                    </a:solidFill>
                    <a:effectLst/>
                    <a:uLnTx/>
                    <a:uFillTx/>
                    <a:latin typeface="Adobe Caslon Pro" panose="0205050205050A020403" pitchFamily="18" charset="0"/>
                    <a:ea typeface="+mn-ea"/>
                    <a:cs typeface="+mn-cs"/>
                  </a:rPr>
                  <a:t>No saturation</a:t>
                </a:r>
              </a:p>
            </p:txBody>
          </p:sp>
          <p:sp>
            <p:nvSpPr>
              <p:cNvPr id="18" name="TextBox 17">
                <a:extLst>
                  <a:ext uri="{FF2B5EF4-FFF2-40B4-BE49-F238E27FC236}">
                    <a16:creationId xmlns:a16="http://schemas.microsoft.com/office/drawing/2014/main" id="{2557FF21-9A7A-9935-FB28-C8C43959CEDB}"/>
                  </a:ext>
                </a:extLst>
              </p:cNvPr>
              <p:cNvSpPr txBox="1"/>
              <p:nvPr/>
            </p:nvSpPr>
            <p:spPr>
              <a:xfrm>
                <a:off x="2266932" y="1906989"/>
                <a:ext cx="8585521" cy="707886"/>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323232">
                        <a:lumMod val="75000"/>
                        <a:lumOff val="25000"/>
                      </a:srgbClr>
                    </a:solidFill>
                    <a:effectLst/>
                    <a:uLnTx/>
                    <a:uFillTx/>
                    <a:latin typeface="Adobe Caslon Pro" panose="0205050205050A020403" pitchFamily="18" charset="0"/>
                    <a:ea typeface="+mn-ea"/>
                    <a:cs typeface="+mn-cs"/>
                  </a:rPr>
                  <a:t>there is no saturation of the actuator and, therefore, arbitrarily big amplitudes of the control variable are allowed</a:t>
                </a:r>
              </a:p>
            </p:txBody>
          </p:sp>
          <p:sp>
            <p:nvSpPr>
              <p:cNvPr id="19" name="Oval 18">
                <a:extLst>
                  <a:ext uri="{FF2B5EF4-FFF2-40B4-BE49-F238E27FC236}">
                    <a16:creationId xmlns:a16="http://schemas.microsoft.com/office/drawing/2014/main" id="{3DBD654F-0AFA-5E17-8723-2953A9C72555}"/>
                  </a:ext>
                </a:extLst>
              </p:cNvPr>
              <p:cNvSpPr/>
              <p:nvPr/>
            </p:nvSpPr>
            <p:spPr>
              <a:xfrm>
                <a:off x="1310217" y="1506879"/>
                <a:ext cx="612940" cy="612940"/>
              </a:xfrm>
              <a:prstGeom prst="ellipse">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7F7F7"/>
                  </a:solidFill>
                  <a:effectLst/>
                  <a:uLnTx/>
                  <a:uFillTx/>
                  <a:latin typeface="Calibri" panose="020F0502020204030204"/>
                  <a:ea typeface="+mn-ea"/>
                  <a:cs typeface="+mn-cs"/>
                </a:endParaRPr>
              </a:p>
            </p:txBody>
          </p:sp>
        </p:grpSp>
        <p:sp>
          <p:nvSpPr>
            <p:cNvPr id="31" name="TextBox 30">
              <a:extLst>
                <a:ext uri="{FF2B5EF4-FFF2-40B4-BE49-F238E27FC236}">
                  <a16:creationId xmlns:a16="http://schemas.microsoft.com/office/drawing/2014/main" id="{E4688F88-920F-8F0F-97E3-31CB4EA25F4E}"/>
                </a:ext>
              </a:extLst>
            </p:cNvPr>
            <p:cNvSpPr txBox="1"/>
            <p:nvPr/>
          </p:nvSpPr>
          <p:spPr>
            <a:xfrm>
              <a:off x="1560837" y="2214088"/>
              <a:ext cx="393056" cy="584775"/>
            </a:xfrm>
            <a:prstGeom prst="rect">
              <a:avLst/>
            </a:prstGeom>
            <a:noFill/>
          </p:spPr>
          <p:txBody>
            <a:bodyPr wrap="none" rtlCol="0">
              <a:spAutoFit/>
            </a:bodyPr>
            <a:lstStyle/>
            <a:p>
              <a:r>
                <a:rPr lang="en-US" sz="3200" b="1" dirty="0">
                  <a:solidFill>
                    <a:schemeClr val="bg1"/>
                  </a:solidFill>
                </a:rPr>
                <a:t>1</a:t>
              </a:r>
            </a:p>
          </p:txBody>
        </p:sp>
      </p:grpSp>
      <p:grpSp>
        <p:nvGrpSpPr>
          <p:cNvPr id="3" name="Group 2">
            <a:extLst>
              <a:ext uri="{FF2B5EF4-FFF2-40B4-BE49-F238E27FC236}">
                <a16:creationId xmlns:a16="http://schemas.microsoft.com/office/drawing/2014/main" id="{E996C45A-7FA1-E59C-5559-E7136AE79C76}"/>
              </a:ext>
            </a:extLst>
          </p:cNvPr>
          <p:cNvGrpSpPr/>
          <p:nvPr/>
        </p:nvGrpSpPr>
        <p:grpSpPr>
          <a:xfrm>
            <a:off x="1169162" y="3734796"/>
            <a:ext cx="10188870" cy="1426396"/>
            <a:chOff x="1169162" y="4334482"/>
            <a:chExt cx="10188870" cy="1426396"/>
          </a:xfrm>
        </p:grpSpPr>
        <p:grpSp>
          <p:nvGrpSpPr>
            <p:cNvPr id="21" name="Group 20">
              <a:extLst>
                <a:ext uri="{FF2B5EF4-FFF2-40B4-BE49-F238E27FC236}">
                  <a16:creationId xmlns:a16="http://schemas.microsoft.com/office/drawing/2014/main" id="{F1A10900-E540-D515-F5F5-3117370973AB}"/>
                </a:ext>
              </a:extLst>
            </p:cNvPr>
            <p:cNvGrpSpPr/>
            <p:nvPr/>
          </p:nvGrpSpPr>
          <p:grpSpPr>
            <a:xfrm>
              <a:off x="1169162" y="4334482"/>
              <a:ext cx="10188870" cy="1426396"/>
              <a:chOff x="1028485" y="3627273"/>
              <a:chExt cx="10188870" cy="1426396"/>
            </a:xfrm>
          </p:grpSpPr>
          <p:sp>
            <p:nvSpPr>
              <p:cNvPr id="22" name="Rectangle: Rounded Corners 5">
                <a:extLst>
                  <a:ext uri="{FF2B5EF4-FFF2-40B4-BE49-F238E27FC236}">
                    <a16:creationId xmlns:a16="http://schemas.microsoft.com/office/drawing/2014/main" id="{B9F33B05-BF7A-D3DD-3534-4FFF042348C8}"/>
                  </a:ext>
                </a:extLst>
              </p:cNvPr>
              <p:cNvSpPr/>
              <p:nvPr/>
            </p:nvSpPr>
            <p:spPr>
              <a:xfrm>
                <a:off x="1028485" y="3627273"/>
                <a:ext cx="10188870" cy="1426396"/>
              </a:xfrm>
              <a:prstGeom prst="roundRect">
                <a:avLst>
                  <a:gd name="adj" fmla="val 15741"/>
                </a:avLst>
              </a:prstGeom>
              <a:solidFill>
                <a:srgbClr val="FFFFFF"/>
              </a:solidFill>
              <a:ln w="12700" cap="flat" cmpd="sng" algn="ctr">
                <a:noFill/>
                <a:prstDash val="solid"/>
                <a:miter lim="800000"/>
              </a:ln>
              <a:effectLst>
                <a:outerShdw blurRad="533400" dist="88900" dir="5400000" sx="94000" sy="94000" algn="t" rotWithShape="0">
                  <a:srgbClr val="221B43">
                    <a:alpha val="4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panose="020B0604020202020204" pitchFamily="34" charset="0"/>
                  <a:ea typeface="+mn-ea"/>
                  <a:cs typeface="+mn-cs"/>
                </a:endParaRPr>
              </a:p>
            </p:txBody>
          </p:sp>
          <p:sp>
            <p:nvSpPr>
              <p:cNvPr id="25" name="Oval 24">
                <a:extLst>
                  <a:ext uri="{FF2B5EF4-FFF2-40B4-BE49-F238E27FC236}">
                    <a16:creationId xmlns:a16="http://schemas.microsoft.com/office/drawing/2014/main" id="{54DFC29B-F4B6-24C0-6789-643C26350DC6}"/>
                  </a:ext>
                </a:extLst>
              </p:cNvPr>
              <p:cNvSpPr/>
              <p:nvPr/>
            </p:nvSpPr>
            <p:spPr>
              <a:xfrm>
                <a:off x="1310217" y="3838755"/>
                <a:ext cx="612940" cy="612940"/>
              </a:xfrm>
              <a:prstGeom prst="ellipse">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7F7F7"/>
                  </a:solidFill>
                  <a:effectLst/>
                  <a:uLnTx/>
                  <a:uFillTx/>
                  <a:latin typeface="Calibri" panose="020F0502020204030204"/>
                  <a:ea typeface="+mn-ea"/>
                  <a:cs typeface="+mn-cs"/>
                </a:endParaRPr>
              </a:p>
            </p:txBody>
          </p:sp>
        </p:grpSp>
        <p:sp>
          <p:nvSpPr>
            <p:cNvPr id="32" name="TextBox 31">
              <a:extLst>
                <a:ext uri="{FF2B5EF4-FFF2-40B4-BE49-F238E27FC236}">
                  <a16:creationId xmlns:a16="http://schemas.microsoft.com/office/drawing/2014/main" id="{510F5BE3-8A12-79EC-05E8-ACD6E301240F}"/>
                </a:ext>
              </a:extLst>
            </p:cNvPr>
            <p:cNvSpPr txBox="1"/>
            <p:nvPr/>
          </p:nvSpPr>
          <p:spPr>
            <a:xfrm>
              <a:off x="1560837" y="4545964"/>
              <a:ext cx="393056" cy="584775"/>
            </a:xfrm>
            <a:prstGeom prst="rect">
              <a:avLst/>
            </a:prstGeom>
            <a:noFill/>
          </p:spPr>
          <p:txBody>
            <a:bodyPr wrap="none" rtlCol="0">
              <a:spAutoFit/>
            </a:bodyPr>
            <a:lstStyle/>
            <a:p>
              <a:r>
                <a:rPr lang="en-US" sz="3200" b="1" dirty="0">
                  <a:solidFill>
                    <a:schemeClr val="bg1"/>
                  </a:solidFill>
                </a:rPr>
                <a:t>2</a:t>
              </a:r>
            </a:p>
          </p:txBody>
        </p:sp>
        <p:sp>
          <p:nvSpPr>
            <p:cNvPr id="33" name="TextBox 32">
              <a:extLst>
                <a:ext uri="{FF2B5EF4-FFF2-40B4-BE49-F238E27FC236}">
                  <a16:creationId xmlns:a16="http://schemas.microsoft.com/office/drawing/2014/main" id="{1B83A22C-4B97-3DDA-6CFA-4EDE4D0BA999}"/>
                </a:ext>
              </a:extLst>
            </p:cNvPr>
            <p:cNvSpPr txBox="1"/>
            <p:nvPr/>
          </p:nvSpPr>
          <p:spPr>
            <a:xfrm>
              <a:off x="2345567" y="4545964"/>
              <a:ext cx="8709606" cy="400110"/>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323232"/>
                  </a:solidFill>
                  <a:effectLst/>
                  <a:uLnTx/>
                  <a:uFillTx/>
                  <a:latin typeface="Adobe Caslon Pro" panose="0205050205050A020403" pitchFamily="18" charset="0"/>
                  <a:ea typeface="+mn-ea"/>
                  <a:cs typeface="+mn-cs"/>
                </a:rPr>
                <a:t>No measurement noise</a:t>
              </a:r>
            </a:p>
          </p:txBody>
        </p:sp>
        <p:sp>
          <p:nvSpPr>
            <p:cNvPr id="34" name="TextBox 33">
              <a:extLst>
                <a:ext uri="{FF2B5EF4-FFF2-40B4-BE49-F238E27FC236}">
                  <a16:creationId xmlns:a16="http://schemas.microsoft.com/office/drawing/2014/main" id="{FE568A17-0915-4309-D064-F032E0FB469A}"/>
                </a:ext>
              </a:extLst>
            </p:cNvPr>
            <p:cNvSpPr txBox="1"/>
            <p:nvPr/>
          </p:nvSpPr>
          <p:spPr>
            <a:xfrm>
              <a:off x="2407609" y="4894338"/>
              <a:ext cx="8585521" cy="707886"/>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323232">
                      <a:lumMod val="75000"/>
                      <a:lumOff val="25000"/>
                    </a:srgbClr>
                  </a:solidFill>
                  <a:effectLst/>
                  <a:uLnTx/>
                  <a:uFillTx/>
                  <a:latin typeface="Adobe Caslon Pro" panose="0205050205050A020403" pitchFamily="18" charset="0"/>
                  <a:ea typeface="+mn-ea"/>
                  <a:cs typeface="+mn-cs"/>
                </a:rPr>
                <a:t>there is no measurement noise so that the low-pass filter parameters are selected by the genetic algorithm with the only aim to maximize the control performance.</a:t>
              </a:r>
            </a:p>
          </p:txBody>
        </p:sp>
      </p:grpSp>
      <p:sp>
        <p:nvSpPr>
          <p:cNvPr id="4" name="TextBox 3">
            <a:extLst>
              <a:ext uri="{FF2B5EF4-FFF2-40B4-BE49-F238E27FC236}">
                <a16:creationId xmlns:a16="http://schemas.microsoft.com/office/drawing/2014/main" id="{1AEF5F98-229E-87A1-64F8-CF634D305FCD}"/>
              </a:ext>
            </a:extLst>
          </p:cNvPr>
          <p:cNvSpPr txBox="1"/>
          <p:nvPr/>
        </p:nvSpPr>
        <p:spPr>
          <a:xfrm>
            <a:off x="1450894" y="5509566"/>
            <a:ext cx="9907138" cy="1015663"/>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2000" dirty="0">
                <a:solidFill>
                  <a:srgbClr val="323232">
                    <a:lumMod val="75000"/>
                    <a:lumOff val="25000"/>
                  </a:srgbClr>
                </a:solidFill>
                <a:latin typeface="Adobe Caslon Pro" panose="0205050205050A020403" pitchFamily="18" charset="0"/>
              </a:rPr>
              <a:t>In this paper we focus on the best result that can be achieved by PIDA controllers as this is the starting point to analyze the improvement of the performance they are capable to provide in practice.</a:t>
            </a:r>
          </a:p>
        </p:txBody>
      </p:sp>
    </p:spTree>
    <p:extLst>
      <p:ext uri="{BB962C8B-B14F-4D97-AF65-F5344CB8AC3E}">
        <p14:creationId xmlns:p14="http://schemas.microsoft.com/office/powerpoint/2010/main" val="2891161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77165046-7E08-6640-D4BE-39CA60E11CA5}"/>
              </a:ext>
            </a:extLst>
          </p:cNvPr>
          <p:cNvGrpSpPr/>
          <p:nvPr/>
        </p:nvGrpSpPr>
        <p:grpSpPr>
          <a:xfrm>
            <a:off x="3056318" y="560672"/>
            <a:ext cx="1051208" cy="842841"/>
            <a:chOff x="6084663" y="2835690"/>
            <a:chExt cx="744598" cy="597006"/>
          </a:xfrm>
        </p:grpSpPr>
        <p:sp>
          <p:nvSpPr>
            <p:cNvPr id="4" name="Oval 3">
              <a:extLst>
                <a:ext uri="{FF2B5EF4-FFF2-40B4-BE49-F238E27FC236}">
                  <a16:creationId xmlns:a16="http://schemas.microsoft.com/office/drawing/2014/main" id="{3DD84D67-3E3D-86FD-F1DB-C417135FC7D5}"/>
                </a:ext>
              </a:extLst>
            </p:cNvPr>
            <p:cNvSpPr/>
            <p:nvPr/>
          </p:nvSpPr>
          <p:spPr>
            <a:xfrm>
              <a:off x="6158459" y="2835690"/>
              <a:ext cx="597006" cy="597006"/>
            </a:xfrm>
            <a:prstGeom prst="ellipse">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B4952606-0E5E-90A1-AF17-20AE2609D703}"/>
                </a:ext>
              </a:extLst>
            </p:cNvPr>
            <p:cNvSpPr txBox="1"/>
            <p:nvPr/>
          </p:nvSpPr>
          <p:spPr>
            <a:xfrm>
              <a:off x="6084663" y="2948888"/>
              <a:ext cx="744598" cy="3706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800" b="0" i="0" u="none" strike="noStrike" kern="1200" cap="none" spc="0" normalizeH="0" baseline="0" noProof="0" dirty="0">
                  <a:ln>
                    <a:noFill/>
                  </a:ln>
                  <a:solidFill>
                    <a:srgbClr val="F7F7F7"/>
                  </a:solidFill>
                  <a:effectLst/>
                  <a:uLnTx/>
                  <a:uFillTx/>
                  <a:latin typeface="Arial" panose="020B0604020202020204" pitchFamily="34" charset="0"/>
                  <a:ea typeface="+mn-ea"/>
                  <a:cs typeface="Arial" panose="020B0604020202020204" pitchFamily="34" charset="0"/>
                </a:rPr>
                <a:t>01</a:t>
              </a:r>
              <a:endParaRPr kumimoji="0" lang="en-US" sz="2800" b="0" i="0" u="none" strike="noStrike" kern="1200" cap="none" spc="0" normalizeH="0" baseline="0" noProof="0" dirty="0">
                <a:ln>
                  <a:noFill/>
                </a:ln>
                <a:solidFill>
                  <a:srgbClr val="F7F7F7"/>
                </a:solidFill>
                <a:effectLst/>
                <a:uLnTx/>
                <a:uFillTx/>
                <a:latin typeface="Arial" panose="020B0604020202020204" pitchFamily="34" charset="0"/>
                <a:ea typeface="+mn-ea"/>
                <a:cs typeface="Arial" panose="020B0604020202020204" pitchFamily="34" charset="0"/>
              </a:endParaRPr>
            </a:p>
          </p:txBody>
        </p:sp>
      </p:grpSp>
      <p:sp>
        <p:nvSpPr>
          <p:cNvPr id="6" name="TextBox 5">
            <a:extLst>
              <a:ext uri="{FF2B5EF4-FFF2-40B4-BE49-F238E27FC236}">
                <a16:creationId xmlns:a16="http://schemas.microsoft.com/office/drawing/2014/main" id="{AB8FE403-F6EA-64F1-1482-229494552D17}"/>
              </a:ext>
            </a:extLst>
          </p:cNvPr>
          <p:cNvSpPr txBox="1"/>
          <p:nvPr/>
        </p:nvSpPr>
        <p:spPr>
          <a:xfrm>
            <a:off x="4349297" y="597372"/>
            <a:ext cx="4000538"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4400" b="1" i="0" u="none" strike="noStrike" kern="1200" cap="none" spc="0" normalizeH="0" baseline="0" noProof="0" dirty="0">
                <a:ln>
                  <a:noFill/>
                </a:ln>
                <a:solidFill>
                  <a:srgbClr val="323232">
                    <a:lumMod val="25000"/>
                    <a:lumOff val="75000"/>
                  </a:srgbClr>
                </a:solidFill>
                <a:effectLst/>
                <a:uLnTx/>
                <a:uFillTx/>
                <a:latin typeface="Garamond" panose="02020404030301010803" pitchFamily="18" charset="0"/>
                <a:ea typeface="+mn-ea"/>
                <a:cs typeface="Arial"/>
              </a:rPr>
              <a:t>Introduction</a:t>
            </a:r>
          </a:p>
        </p:txBody>
      </p:sp>
      <p:grpSp>
        <p:nvGrpSpPr>
          <p:cNvPr id="7" name="Group 6">
            <a:extLst>
              <a:ext uri="{FF2B5EF4-FFF2-40B4-BE49-F238E27FC236}">
                <a16:creationId xmlns:a16="http://schemas.microsoft.com/office/drawing/2014/main" id="{836F408E-2DD8-E629-9B26-5092433401EF}"/>
              </a:ext>
            </a:extLst>
          </p:cNvPr>
          <p:cNvGrpSpPr/>
          <p:nvPr/>
        </p:nvGrpSpPr>
        <p:grpSpPr>
          <a:xfrm>
            <a:off x="3056318" y="1740582"/>
            <a:ext cx="1051207" cy="842840"/>
            <a:chOff x="6084663" y="2835690"/>
            <a:chExt cx="744598" cy="597006"/>
          </a:xfrm>
        </p:grpSpPr>
        <p:sp>
          <p:nvSpPr>
            <p:cNvPr id="8" name="Oval 7">
              <a:extLst>
                <a:ext uri="{FF2B5EF4-FFF2-40B4-BE49-F238E27FC236}">
                  <a16:creationId xmlns:a16="http://schemas.microsoft.com/office/drawing/2014/main" id="{2566926C-07DE-DD96-96D9-98DFC58480D9}"/>
                </a:ext>
              </a:extLst>
            </p:cNvPr>
            <p:cNvSpPr/>
            <p:nvPr/>
          </p:nvSpPr>
          <p:spPr>
            <a:xfrm>
              <a:off x="6158459" y="2835690"/>
              <a:ext cx="597006" cy="597006"/>
            </a:xfrm>
            <a:prstGeom prst="ellipse">
              <a:avLst/>
            </a:prstGeom>
            <a:solidFill>
              <a:srgbClr val="D7DF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D2E8FD"/>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F1C581C6-3F11-1F29-5A61-8E2E9CDCB29F}"/>
                </a:ext>
              </a:extLst>
            </p:cNvPr>
            <p:cNvSpPr txBox="1"/>
            <p:nvPr/>
          </p:nvSpPr>
          <p:spPr>
            <a:xfrm>
              <a:off x="6084663" y="2948886"/>
              <a:ext cx="744598" cy="37061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800" b="0" i="0" u="none" strike="noStrike" kern="1200" cap="none" spc="0" normalizeH="0" baseline="0" noProof="0" dirty="0">
                  <a:ln>
                    <a:noFill/>
                  </a:ln>
                  <a:solidFill>
                    <a:srgbClr val="F7F7F7"/>
                  </a:solidFill>
                  <a:effectLst/>
                  <a:uLnTx/>
                  <a:uFillTx/>
                  <a:latin typeface="Arial" panose="020B0604020202020204" pitchFamily="34" charset="0"/>
                  <a:ea typeface="+mn-ea"/>
                  <a:cs typeface="Arial" panose="020B0604020202020204" pitchFamily="34" charset="0"/>
                </a:rPr>
                <a:t>02</a:t>
              </a:r>
              <a:endParaRPr kumimoji="0" lang="en-US" sz="2000" b="0" i="0" u="none" strike="noStrike" kern="1200" cap="none" spc="0" normalizeH="0" baseline="0" noProof="0" dirty="0">
                <a:ln>
                  <a:noFill/>
                </a:ln>
                <a:solidFill>
                  <a:srgbClr val="F7F7F7"/>
                </a:solidFill>
                <a:effectLst/>
                <a:uLnTx/>
                <a:uFillTx/>
                <a:latin typeface="Arial" panose="020B0604020202020204" pitchFamily="34" charset="0"/>
                <a:ea typeface="+mn-ea"/>
                <a:cs typeface="Arial" panose="020B0604020202020204" pitchFamily="34" charset="0"/>
              </a:endParaRPr>
            </a:p>
          </p:txBody>
        </p:sp>
      </p:grpSp>
      <p:sp>
        <p:nvSpPr>
          <p:cNvPr id="10" name="Rectangle 9">
            <a:extLst>
              <a:ext uri="{FF2B5EF4-FFF2-40B4-BE49-F238E27FC236}">
                <a16:creationId xmlns:a16="http://schemas.microsoft.com/office/drawing/2014/main" id="{84DA4D7F-4170-81F6-90F9-58748F6D81EA}"/>
              </a:ext>
            </a:extLst>
          </p:cNvPr>
          <p:cNvSpPr/>
          <p:nvPr/>
        </p:nvSpPr>
        <p:spPr>
          <a:xfrm flipH="1">
            <a:off x="0" y="0"/>
            <a:ext cx="1869440" cy="68580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srgbClr val="F7F7F7"/>
              </a:solidFill>
              <a:effectLst/>
              <a:uLnTx/>
              <a:uFillTx/>
              <a:latin typeface="Calibri" panose="020F0502020204030204"/>
              <a:ea typeface="+mn-ea"/>
              <a:cs typeface="+mn-cs"/>
            </a:endParaRPr>
          </a:p>
        </p:txBody>
      </p:sp>
      <p:sp>
        <p:nvSpPr>
          <p:cNvPr id="11" name="TextBox 10">
            <a:extLst>
              <a:ext uri="{FF2B5EF4-FFF2-40B4-BE49-F238E27FC236}">
                <a16:creationId xmlns:a16="http://schemas.microsoft.com/office/drawing/2014/main" id="{626F9A70-D1D8-3653-A419-FBE16F430C82}"/>
              </a:ext>
            </a:extLst>
          </p:cNvPr>
          <p:cNvSpPr txBox="1"/>
          <p:nvPr/>
        </p:nvSpPr>
        <p:spPr>
          <a:xfrm rot="16200000">
            <a:off x="-2044317" y="2925444"/>
            <a:ext cx="5831424" cy="110799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600" b="1" i="0" u="none" strike="noStrike" kern="1200" cap="none" spc="0" normalizeH="0" baseline="0" noProof="0" dirty="0">
                <a:ln>
                  <a:noFill/>
                </a:ln>
                <a:solidFill>
                  <a:srgbClr val="F8F8F8">
                    <a:alpha val="25000"/>
                  </a:srgbClr>
                </a:solidFill>
                <a:effectLst/>
                <a:uLnTx/>
                <a:uFillTx/>
                <a:latin typeface="Garamond" panose="02020404030301010803" pitchFamily="18" charset="0"/>
                <a:ea typeface="+mn-ea"/>
                <a:cs typeface="Arial" panose="020B0604020202020204" pitchFamily="34" charset="0"/>
              </a:rPr>
              <a:t>Outline</a:t>
            </a:r>
          </a:p>
        </p:txBody>
      </p:sp>
      <p:grpSp>
        <p:nvGrpSpPr>
          <p:cNvPr id="29" name="Group 28">
            <a:extLst>
              <a:ext uri="{FF2B5EF4-FFF2-40B4-BE49-F238E27FC236}">
                <a16:creationId xmlns:a16="http://schemas.microsoft.com/office/drawing/2014/main" id="{E2D8CE95-BC51-F7CE-BEBC-D6BB479001BC}"/>
              </a:ext>
            </a:extLst>
          </p:cNvPr>
          <p:cNvGrpSpPr/>
          <p:nvPr/>
        </p:nvGrpSpPr>
        <p:grpSpPr>
          <a:xfrm>
            <a:off x="3056318" y="2920491"/>
            <a:ext cx="1051207" cy="842840"/>
            <a:chOff x="6084663" y="2835690"/>
            <a:chExt cx="744598" cy="597006"/>
          </a:xfrm>
        </p:grpSpPr>
        <p:sp>
          <p:nvSpPr>
            <p:cNvPr id="30" name="Oval 29">
              <a:extLst>
                <a:ext uri="{FF2B5EF4-FFF2-40B4-BE49-F238E27FC236}">
                  <a16:creationId xmlns:a16="http://schemas.microsoft.com/office/drawing/2014/main" id="{5A607948-34BF-96E5-17DF-0CA2F364DAE4}"/>
                </a:ext>
              </a:extLst>
            </p:cNvPr>
            <p:cNvSpPr/>
            <p:nvPr/>
          </p:nvSpPr>
          <p:spPr>
            <a:xfrm>
              <a:off x="6158459" y="2835690"/>
              <a:ext cx="597006" cy="597006"/>
            </a:xfrm>
            <a:prstGeom prst="ellipse">
              <a:avLst/>
            </a:prstGeom>
            <a:solidFill>
              <a:srgbClr val="6988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D2E8FD"/>
                </a:solidFill>
                <a:effectLst/>
                <a:uLnTx/>
                <a:uFillTx/>
                <a:latin typeface="Calibri" panose="020F0502020204030204"/>
                <a:ea typeface="+mn-ea"/>
                <a:cs typeface="+mn-cs"/>
              </a:endParaRPr>
            </a:p>
          </p:txBody>
        </p:sp>
        <p:sp>
          <p:nvSpPr>
            <p:cNvPr id="31" name="TextBox 30">
              <a:extLst>
                <a:ext uri="{FF2B5EF4-FFF2-40B4-BE49-F238E27FC236}">
                  <a16:creationId xmlns:a16="http://schemas.microsoft.com/office/drawing/2014/main" id="{1A1442DC-F23D-60AF-CA22-E5F9F2F47A97}"/>
                </a:ext>
              </a:extLst>
            </p:cNvPr>
            <p:cNvSpPr txBox="1"/>
            <p:nvPr/>
          </p:nvSpPr>
          <p:spPr>
            <a:xfrm>
              <a:off x="6084663" y="2948886"/>
              <a:ext cx="744598" cy="37061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800" b="0" i="0" u="none" strike="noStrike" kern="1200" cap="none" spc="0" normalizeH="0" baseline="0" noProof="0" dirty="0">
                  <a:ln>
                    <a:noFill/>
                  </a:ln>
                  <a:solidFill>
                    <a:srgbClr val="F7F7F7"/>
                  </a:solidFill>
                  <a:effectLst/>
                  <a:uLnTx/>
                  <a:uFillTx/>
                  <a:latin typeface="Arial" panose="020B0604020202020204" pitchFamily="34" charset="0"/>
                  <a:ea typeface="+mn-ea"/>
                  <a:cs typeface="Arial" panose="020B0604020202020204" pitchFamily="34" charset="0"/>
                </a:rPr>
                <a:t>03</a:t>
              </a:r>
              <a:endParaRPr kumimoji="0" lang="en-US" sz="2000" b="0" i="0" u="none" strike="noStrike" kern="1200" cap="none" spc="0" normalizeH="0" baseline="0" noProof="0" dirty="0">
                <a:ln>
                  <a:noFill/>
                </a:ln>
                <a:solidFill>
                  <a:srgbClr val="F7F7F7"/>
                </a:solidFill>
                <a:effectLst/>
                <a:uLnTx/>
                <a:uFillTx/>
                <a:latin typeface="Arial" panose="020B0604020202020204" pitchFamily="34" charset="0"/>
                <a:ea typeface="+mn-ea"/>
                <a:cs typeface="Arial" panose="020B0604020202020204" pitchFamily="34" charset="0"/>
              </a:endParaRPr>
            </a:p>
          </p:txBody>
        </p:sp>
      </p:grpSp>
      <p:grpSp>
        <p:nvGrpSpPr>
          <p:cNvPr id="33" name="Group 32">
            <a:extLst>
              <a:ext uri="{FF2B5EF4-FFF2-40B4-BE49-F238E27FC236}">
                <a16:creationId xmlns:a16="http://schemas.microsoft.com/office/drawing/2014/main" id="{C1F54339-5267-4E86-D98E-F58D9A9CE4E4}"/>
              </a:ext>
            </a:extLst>
          </p:cNvPr>
          <p:cNvGrpSpPr/>
          <p:nvPr/>
        </p:nvGrpSpPr>
        <p:grpSpPr>
          <a:xfrm>
            <a:off x="3056318" y="4100400"/>
            <a:ext cx="1051207" cy="842840"/>
            <a:chOff x="6084663" y="2835690"/>
            <a:chExt cx="744598" cy="597006"/>
          </a:xfrm>
        </p:grpSpPr>
        <p:sp>
          <p:nvSpPr>
            <p:cNvPr id="34" name="Oval 33">
              <a:extLst>
                <a:ext uri="{FF2B5EF4-FFF2-40B4-BE49-F238E27FC236}">
                  <a16:creationId xmlns:a16="http://schemas.microsoft.com/office/drawing/2014/main" id="{27323DB2-1771-9ED5-C233-C65283BA77FD}"/>
                </a:ext>
              </a:extLst>
            </p:cNvPr>
            <p:cNvSpPr/>
            <p:nvPr/>
          </p:nvSpPr>
          <p:spPr>
            <a:xfrm>
              <a:off x="6158459" y="2835690"/>
              <a:ext cx="597006" cy="597006"/>
            </a:xfrm>
            <a:prstGeom prst="ellipse">
              <a:avLst/>
            </a:prstGeom>
            <a:solidFill>
              <a:srgbClr val="D7DF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D2E8FD"/>
                </a:solidFill>
                <a:effectLst/>
                <a:uLnTx/>
                <a:uFillTx/>
                <a:latin typeface="Calibri" panose="020F0502020204030204"/>
                <a:ea typeface="+mn-ea"/>
                <a:cs typeface="+mn-cs"/>
              </a:endParaRPr>
            </a:p>
          </p:txBody>
        </p:sp>
        <p:sp>
          <p:nvSpPr>
            <p:cNvPr id="35" name="TextBox 34">
              <a:extLst>
                <a:ext uri="{FF2B5EF4-FFF2-40B4-BE49-F238E27FC236}">
                  <a16:creationId xmlns:a16="http://schemas.microsoft.com/office/drawing/2014/main" id="{3C29D29F-C3E1-6382-B67C-BB487FAA9569}"/>
                </a:ext>
              </a:extLst>
            </p:cNvPr>
            <p:cNvSpPr txBox="1"/>
            <p:nvPr/>
          </p:nvSpPr>
          <p:spPr>
            <a:xfrm>
              <a:off x="6084663" y="2948886"/>
              <a:ext cx="744598" cy="37061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800" b="0" i="0" u="none" strike="noStrike" kern="1200" cap="none" spc="0" normalizeH="0" baseline="0" noProof="0" dirty="0">
                  <a:ln>
                    <a:noFill/>
                  </a:ln>
                  <a:solidFill>
                    <a:srgbClr val="F7F7F7"/>
                  </a:solidFill>
                  <a:effectLst/>
                  <a:uLnTx/>
                  <a:uFillTx/>
                  <a:latin typeface="Arial" panose="020B0604020202020204" pitchFamily="34" charset="0"/>
                  <a:ea typeface="+mn-ea"/>
                  <a:cs typeface="Arial" panose="020B0604020202020204" pitchFamily="34" charset="0"/>
                </a:rPr>
                <a:t>04</a:t>
              </a:r>
              <a:endParaRPr kumimoji="0" lang="en-US" sz="2000" b="0" i="0" u="none" strike="noStrike" kern="1200" cap="none" spc="0" normalizeH="0" baseline="0" noProof="0" dirty="0">
                <a:ln>
                  <a:noFill/>
                </a:ln>
                <a:solidFill>
                  <a:srgbClr val="F7F7F7"/>
                </a:solidFill>
                <a:effectLst/>
                <a:uLnTx/>
                <a:uFillTx/>
                <a:latin typeface="Arial" panose="020B0604020202020204" pitchFamily="34" charset="0"/>
                <a:ea typeface="+mn-ea"/>
                <a:cs typeface="Arial" panose="020B0604020202020204" pitchFamily="34" charset="0"/>
              </a:endParaRPr>
            </a:p>
          </p:txBody>
        </p:sp>
      </p:grpSp>
      <p:grpSp>
        <p:nvGrpSpPr>
          <p:cNvPr id="39" name="Group 38">
            <a:extLst>
              <a:ext uri="{FF2B5EF4-FFF2-40B4-BE49-F238E27FC236}">
                <a16:creationId xmlns:a16="http://schemas.microsoft.com/office/drawing/2014/main" id="{44C8969A-4768-3076-88A9-AD368F1454F2}"/>
              </a:ext>
            </a:extLst>
          </p:cNvPr>
          <p:cNvGrpSpPr/>
          <p:nvPr/>
        </p:nvGrpSpPr>
        <p:grpSpPr>
          <a:xfrm>
            <a:off x="3056318" y="5280309"/>
            <a:ext cx="1051207" cy="842840"/>
            <a:chOff x="6084663" y="2835690"/>
            <a:chExt cx="744598" cy="597006"/>
          </a:xfrm>
        </p:grpSpPr>
        <p:sp>
          <p:nvSpPr>
            <p:cNvPr id="40" name="Oval 39">
              <a:extLst>
                <a:ext uri="{FF2B5EF4-FFF2-40B4-BE49-F238E27FC236}">
                  <a16:creationId xmlns:a16="http://schemas.microsoft.com/office/drawing/2014/main" id="{ADA7274C-7D79-23C1-1A4D-2422A4215958}"/>
                </a:ext>
              </a:extLst>
            </p:cNvPr>
            <p:cNvSpPr/>
            <p:nvPr/>
          </p:nvSpPr>
          <p:spPr>
            <a:xfrm>
              <a:off x="6158459" y="2835690"/>
              <a:ext cx="597006" cy="597006"/>
            </a:xfrm>
            <a:prstGeom prst="ellipse">
              <a:avLst/>
            </a:prstGeom>
            <a:solidFill>
              <a:srgbClr val="D7DF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D2E8FD"/>
                </a:solidFill>
                <a:effectLst/>
                <a:uLnTx/>
                <a:uFillTx/>
                <a:latin typeface="Calibri" panose="020F0502020204030204"/>
                <a:ea typeface="+mn-ea"/>
                <a:cs typeface="+mn-cs"/>
              </a:endParaRPr>
            </a:p>
          </p:txBody>
        </p:sp>
        <p:sp>
          <p:nvSpPr>
            <p:cNvPr id="41" name="TextBox 40">
              <a:extLst>
                <a:ext uri="{FF2B5EF4-FFF2-40B4-BE49-F238E27FC236}">
                  <a16:creationId xmlns:a16="http://schemas.microsoft.com/office/drawing/2014/main" id="{4A99724F-C50C-F36D-A63D-4F4F39F5C464}"/>
                </a:ext>
              </a:extLst>
            </p:cNvPr>
            <p:cNvSpPr txBox="1"/>
            <p:nvPr/>
          </p:nvSpPr>
          <p:spPr>
            <a:xfrm>
              <a:off x="6084663" y="2948886"/>
              <a:ext cx="744598" cy="37061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800" b="0" i="0" u="none" strike="noStrike" kern="1200" cap="none" spc="0" normalizeH="0" baseline="0" noProof="0" dirty="0">
                  <a:ln>
                    <a:noFill/>
                  </a:ln>
                  <a:solidFill>
                    <a:srgbClr val="F7F7F7"/>
                  </a:solidFill>
                  <a:effectLst/>
                  <a:uLnTx/>
                  <a:uFillTx/>
                  <a:latin typeface="Arial" panose="020B0604020202020204" pitchFamily="34" charset="0"/>
                  <a:ea typeface="+mn-ea"/>
                  <a:cs typeface="Arial" panose="020B0604020202020204" pitchFamily="34" charset="0"/>
                </a:rPr>
                <a:t>05</a:t>
              </a:r>
              <a:endParaRPr kumimoji="0" lang="en-US" sz="2000" b="0" i="0" u="none" strike="noStrike" kern="1200" cap="none" spc="0" normalizeH="0" baseline="0" noProof="0" dirty="0">
                <a:ln>
                  <a:noFill/>
                </a:ln>
                <a:solidFill>
                  <a:srgbClr val="F7F7F7"/>
                </a:solidFill>
                <a:effectLst/>
                <a:uLnTx/>
                <a:uFillTx/>
                <a:latin typeface="Arial" panose="020B0604020202020204" pitchFamily="34" charset="0"/>
                <a:ea typeface="+mn-ea"/>
                <a:cs typeface="Arial" panose="020B0604020202020204" pitchFamily="34" charset="0"/>
              </a:endParaRPr>
            </a:p>
          </p:txBody>
        </p:sp>
      </p:grpSp>
      <p:sp>
        <p:nvSpPr>
          <p:cNvPr id="42" name="TextBox 41">
            <a:extLst>
              <a:ext uri="{FF2B5EF4-FFF2-40B4-BE49-F238E27FC236}">
                <a16:creationId xmlns:a16="http://schemas.microsoft.com/office/drawing/2014/main" id="{50B94D6C-F74A-E828-4254-5ECE58A09EB9}"/>
              </a:ext>
            </a:extLst>
          </p:cNvPr>
          <p:cNvSpPr txBox="1"/>
          <p:nvPr/>
        </p:nvSpPr>
        <p:spPr>
          <a:xfrm>
            <a:off x="4501697" y="2957191"/>
            <a:ext cx="4000538"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4400" b="1" i="0" u="none" strike="noStrike" kern="1200" cap="none" spc="0" normalizeH="0" baseline="0" noProof="0" dirty="0">
                <a:ln>
                  <a:noFill/>
                </a:ln>
                <a:effectLst/>
                <a:uLnTx/>
                <a:uFillTx/>
                <a:latin typeface="Garamond" panose="02020404030301010803" pitchFamily="18" charset="0"/>
                <a:ea typeface="+mn-ea"/>
                <a:cs typeface="Arial"/>
              </a:rPr>
              <a:t>Results</a:t>
            </a:r>
          </a:p>
        </p:txBody>
      </p:sp>
      <p:sp>
        <p:nvSpPr>
          <p:cNvPr id="43" name="TextBox 42">
            <a:extLst>
              <a:ext uri="{FF2B5EF4-FFF2-40B4-BE49-F238E27FC236}">
                <a16:creationId xmlns:a16="http://schemas.microsoft.com/office/drawing/2014/main" id="{E0E1D96F-7ECE-2DD5-46DC-4001FF46C434}"/>
              </a:ext>
            </a:extLst>
          </p:cNvPr>
          <p:cNvSpPr txBox="1"/>
          <p:nvPr/>
        </p:nvSpPr>
        <p:spPr>
          <a:xfrm>
            <a:off x="4501697" y="1740582"/>
            <a:ext cx="4000538"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4400" b="1" i="0" u="none" strike="noStrike" kern="1200" cap="none" spc="0" normalizeH="0" baseline="0" noProof="0" dirty="0">
                <a:ln>
                  <a:noFill/>
                </a:ln>
                <a:solidFill>
                  <a:srgbClr val="CCCCCC"/>
                </a:solidFill>
                <a:effectLst/>
                <a:uLnTx/>
                <a:uFillTx/>
                <a:latin typeface="Garamond" panose="02020404030301010803" pitchFamily="18" charset="0"/>
                <a:ea typeface="+mn-ea"/>
                <a:cs typeface="Arial"/>
              </a:rPr>
              <a:t>Tuning</a:t>
            </a:r>
          </a:p>
        </p:txBody>
      </p:sp>
      <p:sp>
        <p:nvSpPr>
          <p:cNvPr id="44" name="TextBox 43">
            <a:extLst>
              <a:ext uri="{FF2B5EF4-FFF2-40B4-BE49-F238E27FC236}">
                <a16:creationId xmlns:a16="http://schemas.microsoft.com/office/drawing/2014/main" id="{35D43C0F-CA5D-D831-8DDA-CBB00C0D3833}"/>
              </a:ext>
            </a:extLst>
          </p:cNvPr>
          <p:cNvSpPr txBox="1"/>
          <p:nvPr/>
        </p:nvSpPr>
        <p:spPr>
          <a:xfrm>
            <a:off x="4501697" y="4173800"/>
            <a:ext cx="4000538"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4400" b="1" i="0" u="none" strike="noStrike" kern="1200" cap="none" spc="0" normalizeH="0" baseline="0" noProof="0" dirty="0">
                <a:ln>
                  <a:noFill/>
                </a:ln>
                <a:solidFill>
                  <a:srgbClr val="323232">
                    <a:lumMod val="25000"/>
                    <a:lumOff val="75000"/>
                  </a:srgbClr>
                </a:solidFill>
                <a:effectLst/>
                <a:uLnTx/>
                <a:uFillTx/>
                <a:latin typeface="Garamond" panose="02020404030301010803" pitchFamily="18" charset="0"/>
                <a:ea typeface="+mn-ea"/>
                <a:cs typeface="Arial"/>
              </a:rPr>
              <a:t>Conclusion</a:t>
            </a:r>
          </a:p>
        </p:txBody>
      </p:sp>
      <p:sp>
        <p:nvSpPr>
          <p:cNvPr id="45" name="TextBox 44">
            <a:extLst>
              <a:ext uri="{FF2B5EF4-FFF2-40B4-BE49-F238E27FC236}">
                <a16:creationId xmlns:a16="http://schemas.microsoft.com/office/drawing/2014/main" id="{C55F82BD-7F9F-90B7-DF53-A5D1E40BD072}"/>
              </a:ext>
            </a:extLst>
          </p:cNvPr>
          <p:cNvSpPr txBox="1"/>
          <p:nvPr/>
        </p:nvSpPr>
        <p:spPr>
          <a:xfrm>
            <a:off x="4501697" y="5317006"/>
            <a:ext cx="4000538"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4400" b="1" i="0" u="none" strike="noStrike" kern="1200" cap="none" spc="0" normalizeH="0" baseline="0" noProof="0" dirty="0">
                <a:ln>
                  <a:noFill/>
                </a:ln>
                <a:solidFill>
                  <a:srgbClr val="323232">
                    <a:lumMod val="25000"/>
                    <a:lumOff val="75000"/>
                  </a:srgbClr>
                </a:solidFill>
                <a:effectLst/>
                <a:uLnTx/>
                <a:uFillTx/>
                <a:latin typeface="Garamond" panose="02020404030301010803" pitchFamily="18" charset="0"/>
                <a:ea typeface="+mn-ea"/>
                <a:cs typeface="Arial"/>
              </a:rPr>
              <a:t>Future</a:t>
            </a:r>
            <a:r>
              <a:rPr kumimoji="0" lang="en-CA" sz="4400" b="1" i="0" u="none" strike="noStrike" kern="1200" cap="none" spc="0" normalizeH="0" baseline="0" noProof="0" dirty="0">
                <a:ln>
                  <a:noFill/>
                </a:ln>
                <a:solidFill>
                  <a:srgbClr val="000000"/>
                </a:solidFill>
                <a:effectLst/>
                <a:uLnTx/>
                <a:uFillTx/>
                <a:latin typeface="Garamond" panose="02020404030301010803" pitchFamily="18" charset="0"/>
                <a:ea typeface="+mn-ea"/>
                <a:cs typeface="Arial"/>
              </a:rPr>
              <a:t> </a:t>
            </a:r>
            <a:r>
              <a:rPr kumimoji="0" lang="en-CA" sz="4400" b="1" i="0" u="none" strike="noStrike" kern="1200" cap="none" spc="0" normalizeH="0" baseline="0" noProof="0" dirty="0">
                <a:ln>
                  <a:noFill/>
                </a:ln>
                <a:solidFill>
                  <a:srgbClr val="323232">
                    <a:lumMod val="25000"/>
                    <a:lumOff val="75000"/>
                  </a:srgbClr>
                </a:solidFill>
                <a:effectLst/>
                <a:uLnTx/>
                <a:uFillTx/>
                <a:latin typeface="Garamond" panose="02020404030301010803" pitchFamily="18" charset="0"/>
                <a:ea typeface="+mn-ea"/>
                <a:cs typeface="Arial"/>
              </a:rPr>
              <a:t>works</a:t>
            </a:r>
          </a:p>
        </p:txBody>
      </p:sp>
    </p:spTree>
    <p:extLst>
      <p:ext uri="{BB962C8B-B14F-4D97-AF65-F5344CB8AC3E}">
        <p14:creationId xmlns:p14="http://schemas.microsoft.com/office/powerpoint/2010/main" val="40266257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id="{F4243345-D6BA-86A2-86FA-BAF82C626DF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709845" y="1182136"/>
            <a:ext cx="7255588" cy="5441692"/>
          </a:xfrm>
          <a:prstGeom prst="rect">
            <a:avLst/>
          </a:prstGeom>
        </p:spPr>
      </p:pic>
      <p:sp>
        <p:nvSpPr>
          <p:cNvPr id="32" name="TextBox 31">
            <a:extLst>
              <a:ext uri="{FF2B5EF4-FFF2-40B4-BE49-F238E27FC236}">
                <a16:creationId xmlns:a16="http://schemas.microsoft.com/office/drawing/2014/main" id="{510F5BE3-8A12-79EC-05E8-ACD6E301240F}"/>
              </a:ext>
            </a:extLst>
          </p:cNvPr>
          <p:cNvSpPr txBox="1"/>
          <p:nvPr/>
        </p:nvSpPr>
        <p:spPr>
          <a:xfrm>
            <a:off x="1560837" y="4545964"/>
            <a:ext cx="393056" cy="584775"/>
          </a:xfrm>
          <a:prstGeom prst="rect">
            <a:avLst/>
          </a:prstGeom>
          <a:noFill/>
        </p:spPr>
        <p:txBody>
          <a:bodyPr wrap="none" rtlCol="0">
            <a:spAutoFit/>
          </a:bodyPr>
          <a:lstStyle/>
          <a:p>
            <a:r>
              <a:rPr lang="en-US" sz="3200" b="1" dirty="0">
                <a:solidFill>
                  <a:schemeClr val="bg1"/>
                </a:solidFill>
              </a:rPr>
              <a:t>2</a:t>
            </a:r>
          </a:p>
        </p:txBody>
      </p:sp>
      <mc:AlternateContent xmlns:mc="http://schemas.openxmlformats.org/markup-compatibility/2006" xmlns:a14="http://schemas.microsoft.com/office/drawing/2010/main">
        <mc:Choice Requires="a14">
          <p:sp>
            <p:nvSpPr>
              <p:cNvPr id="2" name="CasellaDiTesto 8">
                <a:extLst>
                  <a:ext uri="{FF2B5EF4-FFF2-40B4-BE49-F238E27FC236}">
                    <a16:creationId xmlns:a16="http://schemas.microsoft.com/office/drawing/2014/main" id="{8A5C67B3-025B-A7DE-00F7-3321D17D86F6}"/>
                  </a:ext>
                </a:extLst>
              </p:cNvPr>
              <p:cNvSpPr txBox="1"/>
              <p:nvPr/>
            </p:nvSpPr>
            <p:spPr>
              <a:xfrm>
                <a:off x="5196138" y="283149"/>
                <a:ext cx="1799723" cy="621709"/>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2000" b="0" i="1" u="none" strike="noStrike" kern="1200" cap="none" spc="0" normalizeH="0" baseline="0" noProof="0" smtClean="0">
                          <a:ln>
                            <a:noFill/>
                          </a:ln>
                          <a:solidFill>
                            <a:srgbClr val="323232"/>
                          </a:solidFill>
                          <a:effectLst/>
                          <a:uLnTx/>
                          <a:uFillTx/>
                          <a:latin typeface="Cambria Math" panose="02040503050406030204" pitchFamily="18" charset="0"/>
                          <a:ea typeface="+mn-ea"/>
                          <a:cs typeface="+mn-cs"/>
                        </a:rPr>
                        <m:t>𝑃</m:t>
                      </m:r>
                      <m:d>
                        <m:dPr>
                          <m:ctrlPr>
                            <a:rPr kumimoji="0" lang="it-IT" sz="2000" b="0" i="1" u="none" strike="noStrike" kern="1200" cap="none" spc="0" normalizeH="0" baseline="0" noProof="0" smtClean="0">
                              <a:ln>
                                <a:noFill/>
                              </a:ln>
                              <a:solidFill>
                                <a:srgbClr val="323232"/>
                              </a:solidFill>
                              <a:effectLst/>
                              <a:uLnTx/>
                              <a:uFillTx/>
                              <a:latin typeface="Cambria Math" panose="02040503050406030204" pitchFamily="18" charset="0"/>
                              <a:ea typeface="+mn-ea"/>
                              <a:cs typeface="+mn-cs"/>
                            </a:rPr>
                          </m:ctrlPr>
                        </m:dPr>
                        <m:e>
                          <m:r>
                            <a:rPr kumimoji="0" lang="it-IT" sz="2000" b="0" i="1" u="none" strike="noStrike" kern="1200" cap="none" spc="0" normalizeH="0" baseline="0" noProof="0" smtClean="0">
                              <a:ln>
                                <a:noFill/>
                              </a:ln>
                              <a:solidFill>
                                <a:srgbClr val="323232"/>
                              </a:solidFill>
                              <a:effectLst/>
                              <a:uLnTx/>
                              <a:uFillTx/>
                              <a:latin typeface="Cambria Math" panose="02040503050406030204" pitchFamily="18" charset="0"/>
                              <a:ea typeface="+mn-ea"/>
                              <a:cs typeface="+mn-cs"/>
                            </a:rPr>
                            <m:t>𝑠</m:t>
                          </m:r>
                        </m:e>
                      </m:d>
                      <m:r>
                        <a:rPr kumimoji="0" lang="it-IT" sz="2000" b="0" i="1" u="none" strike="noStrike" kern="1200" cap="none" spc="0" normalizeH="0" baseline="0" noProof="0" smtClean="0">
                          <a:ln>
                            <a:noFill/>
                          </a:ln>
                          <a:solidFill>
                            <a:srgbClr val="323232"/>
                          </a:solidFill>
                          <a:effectLst/>
                          <a:uLnTx/>
                          <a:uFillTx/>
                          <a:latin typeface="Cambria Math" panose="02040503050406030204" pitchFamily="18" charset="0"/>
                          <a:ea typeface="+mn-ea"/>
                          <a:cs typeface="+mn-cs"/>
                        </a:rPr>
                        <m:t>=</m:t>
                      </m:r>
                      <m:f>
                        <m:fPr>
                          <m:ctrlPr>
                            <a:rPr kumimoji="0" lang="it-IT" sz="2000" b="0" i="1" u="none" strike="noStrike" kern="1200" cap="none" spc="0" normalizeH="0" baseline="0" noProof="0" smtClean="0">
                              <a:ln>
                                <a:noFill/>
                              </a:ln>
                              <a:solidFill>
                                <a:srgbClr val="323232"/>
                              </a:solidFill>
                              <a:effectLst/>
                              <a:uLnTx/>
                              <a:uFillTx/>
                              <a:latin typeface="Cambria Math" panose="02040503050406030204" pitchFamily="18" charset="0"/>
                              <a:ea typeface="+mn-ea"/>
                              <a:cs typeface="+mn-cs"/>
                            </a:rPr>
                          </m:ctrlPr>
                        </m:fPr>
                        <m:num>
                          <m:r>
                            <a:rPr kumimoji="0" lang="it-IT" sz="2000" b="0" i="1" u="none" strike="noStrike" kern="1200" cap="none" spc="0" normalizeH="0" baseline="0" noProof="0" smtClean="0">
                              <a:ln>
                                <a:noFill/>
                              </a:ln>
                              <a:solidFill>
                                <a:srgbClr val="323232"/>
                              </a:solidFill>
                              <a:effectLst/>
                              <a:uLnTx/>
                              <a:uFillTx/>
                              <a:latin typeface="Cambria Math" panose="02040503050406030204" pitchFamily="18" charset="0"/>
                              <a:ea typeface="+mn-ea"/>
                              <a:cs typeface="+mn-cs"/>
                            </a:rPr>
                            <m:t>1</m:t>
                          </m:r>
                        </m:num>
                        <m:den>
                          <m:sSup>
                            <m:sSupPr>
                              <m:ctrlPr>
                                <a:rPr kumimoji="0" lang="it-IT" sz="2000" b="0" i="1" u="none" strike="noStrike" kern="1200" cap="none" spc="0" normalizeH="0" baseline="0" noProof="0" smtClean="0">
                                  <a:ln>
                                    <a:noFill/>
                                  </a:ln>
                                  <a:solidFill>
                                    <a:srgbClr val="323232"/>
                                  </a:solidFill>
                                  <a:effectLst/>
                                  <a:uLnTx/>
                                  <a:uFillTx/>
                                  <a:latin typeface="Cambria Math" panose="02040503050406030204" pitchFamily="18" charset="0"/>
                                  <a:ea typeface="+mn-ea"/>
                                  <a:cs typeface="+mn-cs"/>
                                </a:rPr>
                              </m:ctrlPr>
                            </m:sSupPr>
                            <m:e>
                              <m:d>
                                <m:dPr>
                                  <m:ctrlPr>
                                    <a:rPr kumimoji="0" lang="it-IT" sz="2000" b="0" i="1" u="none" strike="noStrike" kern="1200" cap="none" spc="0" normalizeH="0" baseline="0" noProof="0" smtClean="0">
                                      <a:ln>
                                        <a:noFill/>
                                      </a:ln>
                                      <a:solidFill>
                                        <a:srgbClr val="323232"/>
                                      </a:solidFill>
                                      <a:effectLst/>
                                      <a:uLnTx/>
                                      <a:uFillTx/>
                                      <a:latin typeface="Cambria Math" panose="02040503050406030204" pitchFamily="18" charset="0"/>
                                      <a:ea typeface="+mn-ea"/>
                                      <a:cs typeface="+mn-cs"/>
                                    </a:rPr>
                                  </m:ctrlPr>
                                </m:dPr>
                                <m:e>
                                  <m:r>
                                    <a:rPr kumimoji="0" lang="it-IT" sz="2000" b="0" i="1" u="none" strike="noStrike" kern="1200" cap="none" spc="0" normalizeH="0" baseline="0" noProof="0" smtClean="0">
                                      <a:ln>
                                        <a:noFill/>
                                      </a:ln>
                                      <a:solidFill>
                                        <a:srgbClr val="323232"/>
                                      </a:solidFill>
                                      <a:effectLst/>
                                      <a:uLnTx/>
                                      <a:uFillTx/>
                                      <a:latin typeface="Cambria Math" panose="02040503050406030204" pitchFamily="18" charset="0"/>
                                      <a:ea typeface="+mn-ea"/>
                                      <a:cs typeface="+mn-cs"/>
                                    </a:rPr>
                                    <m:t>𝑠</m:t>
                                  </m:r>
                                  <m:r>
                                    <a:rPr kumimoji="0" lang="it-IT" sz="2000" b="0" i="1" u="none" strike="noStrike" kern="1200" cap="none" spc="0" normalizeH="0" baseline="0" noProof="0" smtClean="0">
                                      <a:ln>
                                        <a:noFill/>
                                      </a:ln>
                                      <a:solidFill>
                                        <a:srgbClr val="323232"/>
                                      </a:solidFill>
                                      <a:effectLst/>
                                      <a:uLnTx/>
                                      <a:uFillTx/>
                                      <a:latin typeface="Cambria Math" panose="02040503050406030204" pitchFamily="18" charset="0"/>
                                      <a:ea typeface="+mn-ea"/>
                                      <a:cs typeface="+mn-cs"/>
                                    </a:rPr>
                                    <m:t>+1</m:t>
                                  </m:r>
                                </m:e>
                              </m:d>
                            </m:e>
                            <m:sup>
                              <m:r>
                                <a:rPr kumimoji="0" lang="it-IT" sz="2000" b="0" i="1" u="none" strike="noStrike" kern="1200" cap="none" spc="0" normalizeH="0" baseline="0" noProof="0" smtClean="0">
                                  <a:ln>
                                    <a:noFill/>
                                  </a:ln>
                                  <a:solidFill>
                                    <a:srgbClr val="323232"/>
                                  </a:solidFill>
                                  <a:effectLst/>
                                  <a:uLnTx/>
                                  <a:uFillTx/>
                                  <a:latin typeface="Cambria Math" panose="02040503050406030204" pitchFamily="18" charset="0"/>
                                  <a:ea typeface="+mn-ea"/>
                                  <a:cs typeface="+mn-cs"/>
                                </a:rPr>
                                <m:t>4</m:t>
                              </m:r>
                            </m:sup>
                          </m:sSup>
                        </m:den>
                      </m:f>
                    </m:oMath>
                  </m:oMathPara>
                </a14:m>
                <a:endParaRPr kumimoji="0" lang="it-IT" sz="2000" b="0" i="0" u="none" strike="noStrike" kern="1200" cap="none" spc="0" normalizeH="0" baseline="0" noProof="0" dirty="0">
                  <a:ln>
                    <a:noFill/>
                  </a:ln>
                  <a:solidFill>
                    <a:srgbClr val="323232"/>
                  </a:solidFill>
                  <a:effectLst/>
                  <a:uLnTx/>
                  <a:uFillTx/>
                  <a:latin typeface="Calibri" panose="020F0502020204030204"/>
                  <a:ea typeface="+mn-ea"/>
                  <a:cs typeface="+mn-cs"/>
                </a:endParaRPr>
              </a:p>
            </p:txBody>
          </p:sp>
        </mc:Choice>
        <mc:Fallback xmlns="">
          <p:sp>
            <p:nvSpPr>
              <p:cNvPr id="2" name="CasellaDiTesto 8">
                <a:extLst>
                  <a:ext uri="{FF2B5EF4-FFF2-40B4-BE49-F238E27FC236}">
                    <a16:creationId xmlns:a16="http://schemas.microsoft.com/office/drawing/2014/main" id="{8A5C67B3-025B-A7DE-00F7-3321D17D86F6}"/>
                  </a:ext>
                </a:extLst>
              </p:cNvPr>
              <p:cNvSpPr txBox="1">
                <a:spLocks noRot="1" noChangeAspect="1" noMove="1" noResize="1" noEditPoints="1" noAdjustHandles="1" noChangeArrowheads="1" noChangeShapeType="1" noTextEdit="1"/>
              </p:cNvSpPr>
              <p:nvPr/>
            </p:nvSpPr>
            <p:spPr>
              <a:xfrm>
                <a:off x="5196138" y="283149"/>
                <a:ext cx="1799723" cy="621709"/>
              </a:xfrm>
              <a:prstGeom prst="rect">
                <a:avLst/>
              </a:prstGeom>
              <a:blipFill>
                <a:blip r:embed="rId5"/>
                <a:stretch>
                  <a:fillRect/>
                </a:stretch>
              </a:blipFill>
            </p:spPr>
            <p:txBody>
              <a:bodyPr/>
              <a:lstStyle/>
              <a:p>
                <a:r>
                  <a:rPr lang="en-US">
                    <a:noFill/>
                  </a:rPr>
                  <a:t> </a:t>
                </a:r>
              </a:p>
            </p:txBody>
          </p:sp>
        </mc:Fallback>
      </mc:AlternateContent>
      <p:pic>
        <p:nvPicPr>
          <p:cNvPr id="8" name="Graphic 7">
            <a:extLst>
              <a:ext uri="{FF2B5EF4-FFF2-40B4-BE49-F238E27FC236}">
                <a16:creationId xmlns:a16="http://schemas.microsoft.com/office/drawing/2014/main" id="{4C6EDE36-96DB-9C65-82F0-916067C409C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709845" y="1182136"/>
            <a:ext cx="7255588" cy="5441692"/>
          </a:xfrm>
          <a:prstGeom prst="rect">
            <a:avLst/>
          </a:prstGeom>
        </p:spPr>
      </p:pic>
      <p:sp>
        <p:nvSpPr>
          <p:cNvPr id="13" name="Rectangle 12">
            <a:extLst>
              <a:ext uri="{FF2B5EF4-FFF2-40B4-BE49-F238E27FC236}">
                <a16:creationId xmlns:a16="http://schemas.microsoft.com/office/drawing/2014/main" id="{B6961C40-C441-47BA-9495-B9A611849453}"/>
              </a:ext>
            </a:extLst>
          </p:cNvPr>
          <p:cNvSpPr/>
          <p:nvPr/>
        </p:nvSpPr>
        <p:spPr>
          <a:xfrm>
            <a:off x="418434" y="399534"/>
            <a:ext cx="3279841" cy="369332"/>
          </a:xfrm>
          <a:prstGeom prst="rect">
            <a:avLst/>
          </a:prstGeom>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ID" sz="1800" b="1" i="0" u="none" strike="noStrike" kern="1200" cap="none" spc="0" normalizeH="0" baseline="0" noProof="0" dirty="0">
                <a:ln>
                  <a:noFill/>
                </a:ln>
                <a:solidFill>
                  <a:srgbClr val="323232"/>
                </a:solidFill>
                <a:effectLst/>
                <a:uLnTx/>
                <a:uFillTx/>
                <a:latin typeface="Garamond" panose="02020404030301010803" pitchFamily="18" charset="0"/>
                <a:ea typeface="Lato Black" panose="020F0502020204030203" pitchFamily="34" charset="0"/>
                <a:cs typeface="Lato Black" panose="020F0502020204030203" pitchFamily="34" charset="0"/>
              </a:rPr>
              <a:t>Setpoint following</a:t>
            </a:r>
          </a:p>
        </p:txBody>
      </p:sp>
      <p:sp>
        <p:nvSpPr>
          <p:cNvPr id="20" name="Rectangle 19">
            <a:extLst>
              <a:ext uri="{FF2B5EF4-FFF2-40B4-BE49-F238E27FC236}">
                <a16:creationId xmlns:a16="http://schemas.microsoft.com/office/drawing/2014/main" id="{56633C22-AB38-68A1-55EA-BA571591D319}"/>
              </a:ext>
            </a:extLst>
          </p:cNvPr>
          <p:cNvSpPr/>
          <p:nvPr/>
        </p:nvSpPr>
        <p:spPr>
          <a:xfrm>
            <a:off x="516260" y="798652"/>
            <a:ext cx="120348" cy="60593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dirty="0">
              <a:ln>
                <a:noFill/>
              </a:ln>
              <a:solidFill>
                <a:srgbClr val="F7F7F7"/>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46526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Graphic 8">
            <a:extLst>
              <a:ext uri="{FF2B5EF4-FFF2-40B4-BE49-F238E27FC236}">
                <a16:creationId xmlns:a16="http://schemas.microsoft.com/office/drawing/2014/main" id="{74C84FE7-8151-724D-1C3F-36FC01B3476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961126" y="1229966"/>
            <a:ext cx="6107930" cy="4580948"/>
          </a:xfrm>
          <a:prstGeom prst="rect">
            <a:avLst/>
          </a:prstGeom>
        </p:spPr>
      </p:pic>
      <p:pic>
        <p:nvPicPr>
          <p:cNvPr id="11" name="Graphic 10">
            <a:extLst>
              <a:ext uri="{FF2B5EF4-FFF2-40B4-BE49-F238E27FC236}">
                <a16:creationId xmlns:a16="http://schemas.microsoft.com/office/drawing/2014/main" id="{329E05BB-998E-DB3E-B50E-54B7B2A7205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951538" y="1229966"/>
            <a:ext cx="6107930" cy="4580948"/>
          </a:xfrm>
          <a:prstGeom prst="rect">
            <a:avLst/>
          </a:prstGeom>
        </p:spPr>
      </p:pic>
      <p:pic>
        <p:nvPicPr>
          <p:cNvPr id="14" name="Graphic 13">
            <a:extLst>
              <a:ext uri="{FF2B5EF4-FFF2-40B4-BE49-F238E27FC236}">
                <a16:creationId xmlns:a16="http://schemas.microsoft.com/office/drawing/2014/main" id="{97EA2966-2B4A-8D37-BA38-30FE5E35713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22944" y="1229966"/>
            <a:ext cx="6107930" cy="4580948"/>
          </a:xfrm>
          <a:prstGeom prst="rect">
            <a:avLst/>
          </a:prstGeom>
        </p:spPr>
      </p:pic>
      <p:pic>
        <p:nvPicPr>
          <p:cNvPr id="16" name="Graphic 15">
            <a:extLst>
              <a:ext uri="{FF2B5EF4-FFF2-40B4-BE49-F238E27FC236}">
                <a16:creationId xmlns:a16="http://schemas.microsoft.com/office/drawing/2014/main" id="{D247824F-8AF1-5311-32BA-20476A79D5E4}"/>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22944" y="1229966"/>
            <a:ext cx="6107930" cy="4580948"/>
          </a:xfrm>
          <a:prstGeom prst="rect">
            <a:avLst/>
          </a:prstGeom>
        </p:spPr>
      </p:pic>
    </p:spTree>
    <p:extLst>
      <p:ext uri="{BB962C8B-B14F-4D97-AF65-F5344CB8AC3E}">
        <p14:creationId xmlns:p14="http://schemas.microsoft.com/office/powerpoint/2010/main" val="8195848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Box 31">
            <a:extLst>
              <a:ext uri="{FF2B5EF4-FFF2-40B4-BE49-F238E27FC236}">
                <a16:creationId xmlns:a16="http://schemas.microsoft.com/office/drawing/2014/main" id="{510F5BE3-8A12-79EC-05E8-ACD6E301240F}"/>
              </a:ext>
            </a:extLst>
          </p:cNvPr>
          <p:cNvSpPr txBox="1"/>
          <p:nvPr/>
        </p:nvSpPr>
        <p:spPr>
          <a:xfrm>
            <a:off x="1560837" y="4545964"/>
            <a:ext cx="393056" cy="584775"/>
          </a:xfrm>
          <a:prstGeom prst="rect">
            <a:avLst/>
          </a:prstGeom>
          <a:noFill/>
        </p:spPr>
        <p:txBody>
          <a:bodyPr wrap="none" rtlCol="0">
            <a:spAutoFit/>
          </a:bodyPr>
          <a:lstStyle/>
          <a:p>
            <a:r>
              <a:rPr lang="en-US" sz="3200" b="1" dirty="0">
                <a:solidFill>
                  <a:schemeClr val="bg1"/>
                </a:solidFill>
              </a:rPr>
              <a:t>2</a:t>
            </a:r>
          </a:p>
        </p:txBody>
      </p:sp>
      <p:pic>
        <p:nvPicPr>
          <p:cNvPr id="3" name="Graphic 2">
            <a:extLst>
              <a:ext uri="{FF2B5EF4-FFF2-40B4-BE49-F238E27FC236}">
                <a16:creationId xmlns:a16="http://schemas.microsoft.com/office/drawing/2014/main" id="{FB6C3701-1D4A-3800-C3C2-80056CAF9EC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709844" y="1176993"/>
            <a:ext cx="7255587" cy="5441691"/>
          </a:xfrm>
          <a:prstGeom prst="rect">
            <a:avLst/>
          </a:prstGeom>
        </p:spPr>
      </p:pic>
      <p:pic>
        <p:nvPicPr>
          <p:cNvPr id="4" name="Graphic 3">
            <a:extLst>
              <a:ext uri="{FF2B5EF4-FFF2-40B4-BE49-F238E27FC236}">
                <a16:creationId xmlns:a16="http://schemas.microsoft.com/office/drawing/2014/main" id="{5D51BEA7-9CD8-B8BC-4AA7-D3CD495AE09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709844" y="1176993"/>
            <a:ext cx="7255587" cy="5441691"/>
          </a:xfrm>
          <a:prstGeom prst="rect">
            <a:avLst/>
          </a:prstGeom>
        </p:spPr>
      </p:pic>
      <mc:AlternateContent xmlns:mc="http://schemas.openxmlformats.org/markup-compatibility/2006" xmlns:a14="http://schemas.microsoft.com/office/drawing/2010/main">
        <mc:Choice Requires="a14">
          <p:sp>
            <p:nvSpPr>
              <p:cNvPr id="5" name="CasellaDiTesto 8">
                <a:extLst>
                  <a:ext uri="{FF2B5EF4-FFF2-40B4-BE49-F238E27FC236}">
                    <a16:creationId xmlns:a16="http://schemas.microsoft.com/office/drawing/2014/main" id="{79CA414B-62FA-D6A6-E790-19AA0E05544D}"/>
                  </a:ext>
                </a:extLst>
              </p:cNvPr>
              <p:cNvSpPr txBox="1"/>
              <p:nvPr/>
            </p:nvSpPr>
            <p:spPr>
              <a:xfrm>
                <a:off x="5196138" y="283149"/>
                <a:ext cx="1799723" cy="621709"/>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it-IT" sz="2000" b="0" i="1" u="none" strike="noStrike" kern="1200" cap="none" spc="0" normalizeH="0" baseline="0" noProof="0" smtClean="0">
                          <a:ln>
                            <a:noFill/>
                          </a:ln>
                          <a:solidFill>
                            <a:srgbClr val="323232"/>
                          </a:solidFill>
                          <a:effectLst/>
                          <a:uLnTx/>
                          <a:uFillTx/>
                          <a:latin typeface="Cambria Math" panose="02040503050406030204" pitchFamily="18" charset="0"/>
                          <a:ea typeface="+mn-ea"/>
                          <a:cs typeface="+mn-cs"/>
                        </a:rPr>
                        <m:t>𝑃</m:t>
                      </m:r>
                      <m:d>
                        <m:dPr>
                          <m:ctrlPr>
                            <a:rPr kumimoji="0" lang="it-IT" sz="2000" b="0" i="1" u="none" strike="noStrike" kern="1200" cap="none" spc="0" normalizeH="0" baseline="0" noProof="0" smtClean="0">
                              <a:ln>
                                <a:noFill/>
                              </a:ln>
                              <a:solidFill>
                                <a:srgbClr val="323232"/>
                              </a:solidFill>
                              <a:effectLst/>
                              <a:uLnTx/>
                              <a:uFillTx/>
                              <a:latin typeface="Cambria Math" panose="02040503050406030204" pitchFamily="18" charset="0"/>
                              <a:ea typeface="+mn-ea"/>
                              <a:cs typeface="+mn-cs"/>
                            </a:rPr>
                          </m:ctrlPr>
                        </m:dPr>
                        <m:e>
                          <m:r>
                            <a:rPr kumimoji="0" lang="it-IT" sz="2000" b="0" i="1" u="none" strike="noStrike" kern="1200" cap="none" spc="0" normalizeH="0" baseline="0" noProof="0" smtClean="0">
                              <a:ln>
                                <a:noFill/>
                              </a:ln>
                              <a:solidFill>
                                <a:srgbClr val="323232"/>
                              </a:solidFill>
                              <a:effectLst/>
                              <a:uLnTx/>
                              <a:uFillTx/>
                              <a:latin typeface="Cambria Math" panose="02040503050406030204" pitchFamily="18" charset="0"/>
                              <a:ea typeface="+mn-ea"/>
                              <a:cs typeface="+mn-cs"/>
                            </a:rPr>
                            <m:t>𝑠</m:t>
                          </m:r>
                        </m:e>
                      </m:d>
                      <m:r>
                        <a:rPr kumimoji="0" lang="it-IT" sz="2000" b="0" i="1" u="none" strike="noStrike" kern="1200" cap="none" spc="0" normalizeH="0" baseline="0" noProof="0" smtClean="0">
                          <a:ln>
                            <a:noFill/>
                          </a:ln>
                          <a:solidFill>
                            <a:srgbClr val="323232"/>
                          </a:solidFill>
                          <a:effectLst/>
                          <a:uLnTx/>
                          <a:uFillTx/>
                          <a:latin typeface="Cambria Math" panose="02040503050406030204" pitchFamily="18" charset="0"/>
                          <a:ea typeface="+mn-ea"/>
                          <a:cs typeface="+mn-cs"/>
                        </a:rPr>
                        <m:t>=</m:t>
                      </m:r>
                      <m:f>
                        <m:fPr>
                          <m:ctrlPr>
                            <a:rPr kumimoji="0" lang="it-IT" sz="2000" b="0" i="1" u="none" strike="noStrike" kern="1200" cap="none" spc="0" normalizeH="0" baseline="0" noProof="0" smtClean="0">
                              <a:ln>
                                <a:noFill/>
                              </a:ln>
                              <a:solidFill>
                                <a:srgbClr val="323232"/>
                              </a:solidFill>
                              <a:effectLst/>
                              <a:uLnTx/>
                              <a:uFillTx/>
                              <a:latin typeface="Cambria Math" panose="02040503050406030204" pitchFamily="18" charset="0"/>
                              <a:ea typeface="+mn-ea"/>
                              <a:cs typeface="+mn-cs"/>
                            </a:rPr>
                          </m:ctrlPr>
                        </m:fPr>
                        <m:num>
                          <m:r>
                            <a:rPr kumimoji="0" lang="it-IT" sz="2000" b="0" i="1" u="none" strike="noStrike" kern="1200" cap="none" spc="0" normalizeH="0" baseline="0" noProof="0" smtClean="0">
                              <a:ln>
                                <a:noFill/>
                              </a:ln>
                              <a:solidFill>
                                <a:srgbClr val="323232"/>
                              </a:solidFill>
                              <a:effectLst/>
                              <a:uLnTx/>
                              <a:uFillTx/>
                              <a:latin typeface="Cambria Math" panose="02040503050406030204" pitchFamily="18" charset="0"/>
                              <a:ea typeface="+mn-ea"/>
                              <a:cs typeface="+mn-cs"/>
                            </a:rPr>
                            <m:t>1</m:t>
                          </m:r>
                        </m:num>
                        <m:den>
                          <m:sSup>
                            <m:sSupPr>
                              <m:ctrlPr>
                                <a:rPr kumimoji="0" lang="it-IT" sz="2000" b="0" i="1" u="none" strike="noStrike" kern="1200" cap="none" spc="0" normalizeH="0" baseline="0" noProof="0" smtClean="0">
                                  <a:ln>
                                    <a:noFill/>
                                  </a:ln>
                                  <a:solidFill>
                                    <a:srgbClr val="323232"/>
                                  </a:solidFill>
                                  <a:effectLst/>
                                  <a:uLnTx/>
                                  <a:uFillTx/>
                                  <a:latin typeface="Cambria Math" panose="02040503050406030204" pitchFamily="18" charset="0"/>
                                  <a:ea typeface="+mn-ea"/>
                                  <a:cs typeface="+mn-cs"/>
                                </a:rPr>
                              </m:ctrlPr>
                            </m:sSupPr>
                            <m:e>
                              <m:d>
                                <m:dPr>
                                  <m:ctrlPr>
                                    <a:rPr kumimoji="0" lang="it-IT" sz="2000" b="0" i="1" u="none" strike="noStrike" kern="1200" cap="none" spc="0" normalizeH="0" baseline="0" noProof="0" smtClean="0">
                                      <a:ln>
                                        <a:noFill/>
                                      </a:ln>
                                      <a:solidFill>
                                        <a:srgbClr val="323232"/>
                                      </a:solidFill>
                                      <a:effectLst/>
                                      <a:uLnTx/>
                                      <a:uFillTx/>
                                      <a:latin typeface="Cambria Math" panose="02040503050406030204" pitchFamily="18" charset="0"/>
                                      <a:ea typeface="+mn-ea"/>
                                      <a:cs typeface="+mn-cs"/>
                                    </a:rPr>
                                  </m:ctrlPr>
                                </m:dPr>
                                <m:e>
                                  <m:r>
                                    <a:rPr kumimoji="0" lang="it-IT" sz="2000" b="0" i="1" u="none" strike="noStrike" kern="1200" cap="none" spc="0" normalizeH="0" baseline="0" noProof="0" smtClean="0">
                                      <a:ln>
                                        <a:noFill/>
                                      </a:ln>
                                      <a:solidFill>
                                        <a:srgbClr val="323232"/>
                                      </a:solidFill>
                                      <a:effectLst/>
                                      <a:uLnTx/>
                                      <a:uFillTx/>
                                      <a:latin typeface="Cambria Math" panose="02040503050406030204" pitchFamily="18" charset="0"/>
                                      <a:ea typeface="+mn-ea"/>
                                      <a:cs typeface="+mn-cs"/>
                                    </a:rPr>
                                    <m:t>𝑠</m:t>
                                  </m:r>
                                  <m:r>
                                    <a:rPr kumimoji="0" lang="it-IT" sz="2000" b="0" i="1" u="none" strike="noStrike" kern="1200" cap="none" spc="0" normalizeH="0" baseline="0" noProof="0" smtClean="0">
                                      <a:ln>
                                        <a:noFill/>
                                      </a:ln>
                                      <a:solidFill>
                                        <a:srgbClr val="323232"/>
                                      </a:solidFill>
                                      <a:effectLst/>
                                      <a:uLnTx/>
                                      <a:uFillTx/>
                                      <a:latin typeface="Cambria Math" panose="02040503050406030204" pitchFamily="18" charset="0"/>
                                      <a:ea typeface="+mn-ea"/>
                                      <a:cs typeface="+mn-cs"/>
                                    </a:rPr>
                                    <m:t>+1</m:t>
                                  </m:r>
                                </m:e>
                              </m:d>
                            </m:e>
                            <m:sup>
                              <m:r>
                                <a:rPr kumimoji="0" lang="it-IT" sz="2000" b="0" i="1" u="none" strike="noStrike" kern="1200" cap="none" spc="0" normalizeH="0" baseline="0" noProof="0" smtClean="0">
                                  <a:ln>
                                    <a:noFill/>
                                  </a:ln>
                                  <a:solidFill>
                                    <a:srgbClr val="323232"/>
                                  </a:solidFill>
                                  <a:effectLst/>
                                  <a:uLnTx/>
                                  <a:uFillTx/>
                                  <a:latin typeface="Cambria Math" panose="02040503050406030204" pitchFamily="18" charset="0"/>
                                  <a:ea typeface="+mn-ea"/>
                                  <a:cs typeface="+mn-cs"/>
                                </a:rPr>
                                <m:t>4</m:t>
                              </m:r>
                            </m:sup>
                          </m:sSup>
                        </m:den>
                      </m:f>
                    </m:oMath>
                  </m:oMathPara>
                </a14:m>
                <a:endParaRPr kumimoji="0" lang="it-IT" sz="2000" b="0" i="0" u="none" strike="noStrike" kern="1200" cap="none" spc="0" normalizeH="0" baseline="0" noProof="0" dirty="0">
                  <a:ln>
                    <a:noFill/>
                  </a:ln>
                  <a:solidFill>
                    <a:srgbClr val="323232"/>
                  </a:solidFill>
                  <a:effectLst/>
                  <a:uLnTx/>
                  <a:uFillTx/>
                  <a:latin typeface="Calibri" panose="020F0502020204030204"/>
                  <a:ea typeface="+mn-ea"/>
                  <a:cs typeface="+mn-cs"/>
                </a:endParaRPr>
              </a:p>
            </p:txBody>
          </p:sp>
        </mc:Choice>
        <mc:Fallback xmlns="">
          <p:sp>
            <p:nvSpPr>
              <p:cNvPr id="5" name="CasellaDiTesto 8">
                <a:extLst>
                  <a:ext uri="{FF2B5EF4-FFF2-40B4-BE49-F238E27FC236}">
                    <a16:creationId xmlns:a16="http://schemas.microsoft.com/office/drawing/2014/main" id="{79CA414B-62FA-D6A6-E790-19AA0E05544D}"/>
                  </a:ext>
                </a:extLst>
              </p:cNvPr>
              <p:cNvSpPr txBox="1">
                <a:spLocks noRot="1" noChangeAspect="1" noMove="1" noResize="1" noEditPoints="1" noAdjustHandles="1" noChangeArrowheads="1" noChangeShapeType="1" noTextEdit="1"/>
              </p:cNvSpPr>
              <p:nvPr/>
            </p:nvSpPr>
            <p:spPr>
              <a:xfrm>
                <a:off x="5196138" y="283149"/>
                <a:ext cx="1799723" cy="621709"/>
              </a:xfrm>
              <a:prstGeom prst="rect">
                <a:avLst/>
              </a:prstGeom>
              <a:blipFill>
                <a:blip r:embed="rId7"/>
                <a:stretch>
                  <a:fillRect/>
                </a:stretch>
              </a:blipFill>
            </p:spPr>
            <p:txBody>
              <a:bodyPr/>
              <a:lstStyle/>
              <a:p>
                <a:r>
                  <a:rPr lang="en-US">
                    <a:noFill/>
                  </a:rPr>
                  <a:t> </a:t>
                </a:r>
              </a:p>
            </p:txBody>
          </p:sp>
        </mc:Fallback>
      </mc:AlternateContent>
      <p:sp>
        <p:nvSpPr>
          <p:cNvPr id="6" name="Rectangle 5">
            <a:extLst>
              <a:ext uri="{FF2B5EF4-FFF2-40B4-BE49-F238E27FC236}">
                <a16:creationId xmlns:a16="http://schemas.microsoft.com/office/drawing/2014/main" id="{234DFEC6-F5D0-02BE-1357-53CD25554250}"/>
              </a:ext>
            </a:extLst>
          </p:cNvPr>
          <p:cNvSpPr/>
          <p:nvPr/>
        </p:nvSpPr>
        <p:spPr>
          <a:xfrm>
            <a:off x="418434" y="399534"/>
            <a:ext cx="3279841" cy="369332"/>
          </a:xfrm>
          <a:prstGeom prst="rect">
            <a:avLst/>
          </a:prstGeom>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ID" sz="1800" b="1" i="0" u="none" strike="noStrike" kern="1200" cap="none" spc="0" normalizeH="0" baseline="0" noProof="0" dirty="0">
                <a:ln>
                  <a:noFill/>
                </a:ln>
                <a:solidFill>
                  <a:srgbClr val="323232"/>
                </a:solidFill>
                <a:effectLst/>
                <a:uLnTx/>
                <a:uFillTx/>
                <a:latin typeface="Garamond" panose="02020404030301010803" pitchFamily="18" charset="0"/>
                <a:ea typeface="Lato Black" panose="020F0502020204030203" pitchFamily="34" charset="0"/>
                <a:cs typeface="Lato Black" panose="020F0502020204030203" pitchFamily="34" charset="0"/>
              </a:rPr>
              <a:t>Load Disturbance Rejection</a:t>
            </a:r>
          </a:p>
        </p:txBody>
      </p:sp>
      <p:sp>
        <p:nvSpPr>
          <p:cNvPr id="7" name="Rectangle 6">
            <a:extLst>
              <a:ext uri="{FF2B5EF4-FFF2-40B4-BE49-F238E27FC236}">
                <a16:creationId xmlns:a16="http://schemas.microsoft.com/office/drawing/2014/main" id="{58D06500-D055-62E4-74CF-47734070F460}"/>
              </a:ext>
            </a:extLst>
          </p:cNvPr>
          <p:cNvSpPr/>
          <p:nvPr/>
        </p:nvSpPr>
        <p:spPr>
          <a:xfrm>
            <a:off x="516260" y="798652"/>
            <a:ext cx="120348" cy="60593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dirty="0">
              <a:ln>
                <a:noFill/>
              </a:ln>
              <a:solidFill>
                <a:srgbClr val="F7F7F7"/>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25593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597769FA-ACB8-4675-07F6-64FCDE0CF2D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9063" y="1233488"/>
            <a:ext cx="6121400" cy="4591050"/>
          </a:xfrm>
          <a:prstGeom prst="rect">
            <a:avLst/>
          </a:prstGeom>
        </p:spPr>
      </p:pic>
      <p:pic>
        <p:nvPicPr>
          <p:cNvPr id="5" name="Graphic 4">
            <a:extLst>
              <a:ext uri="{FF2B5EF4-FFF2-40B4-BE49-F238E27FC236}">
                <a16:creationId xmlns:a16="http://schemas.microsoft.com/office/drawing/2014/main" id="{A889B879-89FE-6EFA-811C-F00B72CFBE4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9063" y="1233488"/>
            <a:ext cx="6121400" cy="4591050"/>
          </a:xfrm>
          <a:prstGeom prst="rect">
            <a:avLst/>
          </a:prstGeom>
        </p:spPr>
      </p:pic>
      <p:pic>
        <p:nvPicPr>
          <p:cNvPr id="7" name="Graphic 6">
            <a:extLst>
              <a:ext uri="{FF2B5EF4-FFF2-40B4-BE49-F238E27FC236}">
                <a16:creationId xmlns:a16="http://schemas.microsoft.com/office/drawing/2014/main" id="{062CF2F1-90E3-01CE-DB92-39DB13FD976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958839" y="1251776"/>
            <a:ext cx="6114098" cy="4585574"/>
          </a:xfrm>
          <a:prstGeom prst="rect">
            <a:avLst/>
          </a:prstGeom>
        </p:spPr>
      </p:pic>
      <p:pic>
        <p:nvPicPr>
          <p:cNvPr id="10" name="Graphic 9">
            <a:extLst>
              <a:ext uri="{FF2B5EF4-FFF2-40B4-BE49-F238E27FC236}">
                <a16:creationId xmlns:a16="http://schemas.microsoft.com/office/drawing/2014/main" id="{CAF69E2D-6508-B63F-816C-7AE6F5CFE4E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958839" y="1251776"/>
            <a:ext cx="6114098" cy="4585574"/>
          </a:xfrm>
          <a:prstGeom prst="rect">
            <a:avLst/>
          </a:prstGeom>
        </p:spPr>
      </p:pic>
    </p:spTree>
    <p:extLst>
      <p:ext uri="{BB962C8B-B14F-4D97-AF65-F5344CB8AC3E}">
        <p14:creationId xmlns:p14="http://schemas.microsoft.com/office/powerpoint/2010/main" val="664384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27">
            <a:extLst>
              <a:ext uri="{FF2B5EF4-FFF2-40B4-BE49-F238E27FC236}">
                <a16:creationId xmlns:a16="http://schemas.microsoft.com/office/drawing/2014/main" id="{F403FD5E-4E2D-4EFD-A57B-01F81E9CBB10}"/>
              </a:ext>
            </a:extLst>
          </p:cNvPr>
          <p:cNvSpPr txBox="1"/>
          <p:nvPr/>
        </p:nvSpPr>
        <p:spPr>
          <a:xfrm>
            <a:off x="-1333892" y="404721"/>
            <a:ext cx="7747000"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D" sz="4000" b="0" i="0" u="none" strike="noStrike" kern="1200" cap="none" spc="0" normalizeH="0" baseline="0" noProof="0" dirty="0">
                <a:ln>
                  <a:noFill/>
                </a:ln>
                <a:solidFill>
                  <a:srgbClr val="323232"/>
                </a:solidFill>
                <a:effectLst/>
                <a:uLnTx/>
                <a:uFillTx/>
                <a:latin typeface="Garamond" panose="02020404030301010803" pitchFamily="18" charset="0"/>
                <a:ea typeface="Lato" panose="020F0502020204030203" pitchFamily="34" charset="0"/>
                <a:cs typeface="Lato" panose="020F0502020204030203" pitchFamily="34" charset="0"/>
              </a:rPr>
              <a:t>Quantitative results</a:t>
            </a:r>
          </a:p>
        </p:txBody>
      </p:sp>
      <mc:AlternateContent xmlns:mc="http://schemas.openxmlformats.org/markup-compatibility/2006" xmlns:a14="http://schemas.microsoft.com/office/drawing/2010/main">
        <mc:Choice Requires="a14">
          <p:sp>
            <p:nvSpPr>
              <p:cNvPr id="13" name="CasellaDiTesto 8">
                <a:extLst>
                  <a:ext uri="{FF2B5EF4-FFF2-40B4-BE49-F238E27FC236}">
                    <a16:creationId xmlns:a16="http://schemas.microsoft.com/office/drawing/2014/main" id="{777A57AC-D6F4-283E-C6DB-A6E7AFA80612}"/>
                  </a:ext>
                </a:extLst>
              </p:cNvPr>
              <p:cNvSpPr txBox="1"/>
              <p:nvPr/>
            </p:nvSpPr>
            <p:spPr>
              <a:xfrm>
                <a:off x="5936918" y="490898"/>
                <a:ext cx="3199274" cy="583365"/>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it-IT" sz="2000" b="0" i="1" u="none" strike="noStrike" kern="1200" cap="none" spc="0" normalizeH="0" baseline="0" noProof="0" smtClean="0">
                              <a:ln>
                                <a:noFill/>
                              </a:ln>
                              <a:solidFill>
                                <a:srgbClr val="323232"/>
                              </a:solidFill>
                              <a:effectLst/>
                              <a:uLnTx/>
                              <a:uFillTx/>
                              <a:latin typeface="Cambria Math" panose="02040503050406030204" pitchFamily="18" charset="0"/>
                              <a:ea typeface="+mn-ea"/>
                              <a:cs typeface="+mn-cs"/>
                            </a:rPr>
                          </m:ctrlPr>
                        </m:sSubPr>
                        <m:e>
                          <m:r>
                            <a:rPr kumimoji="0" lang="it-IT" sz="2000" b="0" i="1" u="none" strike="noStrike" kern="1200" cap="none" spc="0" normalizeH="0" baseline="0" noProof="0" smtClean="0">
                              <a:ln>
                                <a:noFill/>
                              </a:ln>
                              <a:solidFill>
                                <a:srgbClr val="323232"/>
                              </a:solidFill>
                              <a:effectLst/>
                              <a:uLnTx/>
                              <a:uFillTx/>
                              <a:latin typeface="Cambria Math" panose="02040503050406030204" pitchFamily="18" charset="0"/>
                              <a:ea typeface="+mn-ea"/>
                              <a:cs typeface="+mn-cs"/>
                            </a:rPr>
                            <m:t>𝑃</m:t>
                          </m:r>
                        </m:e>
                        <m:sub>
                          <m:r>
                            <a:rPr kumimoji="0" lang="it-IT" sz="2000" b="0" i="1" u="none" strike="noStrike" kern="1200" cap="none" spc="0" normalizeH="0" baseline="0" noProof="0" smtClean="0">
                              <a:ln>
                                <a:noFill/>
                              </a:ln>
                              <a:solidFill>
                                <a:srgbClr val="323232"/>
                              </a:solidFill>
                              <a:effectLst/>
                              <a:uLnTx/>
                              <a:uFillTx/>
                              <a:latin typeface="Cambria Math" panose="02040503050406030204" pitchFamily="18" charset="0"/>
                              <a:ea typeface="+mn-ea"/>
                              <a:cs typeface="+mn-cs"/>
                            </a:rPr>
                            <m:t>1</m:t>
                          </m:r>
                        </m:sub>
                      </m:sSub>
                      <m:d>
                        <m:dPr>
                          <m:ctrlPr>
                            <a:rPr kumimoji="0" lang="it-IT" sz="2000" b="0" i="1" u="none" strike="noStrike" kern="1200" cap="none" spc="0" normalizeH="0" baseline="0" noProof="0" smtClean="0">
                              <a:ln>
                                <a:noFill/>
                              </a:ln>
                              <a:solidFill>
                                <a:srgbClr val="323232"/>
                              </a:solidFill>
                              <a:effectLst/>
                              <a:uLnTx/>
                              <a:uFillTx/>
                              <a:latin typeface="Cambria Math" panose="02040503050406030204" pitchFamily="18" charset="0"/>
                              <a:ea typeface="+mn-ea"/>
                              <a:cs typeface="+mn-cs"/>
                            </a:rPr>
                          </m:ctrlPr>
                        </m:dPr>
                        <m:e>
                          <m:r>
                            <a:rPr kumimoji="0" lang="it-IT" sz="2000" b="0" i="1" u="none" strike="noStrike" kern="1200" cap="none" spc="0" normalizeH="0" baseline="0" noProof="0" smtClean="0">
                              <a:ln>
                                <a:noFill/>
                              </a:ln>
                              <a:solidFill>
                                <a:srgbClr val="323232"/>
                              </a:solidFill>
                              <a:effectLst/>
                              <a:uLnTx/>
                              <a:uFillTx/>
                              <a:latin typeface="Cambria Math" panose="02040503050406030204" pitchFamily="18" charset="0"/>
                              <a:ea typeface="+mn-ea"/>
                              <a:cs typeface="+mn-cs"/>
                            </a:rPr>
                            <m:t>𝑠</m:t>
                          </m:r>
                        </m:e>
                      </m:d>
                      <m:r>
                        <a:rPr kumimoji="0" lang="it-IT" sz="2000" b="0" i="1" u="none" strike="noStrike" kern="1200" cap="none" spc="0" normalizeH="0" baseline="0" noProof="0" smtClean="0">
                          <a:ln>
                            <a:noFill/>
                          </a:ln>
                          <a:solidFill>
                            <a:srgbClr val="323232"/>
                          </a:solidFill>
                          <a:effectLst/>
                          <a:uLnTx/>
                          <a:uFillTx/>
                          <a:latin typeface="Cambria Math" panose="02040503050406030204" pitchFamily="18" charset="0"/>
                          <a:ea typeface="+mn-ea"/>
                          <a:cs typeface="+mn-cs"/>
                        </a:rPr>
                        <m:t>=</m:t>
                      </m:r>
                      <m:f>
                        <m:fPr>
                          <m:ctrlPr>
                            <a:rPr kumimoji="0" lang="it-IT" sz="2000" b="0" i="1" u="none" strike="noStrike" kern="1200" cap="none" spc="0" normalizeH="0" baseline="0" noProof="0" smtClean="0">
                              <a:ln>
                                <a:noFill/>
                              </a:ln>
                              <a:solidFill>
                                <a:srgbClr val="323232"/>
                              </a:solidFill>
                              <a:effectLst/>
                              <a:uLnTx/>
                              <a:uFillTx/>
                              <a:latin typeface="Cambria Math" panose="02040503050406030204" pitchFamily="18" charset="0"/>
                              <a:ea typeface="+mn-ea"/>
                              <a:cs typeface="+mn-cs"/>
                            </a:rPr>
                          </m:ctrlPr>
                        </m:fPr>
                        <m:num>
                          <m:r>
                            <a:rPr kumimoji="0" lang="it-IT" sz="2000" b="0" i="1" u="none" strike="noStrike" kern="1200" cap="none" spc="0" normalizeH="0" baseline="0" noProof="0" smtClean="0">
                              <a:ln>
                                <a:noFill/>
                              </a:ln>
                              <a:solidFill>
                                <a:srgbClr val="323232"/>
                              </a:solidFill>
                              <a:effectLst/>
                              <a:uLnTx/>
                              <a:uFillTx/>
                              <a:latin typeface="Cambria Math" panose="02040503050406030204" pitchFamily="18" charset="0"/>
                              <a:ea typeface="+mn-ea"/>
                              <a:cs typeface="+mn-cs"/>
                            </a:rPr>
                            <m:t>1</m:t>
                          </m:r>
                        </m:num>
                        <m:den>
                          <m:r>
                            <a:rPr kumimoji="0" lang="it-IT" sz="2000" b="0" i="1" u="none" strike="noStrike" kern="1200" cap="none" spc="0" normalizeH="0" baseline="0" noProof="0" smtClean="0">
                              <a:ln>
                                <a:noFill/>
                              </a:ln>
                              <a:solidFill>
                                <a:srgbClr val="323232"/>
                              </a:solidFill>
                              <a:effectLst/>
                              <a:uLnTx/>
                              <a:uFillTx/>
                              <a:latin typeface="Cambria Math" panose="02040503050406030204" pitchFamily="18" charset="0"/>
                              <a:ea typeface="+mn-ea"/>
                              <a:cs typeface="+mn-cs"/>
                            </a:rPr>
                            <m:t>2</m:t>
                          </m:r>
                          <m:r>
                            <a:rPr kumimoji="0" lang="it-IT" sz="2000" b="0" i="1" u="none" strike="noStrike" kern="1200" cap="none" spc="0" normalizeH="0" baseline="0" noProof="0" smtClean="0">
                              <a:ln>
                                <a:noFill/>
                              </a:ln>
                              <a:solidFill>
                                <a:srgbClr val="323232"/>
                              </a:solidFill>
                              <a:effectLst/>
                              <a:uLnTx/>
                              <a:uFillTx/>
                              <a:latin typeface="Cambria Math" panose="02040503050406030204" pitchFamily="18" charset="0"/>
                              <a:ea typeface="+mn-ea"/>
                              <a:cs typeface="+mn-cs"/>
                            </a:rPr>
                            <m:t>𝑠</m:t>
                          </m:r>
                          <m:r>
                            <a:rPr kumimoji="0" lang="it-IT" sz="2000" b="0" i="1" u="none" strike="noStrike" kern="1200" cap="none" spc="0" normalizeH="0" baseline="0" noProof="0" smtClean="0">
                              <a:ln>
                                <a:noFill/>
                              </a:ln>
                              <a:solidFill>
                                <a:srgbClr val="323232"/>
                              </a:solidFill>
                              <a:effectLst/>
                              <a:uLnTx/>
                              <a:uFillTx/>
                              <a:latin typeface="Cambria Math" panose="02040503050406030204" pitchFamily="18" charset="0"/>
                              <a:ea typeface="+mn-ea"/>
                              <a:cs typeface="+mn-cs"/>
                            </a:rPr>
                            <m:t>+1</m:t>
                          </m:r>
                        </m:den>
                      </m:f>
                      <m:sSup>
                        <m:sSupPr>
                          <m:ctrlPr>
                            <a:rPr kumimoji="0" lang="it-IT" sz="2000" b="0" i="1" u="none" strike="noStrike" kern="1200" cap="none" spc="0" normalizeH="0" baseline="0" noProof="0" smtClean="0">
                              <a:ln>
                                <a:noFill/>
                              </a:ln>
                              <a:solidFill>
                                <a:srgbClr val="323232"/>
                              </a:solidFill>
                              <a:effectLst/>
                              <a:uLnTx/>
                              <a:uFillTx/>
                              <a:latin typeface="Cambria Math" panose="02040503050406030204" pitchFamily="18" charset="0"/>
                              <a:ea typeface="+mn-ea"/>
                              <a:cs typeface="+mn-cs"/>
                            </a:rPr>
                          </m:ctrlPr>
                        </m:sSupPr>
                        <m:e>
                          <m:r>
                            <a:rPr kumimoji="0" lang="it-IT" sz="2000" b="0" i="1" u="none" strike="noStrike" kern="1200" cap="none" spc="0" normalizeH="0" baseline="0" noProof="0" smtClean="0">
                              <a:ln>
                                <a:noFill/>
                              </a:ln>
                              <a:solidFill>
                                <a:srgbClr val="323232"/>
                              </a:solidFill>
                              <a:effectLst/>
                              <a:uLnTx/>
                              <a:uFillTx/>
                              <a:latin typeface="Cambria Math" panose="02040503050406030204" pitchFamily="18" charset="0"/>
                              <a:ea typeface="+mn-ea"/>
                              <a:cs typeface="+mn-cs"/>
                            </a:rPr>
                            <m:t>𝑒</m:t>
                          </m:r>
                        </m:e>
                        <m:sup>
                          <m:r>
                            <a:rPr kumimoji="0" lang="it-IT" sz="2000" b="0" i="1" u="none" strike="noStrike" kern="1200" cap="none" spc="0" normalizeH="0" baseline="0" noProof="0" smtClean="0">
                              <a:ln>
                                <a:noFill/>
                              </a:ln>
                              <a:solidFill>
                                <a:srgbClr val="323232"/>
                              </a:solidFill>
                              <a:effectLst/>
                              <a:uLnTx/>
                              <a:uFillTx/>
                              <a:latin typeface="Cambria Math" panose="02040503050406030204" pitchFamily="18" charset="0"/>
                              <a:ea typeface="+mn-ea"/>
                              <a:cs typeface="+mn-cs"/>
                            </a:rPr>
                            <m:t>−</m:t>
                          </m:r>
                          <m:r>
                            <a:rPr kumimoji="0" lang="it-IT" sz="2000" b="0" i="1" u="none" strike="noStrike" kern="1200" cap="none" spc="0" normalizeH="0" baseline="0" noProof="0" smtClean="0">
                              <a:ln>
                                <a:noFill/>
                              </a:ln>
                              <a:solidFill>
                                <a:srgbClr val="323232"/>
                              </a:solidFill>
                              <a:effectLst/>
                              <a:uLnTx/>
                              <a:uFillTx/>
                              <a:latin typeface="Cambria Math" panose="02040503050406030204" pitchFamily="18" charset="0"/>
                              <a:ea typeface="+mn-ea"/>
                              <a:cs typeface="+mn-cs"/>
                            </a:rPr>
                            <m:t>𝑠</m:t>
                          </m:r>
                        </m:sup>
                      </m:sSup>
                      <m:r>
                        <a:rPr kumimoji="0" lang="it-IT" sz="2000" b="0" i="1" u="none" strike="noStrike" kern="1200" cap="none" spc="0" normalizeH="0" baseline="0" noProof="0" smtClean="0">
                          <a:ln>
                            <a:noFill/>
                          </a:ln>
                          <a:solidFill>
                            <a:srgbClr val="323232"/>
                          </a:solidFill>
                          <a:effectLst/>
                          <a:uLnTx/>
                          <a:uFillTx/>
                          <a:latin typeface="Cambria Math" panose="02040503050406030204" pitchFamily="18" charset="0"/>
                          <a:ea typeface="+mn-ea"/>
                          <a:cs typeface="+mn-cs"/>
                        </a:rPr>
                        <m:t>        </m:t>
                      </m:r>
                      <m:r>
                        <a:rPr kumimoji="0" lang="it-IT" sz="2000" b="0" i="1" u="none" strike="noStrike" kern="1200" cap="none" spc="0" normalizeH="0" baseline="0" noProof="0" smtClean="0">
                          <a:ln>
                            <a:noFill/>
                          </a:ln>
                          <a:solidFill>
                            <a:srgbClr val="323232"/>
                          </a:solidFill>
                          <a:effectLst/>
                          <a:uLnTx/>
                          <a:uFillTx/>
                          <a:latin typeface="Cambria Math" panose="02040503050406030204" pitchFamily="18" charset="0"/>
                          <a:ea typeface="+mn-ea"/>
                          <a:cs typeface="+mn-cs"/>
                        </a:rPr>
                        <m:t>𝑇</m:t>
                      </m:r>
                      <m:r>
                        <a:rPr kumimoji="0" lang="it-IT" sz="2000" b="0" i="1" u="none" strike="noStrike" kern="1200" cap="none" spc="0" normalizeH="0" baseline="0" noProof="0" smtClean="0">
                          <a:ln>
                            <a:noFill/>
                          </a:ln>
                          <a:solidFill>
                            <a:srgbClr val="323232"/>
                          </a:solidFill>
                          <a:effectLst/>
                          <a:uLnTx/>
                          <a:uFillTx/>
                          <a:latin typeface="Cambria Math" panose="02040503050406030204" pitchFamily="18" charset="0"/>
                          <a:ea typeface="+mn-ea"/>
                          <a:cs typeface="+mn-cs"/>
                        </a:rPr>
                        <m:t>=2</m:t>
                      </m:r>
                    </m:oMath>
                  </m:oMathPara>
                </a14:m>
                <a:endParaRPr kumimoji="0" lang="it-IT" sz="2000" b="0" i="0" u="none" strike="noStrike" kern="1200" cap="none" spc="0" normalizeH="0" baseline="0" noProof="0" dirty="0">
                  <a:ln>
                    <a:noFill/>
                  </a:ln>
                  <a:solidFill>
                    <a:srgbClr val="323232"/>
                  </a:solidFill>
                  <a:effectLst/>
                  <a:uLnTx/>
                  <a:uFillTx/>
                  <a:latin typeface="Calibri" panose="020F0502020204030204"/>
                  <a:ea typeface="+mn-ea"/>
                  <a:cs typeface="+mn-cs"/>
                </a:endParaRPr>
              </a:p>
            </p:txBody>
          </p:sp>
        </mc:Choice>
        <mc:Fallback xmlns="">
          <p:sp>
            <p:nvSpPr>
              <p:cNvPr id="13" name="CasellaDiTesto 8">
                <a:extLst>
                  <a:ext uri="{FF2B5EF4-FFF2-40B4-BE49-F238E27FC236}">
                    <a16:creationId xmlns:a16="http://schemas.microsoft.com/office/drawing/2014/main" id="{777A57AC-D6F4-283E-C6DB-A6E7AFA80612}"/>
                  </a:ext>
                </a:extLst>
              </p:cNvPr>
              <p:cNvSpPr txBox="1">
                <a:spLocks noRot="1" noChangeAspect="1" noMove="1" noResize="1" noEditPoints="1" noAdjustHandles="1" noChangeArrowheads="1" noChangeShapeType="1" noTextEdit="1"/>
              </p:cNvSpPr>
              <p:nvPr/>
            </p:nvSpPr>
            <p:spPr>
              <a:xfrm>
                <a:off x="5936918" y="490898"/>
                <a:ext cx="3199274" cy="583365"/>
              </a:xfrm>
              <a:prstGeom prst="rect">
                <a:avLst/>
              </a:prstGeom>
              <a:blipFill>
                <a:blip r:embed="rId3"/>
                <a:stretch>
                  <a:fillRect/>
                </a:stretch>
              </a:blipFill>
            </p:spPr>
            <p:txBody>
              <a:bodyPr/>
              <a:lstStyle/>
              <a:p>
                <a:r>
                  <a:rPr lang="en-US">
                    <a:noFill/>
                  </a:rPr>
                  <a:t> </a:t>
                </a:r>
              </a:p>
            </p:txBody>
          </p:sp>
        </mc:Fallback>
      </mc:AlternateContent>
      <p:pic>
        <p:nvPicPr>
          <p:cNvPr id="9" name="Graphic 8">
            <a:extLst>
              <a:ext uri="{FF2B5EF4-FFF2-40B4-BE49-F238E27FC236}">
                <a16:creationId xmlns:a16="http://schemas.microsoft.com/office/drawing/2014/main" id="{1849FAD2-EC33-A520-D04A-1DE2C083145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55613" y="1653230"/>
            <a:ext cx="10037968" cy="4343916"/>
          </a:xfrm>
          <a:prstGeom prst="rect">
            <a:avLst/>
          </a:prstGeom>
        </p:spPr>
      </p:pic>
      <p:pic>
        <p:nvPicPr>
          <p:cNvPr id="11" name="Graphic 10">
            <a:extLst>
              <a:ext uri="{FF2B5EF4-FFF2-40B4-BE49-F238E27FC236}">
                <a16:creationId xmlns:a16="http://schemas.microsoft.com/office/drawing/2014/main" id="{8BC4F436-0C40-2ACA-9049-6069C07E5AD3}"/>
              </a:ext>
            </a:extLst>
          </p:cNvPr>
          <p:cNvPicPr>
            <a:picLocks noChangeAspect="1"/>
          </p:cNvPicPr>
          <p:nvPr/>
        </p:nvPicPr>
        <p:blipFill rotWithShape="1">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b="7228"/>
          <a:stretch/>
        </p:blipFill>
        <p:spPr>
          <a:xfrm>
            <a:off x="1155613" y="1653230"/>
            <a:ext cx="10037968" cy="4029940"/>
          </a:xfrm>
          <a:prstGeom prst="rect">
            <a:avLst/>
          </a:prstGeom>
        </p:spPr>
      </p:pic>
    </p:spTree>
    <p:extLst>
      <p:ext uri="{BB962C8B-B14F-4D97-AF65-F5344CB8AC3E}">
        <p14:creationId xmlns:p14="http://schemas.microsoft.com/office/powerpoint/2010/main" val="2063387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77165046-7E08-6640-D4BE-39CA60E11CA5}"/>
              </a:ext>
            </a:extLst>
          </p:cNvPr>
          <p:cNvGrpSpPr/>
          <p:nvPr/>
        </p:nvGrpSpPr>
        <p:grpSpPr>
          <a:xfrm>
            <a:off x="3056318" y="560672"/>
            <a:ext cx="1051208" cy="842841"/>
            <a:chOff x="6084663" y="2835690"/>
            <a:chExt cx="744598" cy="597006"/>
          </a:xfrm>
        </p:grpSpPr>
        <p:sp>
          <p:nvSpPr>
            <p:cNvPr id="4" name="Oval 3">
              <a:extLst>
                <a:ext uri="{FF2B5EF4-FFF2-40B4-BE49-F238E27FC236}">
                  <a16:creationId xmlns:a16="http://schemas.microsoft.com/office/drawing/2014/main" id="{3DD84D67-3E3D-86FD-F1DB-C417135FC7D5}"/>
                </a:ext>
              </a:extLst>
            </p:cNvPr>
            <p:cNvSpPr/>
            <p:nvPr/>
          </p:nvSpPr>
          <p:spPr>
            <a:xfrm>
              <a:off x="6158459" y="2835690"/>
              <a:ext cx="597006" cy="597006"/>
            </a:xfrm>
            <a:prstGeom prst="ellipse">
              <a:avLst/>
            </a:prstGeom>
            <a:solidFill>
              <a:srgbClr val="6988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B4952606-0E5E-90A1-AF17-20AE2609D703}"/>
                </a:ext>
              </a:extLst>
            </p:cNvPr>
            <p:cNvSpPr txBox="1"/>
            <p:nvPr/>
          </p:nvSpPr>
          <p:spPr>
            <a:xfrm>
              <a:off x="6084663" y="2948888"/>
              <a:ext cx="744598" cy="3706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800" b="0" i="0" u="none" strike="noStrike" kern="1200" cap="none" spc="0" normalizeH="0" baseline="0" noProof="0" dirty="0">
                  <a:ln>
                    <a:noFill/>
                  </a:ln>
                  <a:solidFill>
                    <a:srgbClr val="F7F7F7"/>
                  </a:solidFill>
                  <a:effectLst/>
                  <a:uLnTx/>
                  <a:uFillTx/>
                  <a:latin typeface="Arial" panose="020B0604020202020204" pitchFamily="34" charset="0"/>
                  <a:ea typeface="+mn-ea"/>
                  <a:cs typeface="Arial" panose="020B0604020202020204" pitchFamily="34" charset="0"/>
                </a:rPr>
                <a:t>01</a:t>
              </a:r>
              <a:endParaRPr kumimoji="0" lang="en-US" sz="2800" b="0" i="0" u="none" strike="noStrike" kern="1200" cap="none" spc="0" normalizeH="0" baseline="0" noProof="0" dirty="0">
                <a:ln>
                  <a:noFill/>
                </a:ln>
                <a:solidFill>
                  <a:srgbClr val="F7F7F7"/>
                </a:solidFill>
                <a:effectLst/>
                <a:uLnTx/>
                <a:uFillTx/>
                <a:latin typeface="Arial" panose="020B0604020202020204" pitchFamily="34" charset="0"/>
                <a:ea typeface="+mn-ea"/>
                <a:cs typeface="Arial" panose="020B0604020202020204" pitchFamily="34" charset="0"/>
              </a:endParaRPr>
            </a:p>
          </p:txBody>
        </p:sp>
      </p:grpSp>
      <p:sp>
        <p:nvSpPr>
          <p:cNvPr id="6" name="TextBox 5">
            <a:extLst>
              <a:ext uri="{FF2B5EF4-FFF2-40B4-BE49-F238E27FC236}">
                <a16:creationId xmlns:a16="http://schemas.microsoft.com/office/drawing/2014/main" id="{AB8FE403-F6EA-64F1-1482-229494552D17}"/>
              </a:ext>
            </a:extLst>
          </p:cNvPr>
          <p:cNvSpPr txBox="1"/>
          <p:nvPr/>
        </p:nvSpPr>
        <p:spPr>
          <a:xfrm>
            <a:off x="4349297" y="597372"/>
            <a:ext cx="7337878"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4400" b="1" i="0" u="none" strike="noStrike" kern="1200" cap="none" spc="0" normalizeH="0" baseline="0" noProof="0" dirty="0" err="1">
                <a:ln>
                  <a:noFill/>
                </a:ln>
                <a:solidFill>
                  <a:srgbClr val="000000"/>
                </a:solidFill>
                <a:effectLst/>
                <a:uLnTx/>
                <a:uFillTx/>
                <a:latin typeface="Garamond" panose="02020404030301010803" pitchFamily="18" charset="0"/>
                <a:ea typeface="+mn-ea"/>
                <a:cs typeface="Arial"/>
              </a:rPr>
              <a:t>Identificazione</a:t>
            </a:r>
            <a:r>
              <a:rPr kumimoji="0" lang="en-CA" sz="4400" b="1" i="0" u="none" strike="noStrike" kern="1200" cap="none" spc="0" normalizeH="0" baseline="0" noProof="0" dirty="0">
                <a:ln>
                  <a:noFill/>
                </a:ln>
                <a:solidFill>
                  <a:srgbClr val="000000"/>
                </a:solidFill>
                <a:effectLst/>
                <a:uLnTx/>
                <a:uFillTx/>
                <a:latin typeface="Garamond" panose="02020404030301010803" pitchFamily="18" charset="0"/>
                <a:ea typeface="+mn-ea"/>
                <a:cs typeface="Arial"/>
              </a:rPr>
              <a:t> Open Loop</a:t>
            </a:r>
          </a:p>
        </p:txBody>
      </p:sp>
      <p:grpSp>
        <p:nvGrpSpPr>
          <p:cNvPr id="7" name="Group 6">
            <a:extLst>
              <a:ext uri="{FF2B5EF4-FFF2-40B4-BE49-F238E27FC236}">
                <a16:creationId xmlns:a16="http://schemas.microsoft.com/office/drawing/2014/main" id="{836F408E-2DD8-E629-9B26-5092433401EF}"/>
              </a:ext>
            </a:extLst>
          </p:cNvPr>
          <p:cNvGrpSpPr/>
          <p:nvPr/>
        </p:nvGrpSpPr>
        <p:grpSpPr>
          <a:xfrm>
            <a:off x="3056318" y="1740582"/>
            <a:ext cx="1051207" cy="842840"/>
            <a:chOff x="6084663" y="2835690"/>
            <a:chExt cx="744598" cy="597006"/>
          </a:xfrm>
        </p:grpSpPr>
        <p:sp>
          <p:nvSpPr>
            <p:cNvPr id="8" name="Oval 7">
              <a:extLst>
                <a:ext uri="{FF2B5EF4-FFF2-40B4-BE49-F238E27FC236}">
                  <a16:creationId xmlns:a16="http://schemas.microsoft.com/office/drawing/2014/main" id="{2566926C-07DE-DD96-96D9-98DFC58480D9}"/>
                </a:ext>
              </a:extLst>
            </p:cNvPr>
            <p:cNvSpPr/>
            <p:nvPr/>
          </p:nvSpPr>
          <p:spPr>
            <a:xfrm>
              <a:off x="6158459" y="2835690"/>
              <a:ext cx="597006" cy="597006"/>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D2E8FD"/>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F1C581C6-3F11-1F29-5A61-8E2E9CDCB29F}"/>
                </a:ext>
              </a:extLst>
            </p:cNvPr>
            <p:cNvSpPr txBox="1"/>
            <p:nvPr/>
          </p:nvSpPr>
          <p:spPr>
            <a:xfrm>
              <a:off x="6084663" y="2948886"/>
              <a:ext cx="744598" cy="37061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800" b="0" i="0" u="none" strike="noStrike" kern="1200" cap="none" spc="0" normalizeH="0" baseline="0" noProof="0" dirty="0">
                  <a:ln>
                    <a:noFill/>
                  </a:ln>
                  <a:solidFill>
                    <a:srgbClr val="F7F7F7"/>
                  </a:solidFill>
                  <a:effectLst/>
                  <a:uLnTx/>
                  <a:uFillTx/>
                  <a:latin typeface="Arial" panose="020B0604020202020204" pitchFamily="34" charset="0"/>
                  <a:ea typeface="+mn-ea"/>
                  <a:cs typeface="Arial" panose="020B0604020202020204" pitchFamily="34" charset="0"/>
                </a:rPr>
                <a:t>02</a:t>
              </a:r>
              <a:endParaRPr kumimoji="0" lang="en-US" sz="2000" b="0" i="0" u="none" strike="noStrike" kern="1200" cap="none" spc="0" normalizeH="0" baseline="0" noProof="0" dirty="0">
                <a:ln>
                  <a:noFill/>
                </a:ln>
                <a:solidFill>
                  <a:srgbClr val="F7F7F7"/>
                </a:solidFill>
                <a:effectLst/>
                <a:uLnTx/>
                <a:uFillTx/>
                <a:latin typeface="Arial" panose="020B0604020202020204" pitchFamily="34" charset="0"/>
                <a:ea typeface="+mn-ea"/>
                <a:cs typeface="Arial" panose="020B0604020202020204" pitchFamily="34" charset="0"/>
              </a:endParaRPr>
            </a:p>
          </p:txBody>
        </p:sp>
      </p:grpSp>
      <p:sp>
        <p:nvSpPr>
          <p:cNvPr id="10" name="Rectangle 9">
            <a:extLst>
              <a:ext uri="{FF2B5EF4-FFF2-40B4-BE49-F238E27FC236}">
                <a16:creationId xmlns:a16="http://schemas.microsoft.com/office/drawing/2014/main" id="{84DA4D7F-4170-81F6-90F9-58748F6D81EA}"/>
              </a:ext>
            </a:extLst>
          </p:cNvPr>
          <p:cNvSpPr/>
          <p:nvPr/>
        </p:nvSpPr>
        <p:spPr>
          <a:xfrm flipH="1">
            <a:off x="0" y="0"/>
            <a:ext cx="1869440" cy="68580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srgbClr val="F7F7F7"/>
              </a:solidFill>
              <a:effectLst/>
              <a:uLnTx/>
              <a:uFillTx/>
              <a:latin typeface="Calibri" panose="020F0502020204030204"/>
              <a:ea typeface="+mn-ea"/>
              <a:cs typeface="+mn-cs"/>
            </a:endParaRPr>
          </a:p>
        </p:txBody>
      </p:sp>
      <p:sp>
        <p:nvSpPr>
          <p:cNvPr id="11" name="TextBox 10">
            <a:extLst>
              <a:ext uri="{FF2B5EF4-FFF2-40B4-BE49-F238E27FC236}">
                <a16:creationId xmlns:a16="http://schemas.microsoft.com/office/drawing/2014/main" id="{626F9A70-D1D8-3653-A419-FBE16F430C82}"/>
              </a:ext>
            </a:extLst>
          </p:cNvPr>
          <p:cNvSpPr txBox="1"/>
          <p:nvPr/>
        </p:nvSpPr>
        <p:spPr>
          <a:xfrm rot="16200000">
            <a:off x="-2044317" y="2925444"/>
            <a:ext cx="5831424" cy="110799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600" b="1" i="0" u="none" strike="noStrike" kern="1200" cap="none" spc="0" normalizeH="0" baseline="0" noProof="0" dirty="0">
                <a:ln>
                  <a:noFill/>
                </a:ln>
                <a:solidFill>
                  <a:srgbClr val="F8F8F8">
                    <a:alpha val="25000"/>
                  </a:srgbClr>
                </a:solidFill>
                <a:effectLst/>
                <a:uLnTx/>
                <a:uFillTx/>
                <a:latin typeface="Garamond" panose="02020404030301010803" pitchFamily="18" charset="0"/>
                <a:ea typeface="+mn-ea"/>
                <a:cs typeface="Arial" panose="020B0604020202020204" pitchFamily="34" charset="0"/>
              </a:rPr>
              <a:t>Outline</a:t>
            </a:r>
          </a:p>
        </p:txBody>
      </p:sp>
      <p:grpSp>
        <p:nvGrpSpPr>
          <p:cNvPr id="29" name="Group 28">
            <a:extLst>
              <a:ext uri="{FF2B5EF4-FFF2-40B4-BE49-F238E27FC236}">
                <a16:creationId xmlns:a16="http://schemas.microsoft.com/office/drawing/2014/main" id="{E2D8CE95-BC51-F7CE-BEBC-D6BB479001BC}"/>
              </a:ext>
            </a:extLst>
          </p:cNvPr>
          <p:cNvGrpSpPr/>
          <p:nvPr/>
        </p:nvGrpSpPr>
        <p:grpSpPr>
          <a:xfrm>
            <a:off x="3056318" y="2920491"/>
            <a:ext cx="1051207" cy="842840"/>
            <a:chOff x="6084663" y="2835690"/>
            <a:chExt cx="744598" cy="597006"/>
          </a:xfrm>
        </p:grpSpPr>
        <p:sp>
          <p:nvSpPr>
            <p:cNvPr id="30" name="Oval 29">
              <a:extLst>
                <a:ext uri="{FF2B5EF4-FFF2-40B4-BE49-F238E27FC236}">
                  <a16:creationId xmlns:a16="http://schemas.microsoft.com/office/drawing/2014/main" id="{5A607948-34BF-96E5-17DF-0CA2F364DAE4}"/>
                </a:ext>
              </a:extLst>
            </p:cNvPr>
            <p:cNvSpPr/>
            <p:nvPr/>
          </p:nvSpPr>
          <p:spPr>
            <a:xfrm>
              <a:off x="6158459" y="2835690"/>
              <a:ext cx="597006" cy="597006"/>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D2E8FD"/>
                </a:solidFill>
                <a:effectLst/>
                <a:uLnTx/>
                <a:uFillTx/>
                <a:latin typeface="Calibri" panose="020F0502020204030204"/>
                <a:ea typeface="+mn-ea"/>
                <a:cs typeface="+mn-cs"/>
              </a:endParaRPr>
            </a:p>
          </p:txBody>
        </p:sp>
        <p:sp>
          <p:nvSpPr>
            <p:cNvPr id="31" name="TextBox 30">
              <a:extLst>
                <a:ext uri="{FF2B5EF4-FFF2-40B4-BE49-F238E27FC236}">
                  <a16:creationId xmlns:a16="http://schemas.microsoft.com/office/drawing/2014/main" id="{1A1442DC-F23D-60AF-CA22-E5F9F2F47A97}"/>
                </a:ext>
              </a:extLst>
            </p:cNvPr>
            <p:cNvSpPr txBox="1"/>
            <p:nvPr/>
          </p:nvSpPr>
          <p:spPr>
            <a:xfrm>
              <a:off x="6084663" y="2948886"/>
              <a:ext cx="744598" cy="37061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800" b="0" i="0" u="none" strike="noStrike" kern="1200" cap="none" spc="0" normalizeH="0" baseline="0" noProof="0" dirty="0">
                  <a:ln>
                    <a:noFill/>
                  </a:ln>
                  <a:solidFill>
                    <a:srgbClr val="F7F7F7"/>
                  </a:solidFill>
                  <a:effectLst/>
                  <a:uLnTx/>
                  <a:uFillTx/>
                  <a:latin typeface="Arial" panose="020B0604020202020204" pitchFamily="34" charset="0"/>
                  <a:ea typeface="+mn-ea"/>
                  <a:cs typeface="Arial" panose="020B0604020202020204" pitchFamily="34" charset="0"/>
                </a:rPr>
                <a:t>03</a:t>
              </a:r>
              <a:endParaRPr kumimoji="0" lang="en-US" sz="2000" b="0" i="0" u="none" strike="noStrike" kern="1200" cap="none" spc="0" normalizeH="0" baseline="0" noProof="0" dirty="0">
                <a:ln>
                  <a:noFill/>
                </a:ln>
                <a:solidFill>
                  <a:srgbClr val="F7F7F7"/>
                </a:solidFill>
                <a:effectLst/>
                <a:uLnTx/>
                <a:uFillTx/>
                <a:latin typeface="Arial" panose="020B0604020202020204" pitchFamily="34" charset="0"/>
                <a:ea typeface="+mn-ea"/>
                <a:cs typeface="Arial" panose="020B0604020202020204" pitchFamily="34" charset="0"/>
              </a:endParaRPr>
            </a:p>
          </p:txBody>
        </p:sp>
      </p:grpSp>
      <p:grpSp>
        <p:nvGrpSpPr>
          <p:cNvPr id="33" name="Group 32">
            <a:extLst>
              <a:ext uri="{FF2B5EF4-FFF2-40B4-BE49-F238E27FC236}">
                <a16:creationId xmlns:a16="http://schemas.microsoft.com/office/drawing/2014/main" id="{C1F54339-5267-4E86-D98E-F58D9A9CE4E4}"/>
              </a:ext>
            </a:extLst>
          </p:cNvPr>
          <p:cNvGrpSpPr/>
          <p:nvPr/>
        </p:nvGrpSpPr>
        <p:grpSpPr>
          <a:xfrm>
            <a:off x="3056318" y="4100400"/>
            <a:ext cx="1051207" cy="842840"/>
            <a:chOff x="6084663" y="2835690"/>
            <a:chExt cx="744598" cy="597006"/>
          </a:xfrm>
        </p:grpSpPr>
        <p:sp>
          <p:nvSpPr>
            <p:cNvPr id="34" name="Oval 33">
              <a:extLst>
                <a:ext uri="{FF2B5EF4-FFF2-40B4-BE49-F238E27FC236}">
                  <a16:creationId xmlns:a16="http://schemas.microsoft.com/office/drawing/2014/main" id="{27323DB2-1771-9ED5-C233-C65283BA77FD}"/>
                </a:ext>
              </a:extLst>
            </p:cNvPr>
            <p:cNvSpPr/>
            <p:nvPr/>
          </p:nvSpPr>
          <p:spPr>
            <a:xfrm>
              <a:off x="6158459" y="2835690"/>
              <a:ext cx="597006" cy="597006"/>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D2E8FD"/>
                </a:solidFill>
                <a:effectLst/>
                <a:uLnTx/>
                <a:uFillTx/>
                <a:latin typeface="Calibri" panose="020F0502020204030204"/>
                <a:ea typeface="+mn-ea"/>
                <a:cs typeface="+mn-cs"/>
              </a:endParaRPr>
            </a:p>
          </p:txBody>
        </p:sp>
        <p:sp>
          <p:nvSpPr>
            <p:cNvPr id="35" name="TextBox 34">
              <a:extLst>
                <a:ext uri="{FF2B5EF4-FFF2-40B4-BE49-F238E27FC236}">
                  <a16:creationId xmlns:a16="http://schemas.microsoft.com/office/drawing/2014/main" id="{3C29D29F-C3E1-6382-B67C-BB487FAA9569}"/>
                </a:ext>
              </a:extLst>
            </p:cNvPr>
            <p:cNvSpPr txBox="1"/>
            <p:nvPr/>
          </p:nvSpPr>
          <p:spPr>
            <a:xfrm>
              <a:off x="6084663" y="2948886"/>
              <a:ext cx="744598" cy="37061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800" b="0" i="0" u="none" strike="noStrike" kern="1200" cap="none" spc="0" normalizeH="0" baseline="0" noProof="0" dirty="0">
                  <a:ln>
                    <a:noFill/>
                  </a:ln>
                  <a:solidFill>
                    <a:srgbClr val="F7F7F7"/>
                  </a:solidFill>
                  <a:effectLst/>
                  <a:uLnTx/>
                  <a:uFillTx/>
                  <a:latin typeface="Arial" panose="020B0604020202020204" pitchFamily="34" charset="0"/>
                  <a:ea typeface="+mn-ea"/>
                  <a:cs typeface="Arial" panose="020B0604020202020204" pitchFamily="34" charset="0"/>
                </a:rPr>
                <a:t>04</a:t>
              </a:r>
              <a:endParaRPr kumimoji="0" lang="en-US" sz="2000" b="0" i="0" u="none" strike="noStrike" kern="1200" cap="none" spc="0" normalizeH="0" baseline="0" noProof="0" dirty="0">
                <a:ln>
                  <a:noFill/>
                </a:ln>
                <a:solidFill>
                  <a:srgbClr val="F7F7F7"/>
                </a:solidFill>
                <a:effectLst/>
                <a:uLnTx/>
                <a:uFillTx/>
                <a:latin typeface="Arial" panose="020B0604020202020204" pitchFamily="34" charset="0"/>
                <a:ea typeface="+mn-ea"/>
                <a:cs typeface="Arial" panose="020B0604020202020204" pitchFamily="34" charset="0"/>
              </a:endParaRPr>
            </a:p>
          </p:txBody>
        </p:sp>
      </p:grpSp>
      <p:grpSp>
        <p:nvGrpSpPr>
          <p:cNvPr id="39" name="Group 38">
            <a:extLst>
              <a:ext uri="{FF2B5EF4-FFF2-40B4-BE49-F238E27FC236}">
                <a16:creationId xmlns:a16="http://schemas.microsoft.com/office/drawing/2014/main" id="{44C8969A-4768-3076-88A9-AD368F1454F2}"/>
              </a:ext>
            </a:extLst>
          </p:cNvPr>
          <p:cNvGrpSpPr/>
          <p:nvPr/>
        </p:nvGrpSpPr>
        <p:grpSpPr>
          <a:xfrm>
            <a:off x="3056318" y="5280309"/>
            <a:ext cx="1051207" cy="842840"/>
            <a:chOff x="6084663" y="2835690"/>
            <a:chExt cx="744598" cy="597006"/>
          </a:xfrm>
        </p:grpSpPr>
        <p:sp>
          <p:nvSpPr>
            <p:cNvPr id="40" name="Oval 39">
              <a:extLst>
                <a:ext uri="{FF2B5EF4-FFF2-40B4-BE49-F238E27FC236}">
                  <a16:creationId xmlns:a16="http://schemas.microsoft.com/office/drawing/2014/main" id="{ADA7274C-7D79-23C1-1A4D-2422A4215958}"/>
                </a:ext>
              </a:extLst>
            </p:cNvPr>
            <p:cNvSpPr/>
            <p:nvPr/>
          </p:nvSpPr>
          <p:spPr>
            <a:xfrm>
              <a:off x="6158459" y="2835690"/>
              <a:ext cx="597006" cy="597006"/>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D2E8FD"/>
                </a:solidFill>
                <a:effectLst/>
                <a:uLnTx/>
                <a:uFillTx/>
                <a:latin typeface="Calibri" panose="020F0502020204030204"/>
                <a:ea typeface="+mn-ea"/>
                <a:cs typeface="+mn-cs"/>
              </a:endParaRPr>
            </a:p>
          </p:txBody>
        </p:sp>
        <p:sp>
          <p:nvSpPr>
            <p:cNvPr id="41" name="TextBox 40">
              <a:extLst>
                <a:ext uri="{FF2B5EF4-FFF2-40B4-BE49-F238E27FC236}">
                  <a16:creationId xmlns:a16="http://schemas.microsoft.com/office/drawing/2014/main" id="{4A99724F-C50C-F36D-A63D-4F4F39F5C464}"/>
                </a:ext>
              </a:extLst>
            </p:cNvPr>
            <p:cNvSpPr txBox="1"/>
            <p:nvPr/>
          </p:nvSpPr>
          <p:spPr>
            <a:xfrm>
              <a:off x="6084663" y="2948886"/>
              <a:ext cx="744598" cy="37061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800" b="0" i="0" u="none" strike="noStrike" kern="1200" cap="none" spc="0" normalizeH="0" baseline="0" noProof="0" dirty="0">
                  <a:ln>
                    <a:noFill/>
                  </a:ln>
                  <a:solidFill>
                    <a:srgbClr val="F7F7F7"/>
                  </a:solidFill>
                  <a:effectLst/>
                  <a:uLnTx/>
                  <a:uFillTx/>
                  <a:latin typeface="Arial" panose="020B0604020202020204" pitchFamily="34" charset="0"/>
                  <a:ea typeface="+mn-ea"/>
                  <a:cs typeface="Arial" panose="020B0604020202020204" pitchFamily="34" charset="0"/>
                </a:rPr>
                <a:t>05</a:t>
              </a:r>
              <a:endParaRPr kumimoji="0" lang="en-US" sz="2000" b="0" i="0" u="none" strike="noStrike" kern="1200" cap="none" spc="0" normalizeH="0" baseline="0" noProof="0" dirty="0">
                <a:ln>
                  <a:noFill/>
                </a:ln>
                <a:solidFill>
                  <a:srgbClr val="F7F7F7"/>
                </a:solidFill>
                <a:effectLst/>
                <a:uLnTx/>
                <a:uFillTx/>
                <a:latin typeface="Arial" panose="020B0604020202020204" pitchFamily="34" charset="0"/>
                <a:ea typeface="+mn-ea"/>
                <a:cs typeface="Arial" panose="020B0604020202020204" pitchFamily="34" charset="0"/>
              </a:endParaRPr>
            </a:p>
          </p:txBody>
        </p:sp>
      </p:grpSp>
      <p:sp>
        <p:nvSpPr>
          <p:cNvPr id="42" name="TextBox 41">
            <a:extLst>
              <a:ext uri="{FF2B5EF4-FFF2-40B4-BE49-F238E27FC236}">
                <a16:creationId xmlns:a16="http://schemas.microsoft.com/office/drawing/2014/main" id="{50B94D6C-F74A-E828-4254-5ECE58A09EB9}"/>
              </a:ext>
            </a:extLst>
          </p:cNvPr>
          <p:cNvSpPr txBox="1"/>
          <p:nvPr/>
        </p:nvSpPr>
        <p:spPr>
          <a:xfrm>
            <a:off x="4501696" y="2957191"/>
            <a:ext cx="6814003"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4400" b="1" i="0" u="none" strike="noStrike" kern="1200" cap="none" spc="0" normalizeH="0" baseline="0" noProof="0" dirty="0" err="1">
                <a:ln>
                  <a:noFill/>
                </a:ln>
                <a:solidFill>
                  <a:srgbClr val="000000"/>
                </a:solidFill>
                <a:effectLst/>
                <a:uLnTx/>
                <a:uFillTx/>
                <a:latin typeface="Garamond" panose="02020404030301010803" pitchFamily="18" charset="0"/>
                <a:ea typeface="+mn-ea"/>
                <a:cs typeface="Arial"/>
              </a:rPr>
              <a:t>Progettazione</a:t>
            </a:r>
            <a:r>
              <a:rPr kumimoji="0" lang="en-CA" sz="4400" b="1" i="0" u="none" strike="noStrike" kern="1200" cap="none" spc="0" normalizeH="0" baseline="0" noProof="0" dirty="0">
                <a:ln>
                  <a:noFill/>
                </a:ln>
                <a:solidFill>
                  <a:srgbClr val="000000"/>
                </a:solidFill>
                <a:effectLst/>
                <a:uLnTx/>
                <a:uFillTx/>
                <a:latin typeface="Garamond" panose="02020404030301010803" pitchFamily="18" charset="0"/>
                <a:ea typeface="+mn-ea"/>
                <a:cs typeface="Arial"/>
              </a:rPr>
              <a:t> </a:t>
            </a:r>
            <a:r>
              <a:rPr kumimoji="0" lang="en-CA" sz="4400" b="1" i="0" u="none" strike="noStrike" kern="1200" cap="none" spc="0" normalizeH="0" baseline="0" noProof="0" dirty="0" err="1">
                <a:ln>
                  <a:noFill/>
                </a:ln>
                <a:solidFill>
                  <a:srgbClr val="000000"/>
                </a:solidFill>
                <a:effectLst/>
                <a:uLnTx/>
                <a:uFillTx/>
                <a:latin typeface="Garamond" panose="02020404030301010803" pitchFamily="18" charset="0"/>
                <a:ea typeface="+mn-ea"/>
                <a:cs typeface="Arial"/>
              </a:rPr>
              <a:t>controllore</a:t>
            </a:r>
            <a:endParaRPr kumimoji="0" lang="en-CA" sz="4400" b="1" i="0" u="none" strike="noStrike" kern="1200" cap="none" spc="0" normalizeH="0" baseline="0" noProof="0" dirty="0">
              <a:ln>
                <a:noFill/>
              </a:ln>
              <a:solidFill>
                <a:srgbClr val="000000"/>
              </a:solidFill>
              <a:effectLst/>
              <a:uLnTx/>
              <a:uFillTx/>
              <a:latin typeface="Garamond" panose="02020404030301010803" pitchFamily="18" charset="0"/>
              <a:ea typeface="+mn-ea"/>
              <a:cs typeface="Arial"/>
            </a:endParaRPr>
          </a:p>
        </p:txBody>
      </p:sp>
      <p:sp>
        <p:nvSpPr>
          <p:cNvPr id="43" name="TextBox 42">
            <a:extLst>
              <a:ext uri="{FF2B5EF4-FFF2-40B4-BE49-F238E27FC236}">
                <a16:creationId xmlns:a16="http://schemas.microsoft.com/office/drawing/2014/main" id="{E0E1D96F-7ECE-2DD5-46DC-4001FF46C434}"/>
              </a:ext>
            </a:extLst>
          </p:cNvPr>
          <p:cNvSpPr txBox="1"/>
          <p:nvPr/>
        </p:nvSpPr>
        <p:spPr>
          <a:xfrm>
            <a:off x="4501697" y="1740582"/>
            <a:ext cx="4000538"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4400" b="1" i="0" u="none" strike="noStrike" kern="1200" cap="none" spc="0" normalizeH="0" baseline="0" noProof="0" dirty="0" err="1">
                <a:ln>
                  <a:noFill/>
                </a:ln>
                <a:solidFill>
                  <a:srgbClr val="000000"/>
                </a:solidFill>
                <a:effectLst/>
                <a:uLnTx/>
                <a:uFillTx/>
                <a:latin typeface="Garamond" panose="02020404030301010803" pitchFamily="18" charset="0"/>
                <a:ea typeface="+mn-ea"/>
                <a:cs typeface="Arial"/>
              </a:rPr>
              <a:t>Validazione</a:t>
            </a:r>
            <a:endParaRPr kumimoji="0" lang="en-CA" sz="4400" b="1" i="0" u="none" strike="noStrike" kern="1200" cap="none" spc="0" normalizeH="0" baseline="0" noProof="0" dirty="0">
              <a:ln>
                <a:noFill/>
              </a:ln>
              <a:solidFill>
                <a:srgbClr val="000000"/>
              </a:solidFill>
              <a:effectLst/>
              <a:uLnTx/>
              <a:uFillTx/>
              <a:latin typeface="Garamond" panose="02020404030301010803" pitchFamily="18" charset="0"/>
              <a:ea typeface="+mn-ea"/>
              <a:cs typeface="Arial"/>
            </a:endParaRPr>
          </a:p>
        </p:txBody>
      </p:sp>
      <p:sp>
        <p:nvSpPr>
          <p:cNvPr id="44" name="TextBox 43">
            <a:extLst>
              <a:ext uri="{FF2B5EF4-FFF2-40B4-BE49-F238E27FC236}">
                <a16:creationId xmlns:a16="http://schemas.microsoft.com/office/drawing/2014/main" id="{35D43C0F-CA5D-D831-8DDA-CBB00C0D3833}"/>
              </a:ext>
            </a:extLst>
          </p:cNvPr>
          <p:cNvSpPr txBox="1"/>
          <p:nvPr/>
        </p:nvSpPr>
        <p:spPr>
          <a:xfrm>
            <a:off x="4501696" y="4173800"/>
            <a:ext cx="5385253"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4400" b="1" i="0" u="none" strike="noStrike" kern="1200" cap="none" spc="0" normalizeH="0" baseline="0" noProof="0" dirty="0" err="1">
                <a:ln>
                  <a:noFill/>
                </a:ln>
                <a:solidFill>
                  <a:srgbClr val="000000"/>
                </a:solidFill>
                <a:effectLst/>
                <a:uLnTx/>
                <a:uFillTx/>
                <a:latin typeface="Garamond" panose="02020404030301010803" pitchFamily="18" charset="0"/>
                <a:ea typeface="+mn-ea"/>
                <a:cs typeface="Arial"/>
              </a:rPr>
              <a:t>Implementazione</a:t>
            </a:r>
            <a:endParaRPr kumimoji="0" lang="en-CA" sz="4400" b="1" i="0" u="none" strike="noStrike" kern="1200" cap="none" spc="0" normalizeH="0" baseline="0" noProof="0" dirty="0">
              <a:ln>
                <a:noFill/>
              </a:ln>
              <a:solidFill>
                <a:srgbClr val="000000"/>
              </a:solidFill>
              <a:effectLst/>
              <a:uLnTx/>
              <a:uFillTx/>
              <a:latin typeface="Garamond" panose="02020404030301010803" pitchFamily="18" charset="0"/>
              <a:ea typeface="+mn-ea"/>
              <a:cs typeface="Arial"/>
            </a:endParaRPr>
          </a:p>
        </p:txBody>
      </p:sp>
      <p:sp>
        <p:nvSpPr>
          <p:cNvPr id="45" name="TextBox 44">
            <a:extLst>
              <a:ext uri="{FF2B5EF4-FFF2-40B4-BE49-F238E27FC236}">
                <a16:creationId xmlns:a16="http://schemas.microsoft.com/office/drawing/2014/main" id="{C55F82BD-7F9F-90B7-DF53-A5D1E40BD072}"/>
              </a:ext>
            </a:extLst>
          </p:cNvPr>
          <p:cNvSpPr txBox="1"/>
          <p:nvPr/>
        </p:nvSpPr>
        <p:spPr>
          <a:xfrm>
            <a:off x="4501697" y="5317006"/>
            <a:ext cx="5656716"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4400" b="1" i="0" u="none" strike="noStrike" kern="1200" cap="none" spc="0" normalizeH="0" baseline="0" noProof="0" dirty="0" err="1">
                <a:ln>
                  <a:noFill/>
                </a:ln>
                <a:solidFill>
                  <a:srgbClr val="000000"/>
                </a:solidFill>
                <a:effectLst/>
                <a:uLnTx/>
                <a:uFillTx/>
                <a:latin typeface="Garamond" panose="02020404030301010803" pitchFamily="18" charset="0"/>
                <a:ea typeface="+mn-ea"/>
                <a:cs typeface="Arial"/>
              </a:rPr>
              <a:t>Taratura</a:t>
            </a:r>
            <a:r>
              <a:rPr kumimoji="0" lang="en-CA" sz="4400" b="1" i="0" u="none" strike="noStrike" kern="1200" cap="none" spc="0" normalizeH="0" baseline="0" noProof="0" dirty="0">
                <a:ln>
                  <a:noFill/>
                </a:ln>
                <a:solidFill>
                  <a:srgbClr val="000000"/>
                </a:solidFill>
                <a:effectLst/>
                <a:uLnTx/>
                <a:uFillTx/>
                <a:latin typeface="Garamond" panose="02020404030301010803" pitchFamily="18" charset="0"/>
                <a:ea typeface="+mn-ea"/>
                <a:cs typeface="Arial"/>
              </a:rPr>
              <a:t> </a:t>
            </a:r>
            <a:r>
              <a:rPr kumimoji="0" lang="en-CA" sz="4400" b="1" i="0" u="none" strike="noStrike" kern="1200" cap="none" spc="0" normalizeH="0" baseline="0" noProof="0" dirty="0" err="1">
                <a:ln>
                  <a:noFill/>
                </a:ln>
                <a:solidFill>
                  <a:srgbClr val="000000"/>
                </a:solidFill>
                <a:effectLst/>
                <a:uLnTx/>
                <a:uFillTx/>
                <a:latin typeface="Garamond" panose="02020404030301010803" pitchFamily="18" charset="0"/>
                <a:ea typeface="+mn-ea"/>
                <a:cs typeface="Arial"/>
              </a:rPr>
              <a:t>parametri</a:t>
            </a:r>
            <a:endParaRPr kumimoji="0" lang="en-CA" sz="4400" b="1" i="0" u="none" strike="noStrike" kern="1200" cap="none" spc="0" normalizeH="0" baseline="0" noProof="0" dirty="0">
              <a:ln>
                <a:noFill/>
              </a:ln>
              <a:solidFill>
                <a:srgbClr val="000000"/>
              </a:solidFill>
              <a:effectLst/>
              <a:uLnTx/>
              <a:uFillTx/>
              <a:latin typeface="Garamond" panose="02020404030301010803" pitchFamily="18" charset="0"/>
              <a:ea typeface="+mn-ea"/>
              <a:cs typeface="Arial"/>
            </a:endParaRPr>
          </a:p>
        </p:txBody>
      </p:sp>
    </p:spTree>
    <p:extLst>
      <p:ext uri="{BB962C8B-B14F-4D97-AF65-F5344CB8AC3E}">
        <p14:creationId xmlns:p14="http://schemas.microsoft.com/office/powerpoint/2010/main" val="24885525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27">
            <a:extLst>
              <a:ext uri="{FF2B5EF4-FFF2-40B4-BE49-F238E27FC236}">
                <a16:creationId xmlns:a16="http://schemas.microsoft.com/office/drawing/2014/main" id="{F403FD5E-4E2D-4EFD-A57B-01F81E9CBB10}"/>
              </a:ext>
            </a:extLst>
          </p:cNvPr>
          <p:cNvSpPr txBox="1"/>
          <p:nvPr/>
        </p:nvSpPr>
        <p:spPr>
          <a:xfrm>
            <a:off x="-1333892" y="404721"/>
            <a:ext cx="7747000"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D" sz="4000" b="0" i="0" u="none" strike="noStrike" kern="1200" cap="none" spc="0" normalizeH="0" baseline="0" noProof="0" dirty="0">
                <a:ln>
                  <a:noFill/>
                </a:ln>
                <a:solidFill>
                  <a:srgbClr val="323232"/>
                </a:solidFill>
                <a:effectLst/>
                <a:uLnTx/>
                <a:uFillTx/>
                <a:latin typeface="Garamond" panose="02020404030301010803" pitchFamily="18" charset="0"/>
                <a:ea typeface="Lato" panose="020F0502020204030203" pitchFamily="34" charset="0"/>
                <a:cs typeface="Lato" panose="020F0502020204030203" pitchFamily="34" charset="0"/>
              </a:rPr>
              <a:t>Quantitative results</a:t>
            </a:r>
          </a:p>
        </p:txBody>
      </p:sp>
      <mc:AlternateContent xmlns:mc="http://schemas.openxmlformats.org/markup-compatibility/2006" xmlns:a14="http://schemas.microsoft.com/office/drawing/2010/main">
        <mc:Choice Requires="a14">
          <p:sp>
            <p:nvSpPr>
              <p:cNvPr id="13" name="CasellaDiTesto 8">
                <a:extLst>
                  <a:ext uri="{FF2B5EF4-FFF2-40B4-BE49-F238E27FC236}">
                    <a16:creationId xmlns:a16="http://schemas.microsoft.com/office/drawing/2014/main" id="{777A57AC-D6F4-283E-C6DB-A6E7AFA80612}"/>
                  </a:ext>
                </a:extLst>
              </p:cNvPr>
              <p:cNvSpPr txBox="1"/>
              <p:nvPr/>
            </p:nvSpPr>
            <p:spPr>
              <a:xfrm>
                <a:off x="4919991" y="489289"/>
                <a:ext cx="6417141" cy="672172"/>
              </a:xfrm>
              <a:prstGeom prst="rect">
                <a:avLst/>
              </a:prstGeom>
              <a:noFill/>
            </p:spPr>
            <p:txBody>
              <a:bodyPr wrap="none" lIns="0" tIns="0" rIns="0" bIns="0" rtlCol="0">
                <a:spAutoFit/>
              </a:bodyPr>
              <a:lstStyle/>
              <a:p>
                <a:pPr lvl="0">
                  <a:defRPr/>
                </a:pPr>
                <a14:m>
                  <m:oMathPara xmlns:m="http://schemas.openxmlformats.org/officeDocument/2006/math">
                    <m:oMathParaPr>
                      <m:jc m:val="centerGroup"/>
                    </m:oMathParaPr>
                    <m:oMath xmlns:m="http://schemas.openxmlformats.org/officeDocument/2006/math">
                      <m:sSub>
                        <m:sSubPr>
                          <m:ctrlPr>
                            <a:rPr kumimoji="0" lang="it-IT" sz="2000" b="0" i="1" u="none" strike="noStrike" kern="1200" cap="none" spc="0" normalizeH="0" baseline="0" noProof="0" smtClean="0">
                              <a:ln>
                                <a:noFill/>
                              </a:ln>
                              <a:solidFill>
                                <a:srgbClr val="323232"/>
                              </a:solidFill>
                              <a:effectLst/>
                              <a:uLnTx/>
                              <a:uFillTx/>
                              <a:latin typeface="Cambria Math" panose="02040503050406030204" pitchFamily="18" charset="0"/>
                              <a:ea typeface="+mn-ea"/>
                              <a:cs typeface="+mn-cs"/>
                            </a:rPr>
                          </m:ctrlPr>
                        </m:sSubPr>
                        <m:e>
                          <m:r>
                            <a:rPr kumimoji="0" lang="it-IT" sz="2000" b="0" i="1" u="none" strike="noStrike" kern="1200" cap="none" spc="0" normalizeH="0" baseline="0" noProof="0" smtClean="0">
                              <a:ln>
                                <a:noFill/>
                              </a:ln>
                              <a:solidFill>
                                <a:srgbClr val="323232"/>
                              </a:solidFill>
                              <a:effectLst/>
                              <a:uLnTx/>
                              <a:uFillTx/>
                              <a:latin typeface="Cambria Math" panose="02040503050406030204" pitchFamily="18" charset="0"/>
                              <a:ea typeface="+mn-ea"/>
                              <a:cs typeface="+mn-cs"/>
                            </a:rPr>
                            <m:t>𝑃</m:t>
                          </m:r>
                        </m:e>
                        <m:sub>
                          <m:r>
                            <a:rPr kumimoji="0" lang="it-IT" sz="2000" b="0" i="1" u="none" strike="noStrike" kern="1200" cap="none" spc="0" normalizeH="0" baseline="0" noProof="0" smtClean="0">
                              <a:ln>
                                <a:noFill/>
                              </a:ln>
                              <a:solidFill>
                                <a:srgbClr val="323232"/>
                              </a:solidFill>
                              <a:effectLst/>
                              <a:uLnTx/>
                              <a:uFillTx/>
                              <a:latin typeface="Cambria Math" panose="02040503050406030204" pitchFamily="18" charset="0"/>
                              <a:ea typeface="+mn-ea"/>
                              <a:cs typeface="+mn-cs"/>
                            </a:rPr>
                            <m:t>4</m:t>
                          </m:r>
                        </m:sub>
                      </m:sSub>
                      <m:d>
                        <m:dPr>
                          <m:ctrlPr>
                            <a:rPr kumimoji="0" lang="it-IT" sz="2000" b="0" i="1" u="none" strike="noStrike" kern="1200" cap="none" spc="0" normalizeH="0" baseline="0" noProof="0" smtClean="0">
                              <a:ln>
                                <a:noFill/>
                              </a:ln>
                              <a:solidFill>
                                <a:srgbClr val="323232"/>
                              </a:solidFill>
                              <a:effectLst/>
                              <a:uLnTx/>
                              <a:uFillTx/>
                              <a:latin typeface="Cambria Math" panose="02040503050406030204" pitchFamily="18" charset="0"/>
                              <a:ea typeface="+mn-ea"/>
                              <a:cs typeface="+mn-cs"/>
                            </a:rPr>
                          </m:ctrlPr>
                        </m:dPr>
                        <m:e>
                          <m:r>
                            <a:rPr kumimoji="0" lang="it-IT" sz="2000" b="0" i="1" u="none" strike="noStrike" kern="1200" cap="none" spc="0" normalizeH="0" baseline="0" noProof="0" smtClean="0">
                              <a:ln>
                                <a:noFill/>
                              </a:ln>
                              <a:solidFill>
                                <a:srgbClr val="323232"/>
                              </a:solidFill>
                              <a:effectLst/>
                              <a:uLnTx/>
                              <a:uFillTx/>
                              <a:latin typeface="Cambria Math" panose="02040503050406030204" pitchFamily="18" charset="0"/>
                              <a:ea typeface="+mn-ea"/>
                              <a:cs typeface="+mn-cs"/>
                            </a:rPr>
                            <m:t>𝑠</m:t>
                          </m:r>
                        </m:e>
                      </m:d>
                      <m:r>
                        <a:rPr kumimoji="0" lang="it-IT" sz="2000" b="0" i="1" u="none" strike="noStrike" kern="1200" cap="none" spc="0" normalizeH="0" baseline="0" noProof="0" smtClean="0">
                          <a:ln>
                            <a:noFill/>
                          </a:ln>
                          <a:solidFill>
                            <a:srgbClr val="323232"/>
                          </a:solidFill>
                          <a:effectLst/>
                          <a:uLnTx/>
                          <a:uFillTx/>
                          <a:latin typeface="Cambria Math" panose="02040503050406030204" pitchFamily="18" charset="0"/>
                          <a:ea typeface="+mn-ea"/>
                          <a:cs typeface="+mn-cs"/>
                        </a:rPr>
                        <m:t>=</m:t>
                      </m:r>
                      <m:f>
                        <m:fPr>
                          <m:ctrlPr>
                            <a:rPr kumimoji="0" lang="it-IT" sz="2000" b="0" i="1" u="none" strike="noStrike" kern="1200" cap="none" spc="0" normalizeH="0" baseline="0" noProof="0" smtClean="0">
                              <a:ln>
                                <a:noFill/>
                              </a:ln>
                              <a:solidFill>
                                <a:srgbClr val="323232"/>
                              </a:solidFill>
                              <a:effectLst/>
                              <a:uLnTx/>
                              <a:uFillTx/>
                              <a:latin typeface="Cambria Math" panose="02040503050406030204" pitchFamily="18" charset="0"/>
                              <a:ea typeface="+mn-ea"/>
                              <a:cs typeface="+mn-cs"/>
                            </a:rPr>
                          </m:ctrlPr>
                        </m:fPr>
                        <m:num>
                          <m:sSup>
                            <m:sSupPr>
                              <m:ctrlPr>
                                <a:rPr kumimoji="0" lang="it-IT" sz="2000" b="0" i="1" u="none" strike="noStrike" kern="1200" cap="none" spc="0" normalizeH="0" baseline="0" noProof="0" smtClean="0">
                                  <a:ln>
                                    <a:noFill/>
                                  </a:ln>
                                  <a:solidFill>
                                    <a:srgbClr val="323232"/>
                                  </a:solidFill>
                                  <a:effectLst/>
                                  <a:uLnTx/>
                                  <a:uFillTx/>
                                  <a:latin typeface="Cambria Math" panose="02040503050406030204" pitchFamily="18" charset="0"/>
                                  <a:ea typeface="+mn-ea"/>
                                  <a:cs typeface="+mn-cs"/>
                                </a:rPr>
                              </m:ctrlPr>
                            </m:sSupPr>
                            <m:e>
                              <m:r>
                                <a:rPr kumimoji="0" lang="it-IT" sz="2000" b="0" i="1" u="none" strike="noStrike" kern="1200" cap="none" spc="0" normalizeH="0" baseline="0" noProof="0" smtClean="0">
                                  <a:ln>
                                    <a:noFill/>
                                  </a:ln>
                                  <a:solidFill>
                                    <a:srgbClr val="323232"/>
                                  </a:solidFill>
                                  <a:effectLst/>
                                  <a:uLnTx/>
                                  <a:uFillTx/>
                                  <a:latin typeface="Cambria Math" panose="02040503050406030204" pitchFamily="18" charset="0"/>
                                  <a:ea typeface="+mn-ea"/>
                                  <a:cs typeface="+mn-cs"/>
                                </a:rPr>
                                <m:t>2</m:t>
                              </m:r>
                            </m:e>
                            <m:sup>
                              <m:r>
                                <a:rPr kumimoji="0" lang="it-IT" sz="2000" b="0" i="1" u="none" strike="noStrike" kern="1200" cap="none" spc="0" normalizeH="0" baseline="0" noProof="0" smtClean="0">
                                  <a:ln>
                                    <a:noFill/>
                                  </a:ln>
                                  <a:solidFill>
                                    <a:srgbClr val="323232"/>
                                  </a:solidFill>
                                  <a:effectLst/>
                                  <a:uLnTx/>
                                  <a:uFillTx/>
                                  <a:latin typeface="Cambria Math" panose="02040503050406030204" pitchFamily="18" charset="0"/>
                                  <a:ea typeface="+mn-ea"/>
                                  <a:cs typeface="+mn-cs"/>
                                </a:rPr>
                                <m:t>2</m:t>
                              </m:r>
                            </m:sup>
                          </m:sSup>
                        </m:num>
                        <m:den>
                          <m:r>
                            <a:rPr kumimoji="0" lang="it-IT" sz="2000" b="0" i="1" u="none" strike="noStrike" kern="1200" cap="none" spc="0" normalizeH="0" baseline="0" noProof="0" smtClean="0">
                              <a:ln>
                                <a:noFill/>
                              </a:ln>
                              <a:solidFill>
                                <a:srgbClr val="323232"/>
                              </a:solidFill>
                              <a:effectLst/>
                              <a:uLnTx/>
                              <a:uFillTx/>
                              <a:latin typeface="Cambria Math" panose="02040503050406030204" pitchFamily="18" charset="0"/>
                              <a:ea typeface="+mn-ea"/>
                              <a:cs typeface="+mn-cs"/>
                            </a:rPr>
                            <m:t>(</m:t>
                          </m:r>
                          <m:r>
                            <a:rPr kumimoji="0" lang="it-IT" sz="2000" b="0" i="1" u="none" strike="noStrike" kern="1200" cap="none" spc="0" normalizeH="0" baseline="0" noProof="0" smtClean="0">
                              <a:ln>
                                <a:noFill/>
                              </a:ln>
                              <a:solidFill>
                                <a:srgbClr val="323232"/>
                              </a:solidFill>
                              <a:effectLst/>
                              <a:uLnTx/>
                              <a:uFillTx/>
                              <a:latin typeface="Cambria Math" panose="02040503050406030204" pitchFamily="18" charset="0"/>
                              <a:ea typeface="+mn-ea"/>
                              <a:cs typeface="+mn-cs"/>
                            </a:rPr>
                            <m:t>𝑠</m:t>
                          </m:r>
                          <m:r>
                            <a:rPr kumimoji="0" lang="it-IT" sz="2000" b="0" i="1" u="none" strike="noStrike" kern="1200" cap="none" spc="0" normalizeH="0" baseline="0" noProof="0" smtClean="0">
                              <a:ln>
                                <a:noFill/>
                              </a:ln>
                              <a:solidFill>
                                <a:srgbClr val="323232"/>
                              </a:solidFill>
                              <a:effectLst/>
                              <a:uLnTx/>
                              <a:uFillTx/>
                              <a:latin typeface="Cambria Math" panose="02040503050406030204" pitchFamily="18" charset="0"/>
                              <a:ea typeface="+mn-ea"/>
                              <a:cs typeface="+mn-cs"/>
                            </a:rPr>
                            <m:t>+1)(</m:t>
                          </m:r>
                          <m:sSup>
                            <m:sSupPr>
                              <m:ctrlPr>
                                <a:rPr kumimoji="0" lang="it-IT" sz="2000" b="0" i="1" u="none" strike="noStrike" kern="1200" cap="none" spc="0" normalizeH="0" baseline="0" noProof="0" smtClean="0">
                                  <a:ln>
                                    <a:noFill/>
                                  </a:ln>
                                  <a:solidFill>
                                    <a:srgbClr val="323232"/>
                                  </a:solidFill>
                                  <a:effectLst/>
                                  <a:uLnTx/>
                                  <a:uFillTx/>
                                  <a:latin typeface="Cambria Math" panose="02040503050406030204" pitchFamily="18" charset="0"/>
                                  <a:ea typeface="+mn-ea"/>
                                  <a:cs typeface="+mn-cs"/>
                                </a:rPr>
                              </m:ctrlPr>
                            </m:sSupPr>
                            <m:e>
                              <m:r>
                                <a:rPr kumimoji="0" lang="it-IT" sz="2000" b="0" i="1" u="none" strike="noStrike" kern="1200" cap="none" spc="0" normalizeH="0" baseline="0" noProof="0" smtClean="0">
                                  <a:ln>
                                    <a:noFill/>
                                  </a:ln>
                                  <a:solidFill>
                                    <a:srgbClr val="323232"/>
                                  </a:solidFill>
                                  <a:effectLst/>
                                  <a:uLnTx/>
                                  <a:uFillTx/>
                                  <a:latin typeface="Cambria Math" panose="02040503050406030204" pitchFamily="18" charset="0"/>
                                  <a:ea typeface="+mn-ea"/>
                                  <a:cs typeface="+mn-cs"/>
                                </a:rPr>
                                <m:t>𝑠</m:t>
                              </m:r>
                            </m:e>
                            <m:sup>
                              <m:r>
                                <a:rPr kumimoji="0" lang="it-IT" sz="2000" b="0" i="1" u="none" strike="noStrike" kern="1200" cap="none" spc="0" normalizeH="0" baseline="0" noProof="0" smtClean="0">
                                  <a:ln>
                                    <a:noFill/>
                                  </a:ln>
                                  <a:solidFill>
                                    <a:srgbClr val="323232"/>
                                  </a:solidFill>
                                  <a:effectLst/>
                                  <a:uLnTx/>
                                  <a:uFillTx/>
                                  <a:latin typeface="Cambria Math" panose="02040503050406030204" pitchFamily="18" charset="0"/>
                                  <a:ea typeface="+mn-ea"/>
                                  <a:cs typeface="+mn-cs"/>
                                </a:rPr>
                                <m:t>2</m:t>
                              </m:r>
                            </m:sup>
                          </m:sSup>
                          <m:r>
                            <a:rPr kumimoji="0" lang="it-IT" sz="2000" b="0" i="1" u="none" strike="noStrike" kern="1200" cap="none" spc="0" normalizeH="0" baseline="0" noProof="0" smtClean="0">
                              <a:ln>
                                <a:noFill/>
                              </a:ln>
                              <a:solidFill>
                                <a:srgbClr val="323232"/>
                              </a:solidFill>
                              <a:effectLst/>
                              <a:uLnTx/>
                              <a:uFillTx/>
                              <a:latin typeface="Cambria Math" panose="02040503050406030204" pitchFamily="18" charset="0"/>
                              <a:ea typeface="+mn-ea"/>
                              <a:cs typeface="+mn-cs"/>
                            </a:rPr>
                            <m:t>+2⋅0.1⋅2</m:t>
                          </m:r>
                          <m:r>
                            <a:rPr kumimoji="0" lang="it-IT" sz="2000" b="0" i="1" u="none" strike="noStrike" kern="1200" cap="none" spc="0" normalizeH="0" baseline="0" noProof="0" smtClean="0">
                              <a:ln>
                                <a:noFill/>
                              </a:ln>
                              <a:solidFill>
                                <a:srgbClr val="323232"/>
                              </a:solidFill>
                              <a:effectLst/>
                              <a:uLnTx/>
                              <a:uFillTx/>
                              <a:latin typeface="Cambria Math" panose="02040503050406030204" pitchFamily="18" charset="0"/>
                              <a:ea typeface="+mn-ea"/>
                              <a:cs typeface="+mn-cs"/>
                            </a:rPr>
                            <m:t>𝑠</m:t>
                          </m:r>
                          <m:r>
                            <a:rPr kumimoji="0" lang="it-IT" sz="2000" b="0" i="1" u="none" strike="noStrike" kern="1200" cap="none" spc="0" normalizeH="0" baseline="0" noProof="0" smtClean="0">
                              <a:ln>
                                <a:noFill/>
                              </a:ln>
                              <a:solidFill>
                                <a:srgbClr val="323232"/>
                              </a:solidFill>
                              <a:effectLst/>
                              <a:uLnTx/>
                              <a:uFillTx/>
                              <a:latin typeface="Cambria Math" panose="02040503050406030204" pitchFamily="18" charset="0"/>
                              <a:ea typeface="+mn-ea"/>
                              <a:cs typeface="+mn-cs"/>
                            </a:rPr>
                            <m:t>+</m:t>
                          </m:r>
                          <m:sSup>
                            <m:sSupPr>
                              <m:ctrlPr>
                                <a:rPr kumimoji="0" lang="it-IT" sz="2000" b="0" i="1" u="none" strike="noStrike" kern="1200" cap="none" spc="0" normalizeH="0" baseline="0" noProof="0" smtClean="0">
                                  <a:ln>
                                    <a:noFill/>
                                  </a:ln>
                                  <a:solidFill>
                                    <a:srgbClr val="323232"/>
                                  </a:solidFill>
                                  <a:effectLst/>
                                  <a:uLnTx/>
                                  <a:uFillTx/>
                                  <a:latin typeface="Cambria Math" panose="02040503050406030204" pitchFamily="18" charset="0"/>
                                  <a:ea typeface="+mn-ea"/>
                                  <a:cs typeface="+mn-cs"/>
                                </a:rPr>
                              </m:ctrlPr>
                            </m:sSupPr>
                            <m:e>
                              <m:r>
                                <a:rPr kumimoji="0" lang="it-IT" sz="2000" b="0" i="1" u="none" strike="noStrike" kern="1200" cap="none" spc="0" normalizeH="0" baseline="0" noProof="0" smtClean="0">
                                  <a:ln>
                                    <a:noFill/>
                                  </a:ln>
                                  <a:solidFill>
                                    <a:srgbClr val="323232"/>
                                  </a:solidFill>
                                  <a:effectLst/>
                                  <a:uLnTx/>
                                  <a:uFillTx/>
                                  <a:latin typeface="Cambria Math" panose="02040503050406030204" pitchFamily="18" charset="0"/>
                                  <a:ea typeface="+mn-ea"/>
                                  <a:cs typeface="+mn-cs"/>
                                </a:rPr>
                                <m:t>2</m:t>
                              </m:r>
                            </m:e>
                            <m:sup>
                              <m:r>
                                <a:rPr kumimoji="0" lang="it-IT" sz="2000" b="0" i="1" u="none" strike="noStrike" kern="1200" cap="none" spc="0" normalizeH="0" baseline="0" noProof="0" smtClean="0">
                                  <a:ln>
                                    <a:noFill/>
                                  </a:ln>
                                  <a:solidFill>
                                    <a:srgbClr val="323232"/>
                                  </a:solidFill>
                                  <a:effectLst/>
                                  <a:uLnTx/>
                                  <a:uFillTx/>
                                  <a:latin typeface="Cambria Math" panose="02040503050406030204" pitchFamily="18" charset="0"/>
                                  <a:ea typeface="+mn-ea"/>
                                  <a:cs typeface="+mn-cs"/>
                                </a:rPr>
                                <m:t>2</m:t>
                              </m:r>
                            </m:sup>
                          </m:sSup>
                          <m:r>
                            <a:rPr kumimoji="0" lang="it-IT" sz="2000" b="0" i="1" u="none" strike="noStrike" kern="1200" cap="none" spc="0" normalizeH="0" baseline="0" noProof="0" smtClean="0">
                              <a:ln>
                                <a:noFill/>
                              </a:ln>
                              <a:solidFill>
                                <a:srgbClr val="323232"/>
                              </a:solidFill>
                              <a:effectLst/>
                              <a:uLnTx/>
                              <a:uFillTx/>
                              <a:latin typeface="Cambria Math" panose="02040503050406030204" pitchFamily="18" charset="0"/>
                              <a:ea typeface="+mn-ea"/>
                              <a:cs typeface="+mn-cs"/>
                            </a:rPr>
                            <m:t>)</m:t>
                          </m:r>
                        </m:den>
                      </m:f>
                      <m:sSub>
                        <m:sSubPr>
                          <m:ctrlPr>
                            <a:rPr lang="it-IT" sz="2000" i="1">
                              <a:solidFill>
                                <a:srgbClr val="323232"/>
                              </a:solidFill>
                              <a:latin typeface="Cambria Math" panose="02040503050406030204" pitchFamily="18" charset="0"/>
                            </a:rPr>
                          </m:ctrlPr>
                        </m:sSubPr>
                        <m:e>
                          <m:r>
                            <a:rPr lang="it-IT" sz="2000" b="0" i="1" smtClean="0">
                              <a:solidFill>
                                <a:srgbClr val="323232"/>
                              </a:solidFill>
                              <a:latin typeface="Cambria Math" panose="02040503050406030204" pitchFamily="18" charset="0"/>
                            </a:rPr>
                            <m:t>        </m:t>
                          </m:r>
                          <m:r>
                            <a:rPr lang="it-IT" sz="2000" i="1">
                              <a:solidFill>
                                <a:srgbClr val="323232"/>
                              </a:solidFill>
                              <a:latin typeface="Cambria Math" panose="02040503050406030204" pitchFamily="18" charset="0"/>
                            </a:rPr>
                            <m:t>𝜔</m:t>
                          </m:r>
                        </m:e>
                        <m:sub>
                          <m:r>
                            <a:rPr lang="it-IT" sz="2000" i="1">
                              <a:solidFill>
                                <a:srgbClr val="323232"/>
                              </a:solidFill>
                              <a:latin typeface="Cambria Math" panose="02040503050406030204" pitchFamily="18" charset="0"/>
                            </a:rPr>
                            <m:t>0</m:t>
                          </m:r>
                        </m:sub>
                      </m:sSub>
                      <m:r>
                        <a:rPr lang="it-IT" sz="2000" i="1">
                          <a:solidFill>
                            <a:srgbClr val="323232"/>
                          </a:solidFill>
                          <a:latin typeface="Cambria Math" panose="02040503050406030204" pitchFamily="18" charset="0"/>
                        </a:rPr>
                        <m:t>=2</m:t>
                      </m:r>
                      <m:r>
                        <a:rPr lang="it-IT" sz="2000" b="0" i="1" smtClean="0">
                          <a:solidFill>
                            <a:srgbClr val="323232"/>
                          </a:solidFill>
                          <a:latin typeface="Cambria Math" panose="02040503050406030204" pitchFamily="18" charset="0"/>
                        </a:rPr>
                        <m:t>   </m:t>
                      </m:r>
                      <m:r>
                        <a:rPr lang="it-IT" sz="2000" i="1">
                          <a:solidFill>
                            <a:srgbClr val="323232"/>
                          </a:solidFill>
                          <a:latin typeface="Cambria Math" panose="02040503050406030204" pitchFamily="18" charset="0"/>
                        </a:rPr>
                        <m:t>𝜉</m:t>
                      </m:r>
                      <m:r>
                        <a:rPr lang="it-IT" sz="2000" i="1">
                          <a:solidFill>
                            <a:srgbClr val="323232"/>
                          </a:solidFill>
                          <a:latin typeface="Cambria Math" panose="02040503050406030204" pitchFamily="18" charset="0"/>
                        </a:rPr>
                        <m:t>=0.1</m:t>
                      </m:r>
                    </m:oMath>
                  </m:oMathPara>
                </a14:m>
                <a:endParaRPr kumimoji="0" lang="it-IT" sz="2000" b="0" i="0" u="none" strike="noStrike" kern="1200" cap="none" spc="0" normalizeH="0" baseline="0" noProof="0" dirty="0">
                  <a:ln>
                    <a:noFill/>
                  </a:ln>
                  <a:solidFill>
                    <a:srgbClr val="323232"/>
                  </a:solidFill>
                  <a:effectLst/>
                  <a:uLnTx/>
                  <a:uFillTx/>
                  <a:latin typeface="Calibri" panose="020F0502020204030204"/>
                  <a:ea typeface="+mn-ea"/>
                  <a:cs typeface="+mn-cs"/>
                </a:endParaRPr>
              </a:p>
            </p:txBody>
          </p:sp>
        </mc:Choice>
        <mc:Fallback xmlns="">
          <p:sp>
            <p:nvSpPr>
              <p:cNvPr id="13" name="CasellaDiTesto 8">
                <a:extLst>
                  <a:ext uri="{FF2B5EF4-FFF2-40B4-BE49-F238E27FC236}">
                    <a16:creationId xmlns:a16="http://schemas.microsoft.com/office/drawing/2014/main" id="{777A57AC-D6F4-283E-C6DB-A6E7AFA80612}"/>
                  </a:ext>
                </a:extLst>
              </p:cNvPr>
              <p:cNvSpPr txBox="1">
                <a:spLocks noRot="1" noChangeAspect="1" noMove="1" noResize="1" noEditPoints="1" noAdjustHandles="1" noChangeArrowheads="1" noChangeShapeType="1" noTextEdit="1"/>
              </p:cNvSpPr>
              <p:nvPr/>
            </p:nvSpPr>
            <p:spPr>
              <a:xfrm>
                <a:off x="4919991" y="489289"/>
                <a:ext cx="6417141" cy="672172"/>
              </a:xfrm>
              <a:prstGeom prst="rect">
                <a:avLst/>
              </a:prstGeom>
              <a:blipFill>
                <a:blip r:embed="rId3"/>
                <a:stretch>
                  <a:fillRect/>
                </a:stretch>
              </a:blipFill>
            </p:spPr>
            <p:txBody>
              <a:bodyPr/>
              <a:lstStyle/>
              <a:p>
                <a:r>
                  <a:rPr lang="en-US">
                    <a:noFill/>
                  </a:rPr>
                  <a:t> </a:t>
                </a:r>
              </a:p>
            </p:txBody>
          </p:sp>
        </mc:Fallback>
      </mc:AlternateContent>
      <p:grpSp>
        <p:nvGrpSpPr>
          <p:cNvPr id="327" name="Group 326">
            <a:extLst>
              <a:ext uri="{FF2B5EF4-FFF2-40B4-BE49-F238E27FC236}">
                <a16:creationId xmlns:a16="http://schemas.microsoft.com/office/drawing/2014/main" id="{93EFB2AF-2E02-0CD0-88C7-51178D11B5AE}"/>
              </a:ext>
            </a:extLst>
          </p:cNvPr>
          <p:cNvGrpSpPr/>
          <p:nvPr/>
        </p:nvGrpSpPr>
        <p:grpSpPr>
          <a:xfrm>
            <a:off x="874114" y="2006396"/>
            <a:ext cx="10015410" cy="3613723"/>
            <a:chOff x="874114" y="2006396"/>
            <a:chExt cx="10015410" cy="3613723"/>
          </a:xfrm>
        </p:grpSpPr>
        <p:sp>
          <p:nvSpPr>
            <p:cNvPr id="324" name="Free-form: Shape 323">
              <a:extLst>
                <a:ext uri="{FF2B5EF4-FFF2-40B4-BE49-F238E27FC236}">
                  <a16:creationId xmlns:a16="http://schemas.microsoft.com/office/drawing/2014/main" id="{A82B0BA3-804C-D786-93F4-DC55747B9DE9}"/>
                </a:ext>
              </a:extLst>
            </p:cNvPr>
            <p:cNvSpPr/>
            <p:nvPr/>
          </p:nvSpPr>
          <p:spPr>
            <a:xfrm>
              <a:off x="1703447" y="2043636"/>
              <a:ext cx="9163048" cy="348517"/>
            </a:xfrm>
            <a:custGeom>
              <a:avLst/>
              <a:gdLst>
                <a:gd name="connsiteX0" fmla="*/ 0 w 9163048"/>
                <a:gd name="connsiteY0" fmla="*/ 0 h 344128"/>
                <a:gd name="connsiteX1" fmla="*/ 9163048 w 9163048"/>
                <a:gd name="connsiteY1" fmla="*/ 0 h 344128"/>
                <a:gd name="connsiteX2" fmla="*/ 9163048 w 9163048"/>
                <a:gd name="connsiteY2" fmla="*/ 344128 h 344128"/>
                <a:gd name="connsiteX3" fmla="*/ 0 w 9163048"/>
                <a:gd name="connsiteY3" fmla="*/ 344128 h 344128"/>
              </a:gdLst>
              <a:ahLst/>
              <a:cxnLst>
                <a:cxn ang="0">
                  <a:pos x="connsiteX0" y="connsiteY0"/>
                </a:cxn>
                <a:cxn ang="0">
                  <a:pos x="connsiteX1" y="connsiteY1"/>
                </a:cxn>
                <a:cxn ang="0">
                  <a:pos x="connsiteX2" y="connsiteY2"/>
                </a:cxn>
                <a:cxn ang="0">
                  <a:pos x="connsiteX3" y="connsiteY3"/>
                </a:cxn>
              </a:cxnLst>
              <a:rect l="l" t="t" r="r" b="b"/>
              <a:pathLst>
                <a:path w="9163048" h="344128">
                  <a:moveTo>
                    <a:pt x="0" y="0"/>
                  </a:moveTo>
                  <a:lnTo>
                    <a:pt x="9163048" y="0"/>
                  </a:lnTo>
                  <a:lnTo>
                    <a:pt x="9163048" y="344128"/>
                  </a:lnTo>
                  <a:lnTo>
                    <a:pt x="0" y="344128"/>
                  </a:lnTo>
                  <a:close/>
                </a:path>
              </a:pathLst>
            </a:custGeom>
            <a:solidFill>
              <a:srgbClr val="344758"/>
            </a:solidFill>
            <a:ln w="28785" cap="flat">
              <a:noFill/>
              <a:prstDash val="solid"/>
              <a:miter/>
            </a:ln>
          </p:spPr>
          <p:txBody>
            <a:bodyPr rtlCol="0" anchor="ctr"/>
            <a:lstStyle/>
            <a:p>
              <a:endParaRPr lang="en-US" dirty="0"/>
            </a:p>
          </p:txBody>
        </p:sp>
        <p:sp>
          <p:nvSpPr>
            <p:cNvPr id="113" name="Free-form: Shape 112">
              <a:extLst>
                <a:ext uri="{FF2B5EF4-FFF2-40B4-BE49-F238E27FC236}">
                  <a16:creationId xmlns:a16="http://schemas.microsoft.com/office/drawing/2014/main" id="{D57921A9-21C3-98F6-BBCA-161DA8CD3AE9}"/>
                </a:ext>
              </a:extLst>
            </p:cNvPr>
            <p:cNvSpPr/>
            <p:nvPr/>
          </p:nvSpPr>
          <p:spPr>
            <a:xfrm>
              <a:off x="4003392" y="2737622"/>
              <a:ext cx="1057773" cy="2833393"/>
            </a:xfrm>
            <a:custGeom>
              <a:avLst/>
              <a:gdLst>
                <a:gd name="connsiteX0" fmla="*/ 0 w 1057773"/>
                <a:gd name="connsiteY0" fmla="*/ 0 h 2833393"/>
                <a:gd name="connsiteX1" fmla="*/ 1057773 w 1057773"/>
                <a:gd name="connsiteY1" fmla="*/ 0 h 2833393"/>
                <a:gd name="connsiteX2" fmla="*/ 1057773 w 1057773"/>
                <a:gd name="connsiteY2" fmla="*/ 2833393 h 2833393"/>
                <a:gd name="connsiteX3" fmla="*/ 0 w 1057773"/>
                <a:gd name="connsiteY3" fmla="*/ 2833393 h 2833393"/>
              </a:gdLst>
              <a:ahLst/>
              <a:cxnLst>
                <a:cxn ang="0">
                  <a:pos x="connsiteX0" y="connsiteY0"/>
                </a:cxn>
                <a:cxn ang="0">
                  <a:pos x="connsiteX1" y="connsiteY1"/>
                </a:cxn>
                <a:cxn ang="0">
                  <a:pos x="connsiteX2" y="connsiteY2"/>
                </a:cxn>
                <a:cxn ang="0">
                  <a:pos x="connsiteX3" y="connsiteY3"/>
                </a:cxn>
              </a:cxnLst>
              <a:rect l="l" t="t" r="r" b="b"/>
              <a:pathLst>
                <a:path w="1057773" h="2833393">
                  <a:moveTo>
                    <a:pt x="0" y="0"/>
                  </a:moveTo>
                  <a:lnTo>
                    <a:pt x="1057773" y="0"/>
                  </a:lnTo>
                  <a:lnTo>
                    <a:pt x="1057773" y="2833393"/>
                  </a:lnTo>
                  <a:lnTo>
                    <a:pt x="0" y="2833393"/>
                  </a:lnTo>
                  <a:close/>
                </a:path>
              </a:pathLst>
            </a:custGeom>
            <a:solidFill>
              <a:srgbClr val="D7DFE7"/>
            </a:solidFill>
            <a:ln w="28785" cap="flat">
              <a:noFill/>
              <a:prstDash val="solid"/>
              <a:miter/>
            </a:ln>
          </p:spPr>
          <p:txBody>
            <a:bodyPr rtlCol="0" anchor="ctr"/>
            <a:lstStyle/>
            <a:p>
              <a:endParaRPr lang="en-US" dirty="0"/>
            </a:p>
          </p:txBody>
        </p:sp>
        <p:sp>
          <p:nvSpPr>
            <p:cNvPr id="114" name="Free-form: Shape 113">
              <a:extLst>
                <a:ext uri="{FF2B5EF4-FFF2-40B4-BE49-F238E27FC236}">
                  <a16:creationId xmlns:a16="http://schemas.microsoft.com/office/drawing/2014/main" id="{EDB6DF43-345C-7469-2D14-5390CE077DFA}"/>
                </a:ext>
              </a:extLst>
            </p:cNvPr>
            <p:cNvSpPr/>
            <p:nvPr/>
          </p:nvSpPr>
          <p:spPr>
            <a:xfrm>
              <a:off x="6121874" y="2743350"/>
              <a:ext cx="1260306" cy="2833364"/>
            </a:xfrm>
            <a:custGeom>
              <a:avLst/>
              <a:gdLst>
                <a:gd name="connsiteX0" fmla="*/ 0 w 1260306"/>
                <a:gd name="connsiteY0" fmla="*/ 0 h 2833364"/>
                <a:gd name="connsiteX1" fmla="*/ 1260307 w 1260306"/>
                <a:gd name="connsiteY1" fmla="*/ 0 h 2833364"/>
                <a:gd name="connsiteX2" fmla="*/ 1260307 w 1260306"/>
                <a:gd name="connsiteY2" fmla="*/ 2833365 h 2833364"/>
                <a:gd name="connsiteX3" fmla="*/ 0 w 1260306"/>
                <a:gd name="connsiteY3" fmla="*/ 2833365 h 2833364"/>
              </a:gdLst>
              <a:ahLst/>
              <a:cxnLst>
                <a:cxn ang="0">
                  <a:pos x="connsiteX0" y="connsiteY0"/>
                </a:cxn>
                <a:cxn ang="0">
                  <a:pos x="connsiteX1" y="connsiteY1"/>
                </a:cxn>
                <a:cxn ang="0">
                  <a:pos x="connsiteX2" y="connsiteY2"/>
                </a:cxn>
                <a:cxn ang="0">
                  <a:pos x="connsiteX3" y="connsiteY3"/>
                </a:cxn>
              </a:cxnLst>
              <a:rect l="l" t="t" r="r" b="b"/>
              <a:pathLst>
                <a:path w="1260306" h="2833364">
                  <a:moveTo>
                    <a:pt x="0" y="0"/>
                  </a:moveTo>
                  <a:lnTo>
                    <a:pt x="1260307" y="0"/>
                  </a:lnTo>
                  <a:lnTo>
                    <a:pt x="1260307" y="2833365"/>
                  </a:lnTo>
                  <a:lnTo>
                    <a:pt x="0" y="2833365"/>
                  </a:lnTo>
                  <a:close/>
                </a:path>
              </a:pathLst>
            </a:custGeom>
            <a:solidFill>
              <a:srgbClr val="D7DFE7"/>
            </a:solidFill>
            <a:ln w="28785" cap="flat">
              <a:noFill/>
              <a:prstDash val="solid"/>
              <a:miter/>
            </a:ln>
          </p:spPr>
          <p:txBody>
            <a:bodyPr rtlCol="0" anchor="ctr"/>
            <a:lstStyle/>
            <a:p>
              <a:endParaRPr lang="en-US" dirty="0"/>
            </a:p>
          </p:txBody>
        </p:sp>
        <p:sp>
          <p:nvSpPr>
            <p:cNvPr id="115" name="Free-form: Shape 114">
              <a:extLst>
                <a:ext uri="{FF2B5EF4-FFF2-40B4-BE49-F238E27FC236}">
                  <a16:creationId xmlns:a16="http://schemas.microsoft.com/office/drawing/2014/main" id="{9B7C7DB2-01FD-6418-681F-0FC5FFC60A44}"/>
                </a:ext>
              </a:extLst>
            </p:cNvPr>
            <p:cNvSpPr/>
            <p:nvPr/>
          </p:nvSpPr>
          <p:spPr>
            <a:xfrm>
              <a:off x="8614738" y="2737622"/>
              <a:ext cx="1232557" cy="2833393"/>
            </a:xfrm>
            <a:custGeom>
              <a:avLst/>
              <a:gdLst>
                <a:gd name="connsiteX0" fmla="*/ 0 w 1232557"/>
                <a:gd name="connsiteY0" fmla="*/ 0 h 2833393"/>
                <a:gd name="connsiteX1" fmla="*/ 1232558 w 1232557"/>
                <a:gd name="connsiteY1" fmla="*/ 0 h 2833393"/>
                <a:gd name="connsiteX2" fmla="*/ 1232558 w 1232557"/>
                <a:gd name="connsiteY2" fmla="*/ 2833393 h 2833393"/>
                <a:gd name="connsiteX3" fmla="*/ 0 w 1232557"/>
                <a:gd name="connsiteY3" fmla="*/ 2833393 h 2833393"/>
              </a:gdLst>
              <a:ahLst/>
              <a:cxnLst>
                <a:cxn ang="0">
                  <a:pos x="connsiteX0" y="connsiteY0"/>
                </a:cxn>
                <a:cxn ang="0">
                  <a:pos x="connsiteX1" y="connsiteY1"/>
                </a:cxn>
                <a:cxn ang="0">
                  <a:pos x="connsiteX2" y="connsiteY2"/>
                </a:cxn>
                <a:cxn ang="0">
                  <a:pos x="connsiteX3" y="connsiteY3"/>
                </a:cxn>
              </a:cxnLst>
              <a:rect l="l" t="t" r="r" b="b"/>
              <a:pathLst>
                <a:path w="1232557" h="2833393">
                  <a:moveTo>
                    <a:pt x="0" y="0"/>
                  </a:moveTo>
                  <a:lnTo>
                    <a:pt x="1232558" y="0"/>
                  </a:lnTo>
                  <a:lnTo>
                    <a:pt x="1232558" y="2833393"/>
                  </a:lnTo>
                  <a:lnTo>
                    <a:pt x="0" y="2833393"/>
                  </a:lnTo>
                  <a:close/>
                </a:path>
              </a:pathLst>
            </a:custGeom>
            <a:solidFill>
              <a:srgbClr val="D7DFE7"/>
            </a:solidFill>
            <a:ln w="28785" cap="flat">
              <a:noFill/>
              <a:prstDash val="solid"/>
              <a:miter/>
            </a:ln>
          </p:spPr>
          <p:txBody>
            <a:bodyPr rtlCol="0" anchor="ctr"/>
            <a:lstStyle/>
            <a:p>
              <a:endParaRPr lang="en-US" dirty="0"/>
            </a:p>
          </p:txBody>
        </p:sp>
        <p:sp>
          <p:nvSpPr>
            <p:cNvPr id="116" name="Free-form: Shape 115">
              <a:extLst>
                <a:ext uri="{FF2B5EF4-FFF2-40B4-BE49-F238E27FC236}">
                  <a16:creationId xmlns:a16="http://schemas.microsoft.com/office/drawing/2014/main" id="{48C098AD-35D3-27D3-6751-903E69C566D2}"/>
                </a:ext>
              </a:extLst>
            </p:cNvPr>
            <p:cNvSpPr/>
            <p:nvPr/>
          </p:nvSpPr>
          <p:spPr>
            <a:xfrm>
              <a:off x="1697719" y="2749078"/>
              <a:ext cx="1073115" cy="2833393"/>
            </a:xfrm>
            <a:custGeom>
              <a:avLst/>
              <a:gdLst>
                <a:gd name="connsiteX0" fmla="*/ 0 w 1073115"/>
                <a:gd name="connsiteY0" fmla="*/ 0 h 2833393"/>
                <a:gd name="connsiteX1" fmla="*/ 1073116 w 1073115"/>
                <a:gd name="connsiteY1" fmla="*/ 0 h 2833393"/>
                <a:gd name="connsiteX2" fmla="*/ 1073116 w 1073115"/>
                <a:gd name="connsiteY2" fmla="*/ 2833393 h 2833393"/>
                <a:gd name="connsiteX3" fmla="*/ 0 w 1073115"/>
                <a:gd name="connsiteY3" fmla="*/ 2833393 h 2833393"/>
              </a:gdLst>
              <a:ahLst/>
              <a:cxnLst>
                <a:cxn ang="0">
                  <a:pos x="connsiteX0" y="connsiteY0"/>
                </a:cxn>
                <a:cxn ang="0">
                  <a:pos x="connsiteX1" y="connsiteY1"/>
                </a:cxn>
                <a:cxn ang="0">
                  <a:pos x="connsiteX2" y="connsiteY2"/>
                </a:cxn>
                <a:cxn ang="0">
                  <a:pos x="connsiteX3" y="connsiteY3"/>
                </a:cxn>
              </a:cxnLst>
              <a:rect l="l" t="t" r="r" b="b"/>
              <a:pathLst>
                <a:path w="1073115" h="2833393">
                  <a:moveTo>
                    <a:pt x="0" y="0"/>
                  </a:moveTo>
                  <a:lnTo>
                    <a:pt x="1073116" y="0"/>
                  </a:lnTo>
                  <a:lnTo>
                    <a:pt x="1073116" y="2833393"/>
                  </a:lnTo>
                  <a:lnTo>
                    <a:pt x="0" y="2833393"/>
                  </a:lnTo>
                  <a:close/>
                </a:path>
              </a:pathLst>
            </a:custGeom>
            <a:solidFill>
              <a:srgbClr val="D7DFE7"/>
            </a:solidFill>
            <a:ln w="28785" cap="flat">
              <a:noFill/>
              <a:prstDash val="solid"/>
              <a:miter/>
            </a:ln>
          </p:spPr>
          <p:txBody>
            <a:bodyPr rtlCol="0" anchor="ctr"/>
            <a:lstStyle/>
            <a:p>
              <a:endParaRPr lang="en-US" dirty="0"/>
            </a:p>
          </p:txBody>
        </p:sp>
        <p:sp>
          <p:nvSpPr>
            <p:cNvPr id="117" name="Free-form: Shape 116">
              <a:extLst>
                <a:ext uri="{FF2B5EF4-FFF2-40B4-BE49-F238E27FC236}">
                  <a16:creationId xmlns:a16="http://schemas.microsoft.com/office/drawing/2014/main" id="{8F42408B-C234-AEF0-B839-0018183E33DF}"/>
                </a:ext>
              </a:extLst>
            </p:cNvPr>
            <p:cNvSpPr/>
            <p:nvPr/>
          </p:nvSpPr>
          <p:spPr>
            <a:xfrm>
              <a:off x="9847295" y="2743350"/>
              <a:ext cx="1013443" cy="2839121"/>
            </a:xfrm>
            <a:custGeom>
              <a:avLst/>
              <a:gdLst>
                <a:gd name="connsiteX0" fmla="*/ 0 w 1013443"/>
                <a:gd name="connsiteY0" fmla="*/ 0 h 2833393"/>
                <a:gd name="connsiteX1" fmla="*/ 1013444 w 1013443"/>
                <a:gd name="connsiteY1" fmla="*/ 0 h 2833393"/>
                <a:gd name="connsiteX2" fmla="*/ 1013444 w 1013443"/>
                <a:gd name="connsiteY2" fmla="*/ 2833393 h 2833393"/>
                <a:gd name="connsiteX3" fmla="*/ 0 w 1013443"/>
                <a:gd name="connsiteY3" fmla="*/ 2833393 h 2833393"/>
              </a:gdLst>
              <a:ahLst/>
              <a:cxnLst>
                <a:cxn ang="0">
                  <a:pos x="connsiteX0" y="connsiteY0"/>
                </a:cxn>
                <a:cxn ang="0">
                  <a:pos x="connsiteX1" y="connsiteY1"/>
                </a:cxn>
                <a:cxn ang="0">
                  <a:pos x="connsiteX2" y="connsiteY2"/>
                </a:cxn>
                <a:cxn ang="0">
                  <a:pos x="connsiteX3" y="connsiteY3"/>
                </a:cxn>
              </a:cxnLst>
              <a:rect l="l" t="t" r="r" b="b"/>
              <a:pathLst>
                <a:path w="1013443" h="2833393">
                  <a:moveTo>
                    <a:pt x="0" y="0"/>
                  </a:moveTo>
                  <a:lnTo>
                    <a:pt x="1013444" y="0"/>
                  </a:lnTo>
                  <a:lnTo>
                    <a:pt x="1013444" y="2833393"/>
                  </a:lnTo>
                  <a:lnTo>
                    <a:pt x="0" y="2833393"/>
                  </a:lnTo>
                  <a:close/>
                </a:path>
              </a:pathLst>
            </a:custGeom>
            <a:solidFill>
              <a:srgbClr val="9BB0C3"/>
            </a:solidFill>
            <a:ln w="28785" cap="flat">
              <a:noFill/>
              <a:prstDash val="solid"/>
              <a:miter/>
            </a:ln>
          </p:spPr>
          <p:txBody>
            <a:bodyPr rtlCol="0" anchor="ctr"/>
            <a:lstStyle/>
            <a:p>
              <a:endParaRPr lang="en-US" dirty="0"/>
            </a:p>
          </p:txBody>
        </p:sp>
        <p:sp>
          <p:nvSpPr>
            <p:cNvPr id="118" name="Free-form: Shape 117">
              <a:extLst>
                <a:ext uri="{FF2B5EF4-FFF2-40B4-BE49-F238E27FC236}">
                  <a16:creationId xmlns:a16="http://schemas.microsoft.com/office/drawing/2014/main" id="{09A9E867-4A47-36B6-F27B-E470F41FFE20}"/>
                </a:ext>
              </a:extLst>
            </p:cNvPr>
            <p:cNvSpPr/>
            <p:nvPr/>
          </p:nvSpPr>
          <p:spPr>
            <a:xfrm>
              <a:off x="7382180" y="2743350"/>
              <a:ext cx="1232557" cy="2833393"/>
            </a:xfrm>
            <a:custGeom>
              <a:avLst/>
              <a:gdLst>
                <a:gd name="connsiteX0" fmla="*/ 0 w 1232557"/>
                <a:gd name="connsiteY0" fmla="*/ 0 h 2833393"/>
                <a:gd name="connsiteX1" fmla="*/ 1232557 w 1232557"/>
                <a:gd name="connsiteY1" fmla="*/ 0 h 2833393"/>
                <a:gd name="connsiteX2" fmla="*/ 1232557 w 1232557"/>
                <a:gd name="connsiteY2" fmla="*/ 2833393 h 2833393"/>
                <a:gd name="connsiteX3" fmla="*/ -1 w 1232557"/>
                <a:gd name="connsiteY3" fmla="*/ 2833393 h 2833393"/>
              </a:gdLst>
              <a:ahLst/>
              <a:cxnLst>
                <a:cxn ang="0">
                  <a:pos x="connsiteX0" y="connsiteY0"/>
                </a:cxn>
                <a:cxn ang="0">
                  <a:pos x="connsiteX1" y="connsiteY1"/>
                </a:cxn>
                <a:cxn ang="0">
                  <a:pos x="connsiteX2" y="connsiteY2"/>
                </a:cxn>
                <a:cxn ang="0">
                  <a:pos x="connsiteX3" y="connsiteY3"/>
                </a:cxn>
              </a:cxnLst>
              <a:rect l="l" t="t" r="r" b="b"/>
              <a:pathLst>
                <a:path w="1232557" h="2833393">
                  <a:moveTo>
                    <a:pt x="0" y="0"/>
                  </a:moveTo>
                  <a:lnTo>
                    <a:pt x="1232557" y="0"/>
                  </a:lnTo>
                  <a:lnTo>
                    <a:pt x="1232557" y="2833393"/>
                  </a:lnTo>
                  <a:lnTo>
                    <a:pt x="-1" y="2833393"/>
                  </a:lnTo>
                  <a:close/>
                </a:path>
              </a:pathLst>
            </a:custGeom>
            <a:solidFill>
              <a:srgbClr val="9BB0C3"/>
            </a:solidFill>
            <a:ln w="28785" cap="flat">
              <a:noFill/>
              <a:prstDash val="solid"/>
              <a:miter/>
            </a:ln>
          </p:spPr>
          <p:txBody>
            <a:bodyPr rtlCol="0" anchor="ctr"/>
            <a:lstStyle/>
            <a:p>
              <a:endParaRPr lang="en-US" dirty="0"/>
            </a:p>
          </p:txBody>
        </p:sp>
        <p:sp>
          <p:nvSpPr>
            <p:cNvPr id="119" name="Free-form: Shape 118">
              <a:extLst>
                <a:ext uri="{FF2B5EF4-FFF2-40B4-BE49-F238E27FC236}">
                  <a16:creationId xmlns:a16="http://schemas.microsoft.com/office/drawing/2014/main" id="{C4C2D3A0-1EF0-1B42-7631-21DFE75349D5}"/>
                </a:ext>
              </a:extLst>
            </p:cNvPr>
            <p:cNvSpPr/>
            <p:nvPr/>
          </p:nvSpPr>
          <p:spPr>
            <a:xfrm>
              <a:off x="5076508" y="2742010"/>
              <a:ext cx="1073115" cy="2840461"/>
            </a:xfrm>
            <a:custGeom>
              <a:avLst/>
              <a:gdLst>
                <a:gd name="connsiteX0" fmla="*/ 0 w 1073115"/>
                <a:gd name="connsiteY0" fmla="*/ 0 h 2833393"/>
                <a:gd name="connsiteX1" fmla="*/ 1073115 w 1073115"/>
                <a:gd name="connsiteY1" fmla="*/ 0 h 2833393"/>
                <a:gd name="connsiteX2" fmla="*/ 1073115 w 1073115"/>
                <a:gd name="connsiteY2" fmla="*/ 2833393 h 2833393"/>
                <a:gd name="connsiteX3" fmla="*/ 0 w 1073115"/>
                <a:gd name="connsiteY3" fmla="*/ 2833393 h 2833393"/>
              </a:gdLst>
              <a:ahLst/>
              <a:cxnLst>
                <a:cxn ang="0">
                  <a:pos x="connsiteX0" y="connsiteY0"/>
                </a:cxn>
                <a:cxn ang="0">
                  <a:pos x="connsiteX1" y="connsiteY1"/>
                </a:cxn>
                <a:cxn ang="0">
                  <a:pos x="connsiteX2" y="connsiteY2"/>
                </a:cxn>
                <a:cxn ang="0">
                  <a:pos x="connsiteX3" y="connsiteY3"/>
                </a:cxn>
              </a:cxnLst>
              <a:rect l="l" t="t" r="r" b="b"/>
              <a:pathLst>
                <a:path w="1073115" h="2833393">
                  <a:moveTo>
                    <a:pt x="0" y="0"/>
                  </a:moveTo>
                  <a:lnTo>
                    <a:pt x="1073115" y="0"/>
                  </a:lnTo>
                  <a:lnTo>
                    <a:pt x="1073115" y="2833393"/>
                  </a:lnTo>
                  <a:lnTo>
                    <a:pt x="0" y="2833393"/>
                  </a:lnTo>
                  <a:close/>
                </a:path>
              </a:pathLst>
            </a:custGeom>
            <a:solidFill>
              <a:srgbClr val="9BB0C3"/>
            </a:solidFill>
            <a:ln w="28785" cap="flat">
              <a:noFill/>
              <a:prstDash val="solid"/>
              <a:miter/>
            </a:ln>
          </p:spPr>
          <p:txBody>
            <a:bodyPr rtlCol="0" anchor="ctr"/>
            <a:lstStyle/>
            <a:p>
              <a:endParaRPr lang="en-US" dirty="0"/>
            </a:p>
          </p:txBody>
        </p:sp>
        <p:sp>
          <p:nvSpPr>
            <p:cNvPr id="120" name="Free-form: Shape 119">
              <a:extLst>
                <a:ext uri="{FF2B5EF4-FFF2-40B4-BE49-F238E27FC236}">
                  <a16:creationId xmlns:a16="http://schemas.microsoft.com/office/drawing/2014/main" id="{784B97F5-7F09-C797-AB5D-C690464C2371}"/>
                </a:ext>
              </a:extLst>
            </p:cNvPr>
            <p:cNvSpPr/>
            <p:nvPr/>
          </p:nvSpPr>
          <p:spPr>
            <a:xfrm>
              <a:off x="2770835" y="2749078"/>
              <a:ext cx="1232557" cy="2827607"/>
            </a:xfrm>
            <a:custGeom>
              <a:avLst/>
              <a:gdLst>
                <a:gd name="connsiteX0" fmla="*/ 0 w 1232557"/>
                <a:gd name="connsiteY0" fmla="*/ 0 h 2827607"/>
                <a:gd name="connsiteX1" fmla="*/ 1232557 w 1232557"/>
                <a:gd name="connsiteY1" fmla="*/ 0 h 2827607"/>
                <a:gd name="connsiteX2" fmla="*/ 1232557 w 1232557"/>
                <a:gd name="connsiteY2" fmla="*/ 2827608 h 2827607"/>
                <a:gd name="connsiteX3" fmla="*/ 0 w 1232557"/>
                <a:gd name="connsiteY3" fmla="*/ 2827608 h 2827607"/>
              </a:gdLst>
              <a:ahLst/>
              <a:cxnLst>
                <a:cxn ang="0">
                  <a:pos x="connsiteX0" y="connsiteY0"/>
                </a:cxn>
                <a:cxn ang="0">
                  <a:pos x="connsiteX1" y="connsiteY1"/>
                </a:cxn>
                <a:cxn ang="0">
                  <a:pos x="connsiteX2" y="connsiteY2"/>
                </a:cxn>
                <a:cxn ang="0">
                  <a:pos x="connsiteX3" y="connsiteY3"/>
                </a:cxn>
              </a:cxnLst>
              <a:rect l="l" t="t" r="r" b="b"/>
              <a:pathLst>
                <a:path w="1232557" h="2827607">
                  <a:moveTo>
                    <a:pt x="0" y="0"/>
                  </a:moveTo>
                  <a:lnTo>
                    <a:pt x="1232557" y="0"/>
                  </a:lnTo>
                  <a:lnTo>
                    <a:pt x="1232557" y="2827608"/>
                  </a:lnTo>
                  <a:lnTo>
                    <a:pt x="0" y="2827608"/>
                  </a:lnTo>
                  <a:close/>
                </a:path>
              </a:pathLst>
            </a:custGeom>
            <a:solidFill>
              <a:srgbClr val="9BB0C3"/>
            </a:solidFill>
            <a:ln w="28785" cap="flat">
              <a:noFill/>
              <a:prstDash val="solid"/>
              <a:miter/>
            </a:ln>
          </p:spPr>
          <p:txBody>
            <a:bodyPr rtlCol="0" anchor="ctr"/>
            <a:lstStyle/>
            <a:p>
              <a:endParaRPr lang="en-US" dirty="0"/>
            </a:p>
          </p:txBody>
        </p:sp>
        <p:sp>
          <p:nvSpPr>
            <p:cNvPr id="121" name="Free-form: Shape 120">
              <a:extLst>
                <a:ext uri="{FF2B5EF4-FFF2-40B4-BE49-F238E27FC236}">
                  <a16:creationId xmlns:a16="http://schemas.microsoft.com/office/drawing/2014/main" id="{CF071BD9-A7B4-3450-3B93-1ED4E4C5FE10}"/>
                </a:ext>
              </a:extLst>
            </p:cNvPr>
            <p:cNvSpPr/>
            <p:nvPr/>
          </p:nvSpPr>
          <p:spPr>
            <a:xfrm>
              <a:off x="1703447" y="2049366"/>
              <a:ext cx="9163019" cy="28785"/>
            </a:xfrm>
            <a:custGeom>
              <a:avLst/>
              <a:gdLst>
                <a:gd name="connsiteX0" fmla="*/ 0 w 9163019"/>
                <a:gd name="connsiteY0" fmla="*/ 0 h 28785"/>
                <a:gd name="connsiteX1" fmla="*/ 9163019 w 9163019"/>
                <a:gd name="connsiteY1" fmla="*/ 0 h 28785"/>
              </a:gdLst>
              <a:ahLst/>
              <a:cxnLst>
                <a:cxn ang="0">
                  <a:pos x="connsiteX0" y="connsiteY0"/>
                </a:cxn>
                <a:cxn ang="0">
                  <a:pos x="connsiteX1" y="connsiteY1"/>
                </a:cxn>
              </a:cxnLst>
              <a:rect l="l" t="t" r="r" b="b"/>
              <a:pathLst>
                <a:path w="9163019" h="28785">
                  <a:moveTo>
                    <a:pt x="0" y="0"/>
                  </a:moveTo>
                  <a:lnTo>
                    <a:pt x="9163019" y="0"/>
                  </a:lnTo>
                </a:path>
              </a:pathLst>
            </a:custGeom>
            <a:ln w="11456" cap="flat">
              <a:solidFill>
                <a:srgbClr val="000000"/>
              </a:solidFill>
              <a:prstDash val="solid"/>
              <a:miter/>
            </a:ln>
          </p:spPr>
          <p:txBody>
            <a:bodyPr rtlCol="0" anchor="ctr"/>
            <a:lstStyle/>
            <a:p>
              <a:endParaRPr lang="en-US" dirty="0"/>
            </a:p>
          </p:txBody>
        </p:sp>
        <p:sp>
          <p:nvSpPr>
            <p:cNvPr id="122" name="Free-form: Shape 121">
              <a:extLst>
                <a:ext uri="{FF2B5EF4-FFF2-40B4-BE49-F238E27FC236}">
                  <a16:creationId xmlns:a16="http://schemas.microsoft.com/office/drawing/2014/main" id="{2C787853-2696-00E9-F31D-1D4F8615E7F3}"/>
                </a:ext>
              </a:extLst>
            </p:cNvPr>
            <p:cNvSpPr/>
            <p:nvPr/>
          </p:nvSpPr>
          <p:spPr>
            <a:xfrm>
              <a:off x="1697719" y="2043637"/>
              <a:ext cx="28785" cy="344128"/>
            </a:xfrm>
            <a:custGeom>
              <a:avLst/>
              <a:gdLst>
                <a:gd name="connsiteX0" fmla="*/ 0 w 28785"/>
                <a:gd name="connsiteY0" fmla="*/ 344128 h 344128"/>
                <a:gd name="connsiteX1" fmla="*/ 0 w 28785"/>
                <a:gd name="connsiteY1" fmla="*/ 0 h 344128"/>
              </a:gdLst>
              <a:ahLst/>
              <a:cxnLst>
                <a:cxn ang="0">
                  <a:pos x="connsiteX0" y="connsiteY0"/>
                </a:cxn>
                <a:cxn ang="0">
                  <a:pos x="connsiteX1" y="connsiteY1"/>
                </a:cxn>
              </a:cxnLst>
              <a:rect l="l" t="t" r="r" b="b"/>
              <a:pathLst>
                <a:path w="28785" h="344128">
                  <a:moveTo>
                    <a:pt x="0" y="344128"/>
                  </a:moveTo>
                  <a:lnTo>
                    <a:pt x="0" y="0"/>
                  </a:lnTo>
                </a:path>
              </a:pathLst>
            </a:custGeom>
            <a:ln w="11456" cap="flat">
              <a:solidFill>
                <a:srgbClr val="000000"/>
              </a:solidFill>
              <a:prstDash val="solid"/>
              <a:miter/>
            </a:ln>
          </p:spPr>
          <p:txBody>
            <a:bodyPr rtlCol="0" anchor="ctr"/>
            <a:lstStyle/>
            <a:p>
              <a:endParaRPr lang="en-US" dirty="0"/>
            </a:p>
          </p:txBody>
        </p:sp>
        <p:sp>
          <p:nvSpPr>
            <p:cNvPr id="123" name="Free-form: Shape 122">
              <a:extLst>
                <a:ext uri="{FF2B5EF4-FFF2-40B4-BE49-F238E27FC236}">
                  <a16:creationId xmlns:a16="http://schemas.microsoft.com/office/drawing/2014/main" id="{BE2FBAE9-4466-2B5D-8FA4-607571DFFDBF}"/>
                </a:ext>
              </a:extLst>
            </p:cNvPr>
            <p:cNvSpPr/>
            <p:nvPr/>
          </p:nvSpPr>
          <p:spPr>
            <a:xfrm>
              <a:off x="6149623" y="2043637"/>
              <a:ext cx="28785" cy="344128"/>
            </a:xfrm>
            <a:custGeom>
              <a:avLst/>
              <a:gdLst>
                <a:gd name="connsiteX0" fmla="*/ 0 w 28785"/>
                <a:gd name="connsiteY0" fmla="*/ 344128 h 344128"/>
                <a:gd name="connsiteX1" fmla="*/ 0 w 28785"/>
                <a:gd name="connsiteY1" fmla="*/ 0 h 344128"/>
              </a:gdLst>
              <a:ahLst/>
              <a:cxnLst>
                <a:cxn ang="0">
                  <a:pos x="connsiteX0" y="connsiteY0"/>
                </a:cxn>
                <a:cxn ang="0">
                  <a:pos x="connsiteX1" y="connsiteY1"/>
                </a:cxn>
              </a:cxnLst>
              <a:rect l="l" t="t" r="r" b="b"/>
              <a:pathLst>
                <a:path w="28785" h="344128">
                  <a:moveTo>
                    <a:pt x="0" y="344128"/>
                  </a:moveTo>
                  <a:lnTo>
                    <a:pt x="0" y="0"/>
                  </a:lnTo>
                </a:path>
              </a:pathLst>
            </a:custGeom>
            <a:ln w="11456" cap="flat">
              <a:solidFill>
                <a:srgbClr val="000000"/>
              </a:solidFill>
              <a:prstDash val="solid"/>
              <a:miter/>
            </a:ln>
          </p:spPr>
          <p:txBody>
            <a:bodyPr rtlCol="0" anchor="ctr"/>
            <a:lstStyle/>
            <a:p>
              <a:endParaRPr lang="en-US" dirty="0"/>
            </a:p>
          </p:txBody>
        </p:sp>
        <p:sp>
          <p:nvSpPr>
            <p:cNvPr id="124" name="Free-form: Shape 123">
              <a:extLst>
                <a:ext uri="{FF2B5EF4-FFF2-40B4-BE49-F238E27FC236}">
                  <a16:creationId xmlns:a16="http://schemas.microsoft.com/office/drawing/2014/main" id="{2021C3E2-3276-267C-817C-CF6C66A57F08}"/>
                </a:ext>
              </a:extLst>
            </p:cNvPr>
            <p:cNvSpPr/>
            <p:nvPr/>
          </p:nvSpPr>
          <p:spPr>
            <a:xfrm>
              <a:off x="10860739" y="2043637"/>
              <a:ext cx="28785" cy="344128"/>
            </a:xfrm>
            <a:custGeom>
              <a:avLst/>
              <a:gdLst>
                <a:gd name="connsiteX0" fmla="*/ 0 w 28785"/>
                <a:gd name="connsiteY0" fmla="*/ 344128 h 344128"/>
                <a:gd name="connsiteX1" fmla="*/ 0 w 28785"/>
                <a:gd name="connsiteY1" fmla="*/ 0 h 344128"/>
              </a:gdLst>
              <a:ahLst/>
              <a:cxnLst>
                <a:cxn ang="0">
                  <a:pos x="connsiteX0" y="connsiteY0"/>
                </a:cxn>
                <a:cxn ang="0">
                  <a:pos x="connsiteX1" y="connsiteY1"/>
                </a:cxn>
              </a:cxnLst>
              <a:rect l="l" t="t" r="r" b="b"/>
              <a:pathLst>
                <a:path w="28785" h="344128">
                  <a:moveTo>
                    <a:pt x="0" y="344128"/>
                  </a:moveTo>
                  <a:lnTo>
                    <a:pt x="0" y="0"/>
                  </a:lnTo>
                </a:path>
              </a:pathLst>
            </a:custGeom>
            <a:ln w="11456" cap="flat">
              <a:solidFill>
                <a:srgbClr val="000000"/>
              </a:solidFill>
              <a:prstDash val="solid"/>
              <a:miter/>
            </a:ln>
          </p:spPr>
          <p:txBody>
            <a:bodyPr rtlCol="0" anchor="ctr"/>
            <a:lstStyle/>
            <a:p>
              <a:endParaRPr lang="en-US" dirty="0"/>
            </a:p>
          </p:txBody>
        </p:sp>
        <p:sp>
          <p:nvSpPr>
            <p:cNvPr id="125" name="Free-form: Shape 124">
              <a:extLst>
                <a:ext uri="{FF2B5EF4-FFF2-40B4-BE49-F238E27FC236}">
                  <a16:creationId xmlns:a16="http://schemas.microsoft.com/office/drawing/2014/main" id="{A0179CBA-F846-B807-5F33-8199E2D109F7}"/>
                </a:ext>
              </a:extLst>
            </p:cNvPr>
            <p:cNvSpPr/>
            <p:nvPr/>
          </p:nvSpPr>
          <p:spPr>
            <a:xfrm>
              <a:off x="1703447" y="2393494"/>
              <a:ext cx="9163019" cy="28785"/>
            </a:xfrm>
            <a:custGeom>
              <a:avLst/>
              <a:gdLst>
                <a:gd name="connsiteX0" fmla="*/ 0 w 9163019"/>
                <a:gd name="connsiteY0" fmla="*/ 0 h 28785"/>
                <a:gd name="connsiteX1" fmla="*/ 9163019 w 9163019"/>
                <a:gd name="connsiteY1" fmla="*/ 0 h 28785"/>
              </a:gdLst>
              <a:ahLst/>
              <a:cxnLst>
                <a:cxn ang="0">
                  <a:pos x="connsiteX0" y="connsiteY0"/>
                </a:cxn>
                <a:cxn ang="0">
                  <a:pos x="connsiteX1" y="connsiteY1"/>
                </a:cxn>
              </a:cxnLst>
              <a:rect l="l" t="t" r="r" b="b"/>
              <a:pathLst>
                <a:path w="9163019" h="28785">
                  <a:moveTo>
                    <a:pt x="0" y="0"/>
                  </a:moveTo>
                  <a:lnTo>
                    <a:pt x="9163019" y="0"/>
                  </a:lnTo>
                </a:path>
              </a:pathLst>
            </a:custGeom>
            <a:ln w="11456" cap="flat">
              <a:solidFill>
                <a:srgbClr val="000000"/>
              </a:solidFill>
              <a:prstDash val="solid"/>
              <a:miter/>
            </a:ln>
          </p:spPr>
          <p:txBody>
            <a:bodyPr rtlCol="0" anchor="ctr"/>
            <a:lstStyle/>
            <a:p>
              <a:endParaRPr lang="en-US" dirty="0"/>
            </a:p>
          </p:txBody>
        </p:sp>
        <p:sp>
          <p:nvSpPr>
            <p:cNvPr id="126" name="Free-form: Shape 125">
              <a:extLst>
                <a:ext uri="{FF2B5EF4-FFF2-40B4-BE49-F238E27FC236}">
                  <a16:creationId xmlns:a16="http://schemas.microsoft.com/office/drawing/2014/main" id="{FBC755C6-F76F-5E59-A0AC-56FD60281B91}"/>
                </a:ext>
              </a:extLst>
            </p:cNvPr>
            <p:cNvSpPr/>
            <p:nvPr/>
          </p:nvSpPr>
          <p:spPr>
            <a:xfrm>
              <a:off x="1697719" y="2387765"/>
              <a:ext cx="28785" cy="344128"/>
            </a:xfrm>
            <a:custGeom>
              <a:avLst/>
              <a:gdLst>
                <a:gd name="connsiteX0" fmla="*/ 0 w 28785"/>
                <a:gd name="connsiteY0" fmla="*/ 344128 h 344128"/>
                <a:gd name="connsiteX1" fmla="*/ 0 w 28785"/>
                <a:gd name="connsiteY1" fmla="*/ 0 h 344128"/>
              </a:gdLst>
              <a:ahLst/>
              <a:cxnLst>
                <a:cxn ang="0">
                  <a:pos x="connsiteX0" y="connsiteY0"/>
                </a:cxn>
                <a:cxn ang="0">
                  <a:pos x="connsiteX1" y="connsiteY1"/>
                </a:cxn>
              </a:cxnLst>
              <a:rect l="l" t="t" r="r" b="b"/>
              <a:pathLst>
                <a:path w="28785" h="344128">
                  <a:moveTo>
                    <a:pt x="0" y="344128"/>
                  </a:moveTo>
                  <a:lnTo>
                    <a:pt x="0" y="0"/>
                  </a:lnTo>
                </a:path>
              </a:pathLst>
            </a:custGeom>
            <a:ln w="11456" cap="flat">
              <a:solidFill>
                <a:srgbClr val="000000"/>
              </a:solidFill>
              <a:prstDash val="solid"/>
              <a:miter/>
            </a:ln>
          </p:spPr>
          <p:txBody>
            <a:bodyPr rtlCol="0" anchor="ctr"/>
            <a:lstStyle/>
            <a:p>
              <a:endParaRPr lang="en-US" dirty="0"/>
            </a:p>
          </p:txBody>
        </p:sp>
        <p:sp>
          <p:nvSpPr>
            <p:cNvPr id="127" name="TextBox 126">
              <a:extLst>
                <a:ext uri="{FF2B5EF4-FFF2-40B4-BE49-F238E27FC236}">
                  <a16:creationId xmlns:a16="http://schemas.microsoft.com/office/drawing/2014/main" id="{AE822EE5-2B29-1345-FBCF-F8D02A8648F7}"/>
                </a:ext>
              </a:extLst>
            </p:cNvPr>
            <p:cNvSpPr txBox="1"/>
            <p:nvPr/>
          </p:nvSpPr>
          <p:spPr>
            <a:xfrm>
              <a:off x="2219055" y="2323856"/>
              <a:ext cx="441947" cy="408078"/>
            </a:xfrm>
            <a:prstGeom prst="rect">
              <a:avLst/>
            </a:prstGeom>
            <a:noFill/>
          </p:spPr>
          <p:txBody>
            <a:bodyPr wrap="none" rtlCol="0">
              <a:spAutoFit/>
            </a:bodyPr>
            <a:lstStyle/>
            <a:p>
              <a:pPr algn="l"/>
              <a:r>
                <a:rPr lang="en-US" sz="2267" spc="0" baseline="0" dirty="0">
                  <a:ln/>
                  <a:solidFill>
                    <a:srgbClr val="000000"/>
                  </a:solidFill>
                  <a:latin typeface="Arial"/>
                  <a:cs typeface="Arial"/>
                  <a:sym typeface="Arial"/>
                  <a:rtl val="0"/>
                </a:rPr>
                <a:t>M</a:t>
              </a:r>
            </a:p>
          </p:txBody>
        </p:sp>
        <p:sp>
          <p:nvSpPr>
            <p:cNvPr id="128" name="TextBox 127">
              <a:extLst>
                <a:ext uri="{FF2B5EF4-FFF2-40B4-BE49-F238E27FC236}">
                  <a16:creationId xmlns:a16="http://schemas.microsoft.com/office/drawing/2014/main" id="{F8A69811-267D-F4E4-CB48-A8CA865AEE55}"/>
                </a:ext>
              </a:extLst>
            </p:cNvPr>
            <p:cNvSpPr txBox="1"/>
            <p:nvPr/>
          </p:nvSpPr>
          <p:spPr>
            <a:xfrm>
              <a:off x="2457952" y="2453237"/>
              <a:ext cx="298021" cy="292937"/>
            </a:xfrm>
            <a:prstGeom prst="rect">
              <a:avLst/>
            </a:prstGeom>
            <a:noFill/>
          </p:spPr>
          <p:txBody>
            <a:bodyPr wrap="none" rtlCol="0">
              <a:spAutoFit/>
            </a:bodyPr>
            <a:lstStyle/>
            <a:p>
              <a:pPr algn="l"/>
              <a:r>
                <a:rPr lang="en-US" sz="1587" spc="0" baseline="0" dirty="0">
                  <a:ln/>
                  <a:solidFill>
                    <a:srgbClr val="000000"/>
                  </a:solidFill>
                  <a:latin typeface="Arial"/>
                  <a:cs typeface="Arial"/>
                  <a:sym typeface="Arial"/>
                  <a:rtl val="0"/>
                </a:rPr>
                <a:t>s</a:t>
              </a:r>
            </a:p>
          </p:txBody>
        </p:sp>
        <p:sp>
          <p:nvSpPr>
            <p:cNvPr id="129" name="TextBox 128">
              <a:extLst>
                <a:ext uri="{FF2B5EF4-FFF2-40B4-BE49-F238E27FC236}">
                  <a16:creationId xmlns:a16="http://schemas.microsoft.com/office/drawing/2014/main" id="{45FEC10C-C4FC-3FAD-F123-4AF85552A1E8}"/>
                </a:ext>
              </a:extLst>
            </p:cNvPr>
            <p:cNvSpPr txBox="1"/>
            <p:nvPr/>
          </p:nvSpPr>
          <p:spPr>
            <a:xfrm>
              <a:off x="2630031" y="2323856"/>
              <a:ext cx="355591" cy="408078"/>
            </a:xfrm>
            <a:prstGeom prst="rect">
              <a:avLst/>
            </a:prstGeom>
            <a:noFill/>
          </p:spPr>
          <p:txBody>
            <a:bodyPr wrap="none" rtlCol="0">
              <a:spAutoFit/>
            </a:bodyPr>
            <a:lstStyle/>
            <a:p>
              <a:pPr algn="l"/>
              <a:r>
                <a:rPr lang="en-US" sz="2267" spc="0" baseline="0" dirty="0">
                  <a:ln/>
                  <a:solidFill>
                    <a:srgbClr val="000000"/>
                  </a:solidFill>
                  <a:latin typeface="Arial"/>
                  <a:cs typeface="Arial"/>
                  <a:sym typeface="Arial"/>
                  <a:rtl val="0"/>
                </a:rPr>
                <a:t>=</a:t>
              </a:r>
            </a:p>
          </p:txBody>
        </p:sp>
        <p:sp>
          <p:nvSpPr>
            <p:cNvPr id="130" name="TextBox 129">
              <a:extLst>
                <a:ext uri="{FF2B5EF4-FFF2-40B4-BE49-F238E27FC236}">
                  <a16:creationId xmlns:a16="http://schemas.microsoft.com/office/drawing/2014/main" id="{CEB09F79-2E76-B81C-2AC9-5E2338B7AAF2}"/>
                </a:ext>
              </a:extLst>
            </p:cNvPr>
            <p:cNvSpPr txBox="1"/>
            <p:nvPr/>
          </p:nvSpPr>
          <p:spPr>
            <a:xfrm>
              <a:off x="2932728" y="2323856"/>
              <a:ext cx="355591" cy="408078"/>
            </a:xfrm>
            <a:prstGeom prst="rect">
              <a:avLst/>
            </a:prstGeom>
            <a:noFill/>
          </p:spPr>
          <p:txBody>
            <a:bodyPr wrap="none" rtlCol="0">
              <a:spAutoFit/>
            </a:bodyPr>
            <a:lstStyle/>
            <a:p>
              <a:pPr algn="l"/>
              <a:r>
                <a:rPr lang="en-US" sz="2267" spc="0" baseline="0" dirty="0">
                  <a:ln/>
                  <a:solidFill>
                    <a:srgbClr val="000000"/>
                  </a:solidFill>
                  <a:latin typeface="Arial"/>
                  <a:cs typeface="Arial"/>
                  <a:sym typeface="Arial"/>
                  <a:rtl val="0"/>
                </a:rPr>
                <a:t>1</a:t>
              </a:r>
            </a:p>
          </p:txBody>
        </p:sp>
        <p:sp>
          <p:nvSpPr>
            <p:cNvPr id="131" name="TextBox 130">
              <a:extLst>
                <a:ext uri="{FF2B5EF4-FFF2-40B4-BE49-F238E27FC236}">
                  <a16:creationId xmlns:a16="http://schemas.microsoft.com/office/drawing/2014/main" id="{1D3C28C1-DE91-D986-38B9-9F3817E072AB}"/>
                </a:ext>
              </a:extLst>
            </p:cNvPr>
            <p:cNvSpPr txBox="1"/>
            <p:nvPr/>
          </p:nvSpPr>
          <p:spPr>
            <a:xfrm>
              <a:off x="3076119" y="2323856"/>
              <a:ext cx="269235" cy="408078"/>
            </a:xfrm>
            <a:prstGeom prst="rect">
              <a:avLst/>
            </a:prstGeom>
            <a:noFill/>
          </p:spPr>
          <p:txBody>
            <a:bodyPr wrap="none" rtlCol="0">
              <a:spAutoFit/>
            </a:bodyPr>
            <a:lstStyle/>
            <a:p>
              <a:pPr algn="l"/>
              <a:r>
                <a:rPr lang="en-US" sz="2267" spc="0" baseline="0" dirty="0">
                  <a:ln/>
                  <a:solidFill>
                    <a:srgbClr val="000000"/>
                  </a:solidFill>
                  <a:latin typeface="Arial"/>
                  <a:cs typeface="Arial"/>
                  <a:sym typeface="Arial"/>
                  <a:rtl val="0"/>
                </a:rPr>
                <a:t>.</a:t>
              </a:r>
            </a:p>
          </p:txBody>
        </p:sp>
        <p:sp>
          <p:nvSpPr>
            <p:cNvPr id="132" name="TextBox 131">
              <a:extLst>
                <a:ext uri="{FF2B5EF4-FFF2-40B4-BE49-F238E27FC236}">
                  <a16:creationId xmlns:a16="http://schemas.microsoft.com/office/drawing/2014/main" id="{5A531478-B605-0D07-48AC-2EB4206A98B5}"/>
                </a:ext>
              </a:extLst>
            </p:cNvPr>
            <p:cNvSpPr txBox="1"/>
            <p:nvPr/>
          </p:nvSpPr>
          <p:spPr>
            <a:xfrm>
              <a:off x="3155785" y="2323856"/>
              <a:ext cx="355591" cy="408078"/>
            </a:xfrm>
            <a:prstGeom prst="rect">
              <a:avLst/>
            </a:prstGeom>
            <a:noFill/>
          </p:spPr>
          <p:txBody>
            <a:bodyPr wrap="none" rtlCol="0">
              <a:spAutoFit/>
            </a:bodyPr>
            <a:lstStyle/>
            <a:p>
              <a:pPr algn="l"/>
              <a:r>
                <a:rPr lang="en-US" sz="2267" spc="0" baseline="0" dirty="0">
                  <a:ln/>
                  <a:solidFill>
                    <a:srgbClr val="000000"/>
                  </a:solidFill>
                  <a:latin typeface="Arial"/>
                  <a:cs typeface="Arial"/>
                  <a:sym typeface="Arial"/>
                  <a:rtl val="0"/>
                </a:rPr>
                <a:t>4</a:t>
              </a:r>
            </a:p>
          </p:txBody>
        </p:sp>
        <p:sp>
          <p:nvSpPr>
            <p:cNvPr id="133" name="Free-form: Shape 132">
              <a:extLst>
                <a:ext uri="{FF2B5EF4-FFF2-40B4-BE49-F238E27FC236}">
                  <a16:creationId xmlns:a16="http://schemas.microsoft.com/office/drawing/2014/main" id="{38AF9B7B-C1E8-3E45-2111-1E61511EEDC7}"/>
                </a:ext>
              </a:extLst>
            </p:cNvPr>
            <p:cNvSpPr/>
            <p:nvPr/>
          </p:nvSpPr>
          <p:spPr>
            <a:xfrm>
              <a:off x="4003392" y="2387765"/>
              <a:ext cx="28785" cy="344128"/>
            </a:xfrm>
            <a:custGeom>
              <a:avLst/>
              <a:gdLst>
                <a:gd name="connsiteX0" fmla="*/ 0 w 28785"/>
                <a:gd name="connsiteY0" fmla="*/ 344128 h 344128"/>
                <a:gd name="connsiteX1" fmla="*/ 0 w 28785"/>
                <a:gd name="connsiteY1" fmla="*/ 0 h 344128"/>
              </a:gdLst>
              <a:ahLst/>
              <a:cxnLst>
                <a:cxn ang="0">
                  <a:pos x="connsiteX0" y="connsiteY0"/>
                </a:cxn>
                <a:cxn ang="0">
                  <a:pos x="connsiteX1" y="connsiteY1"/>
                </a:cxn>
              </a:cxnLst>
              <a:rect l="l" t="t" r="r" b="b"/>
              <a:pathLst>
                <a:path w="28785" h="344128">
                  <a:moveTo>
                    <a:pt x="0" y="344128"/>
                  </a:moveTo>
                  <a:lnTo>
                    <a:pt x="0" y="0"/>
                  </a:lnTo>
                </a:path>
              </a:pathLst>
            </a:custGeom>
            <a:ln w="11456" cap="flat">
              <a:solidFill>
                <a:srgbClr val="000000"/>
              </a:solidFill>
              <a:prstDash val="solid"/>
              <a:miter/>
            </a:ln>
          </p:spPr>
          <p:txBody>
            <a:bodyPr rtlCol="0" anchor="ctr"/>
            <a:lstStyle/>
            <a:p>
              <a:endParaRPr lang="en-US" dirty="0"/>
            </a:p>
          </p:txBody>
        </p:sp>
        <p:sp>
          <p:nvSpPr>
            <p:cNvPr id="134" name="TextBox 133">
              <a:extLst>
                <a:ext uri="{FF2B5EF4-FFF2-40B4-BE49-F238E27FC236}">
                  <a16:creationId xmlns:a16="http://schemas.microsoft.com/office/drawing/2014/main" id="{A4FE3ADC-1B93-D329-463A-6D73BB47FDF4}"/>
                </a:ext>
              </a:extLst>
            </p:cNvPr>
            <p:cNvSpPr txBox="1"/>
            <p:nvPr/>
          </p:nvSpPr>
          <p:spPr>
            <a:xfrm>
              <a:off x="4556541" y="2323856"/>
              <a:ext cx="441947" cy="408078"/>
            </a:xfrm>
            <a:prstGeom prst="rect">
              <a:avLst/>
            </a:prstGeom>
            <a:noFill/>
          </p:spPr>
          <p:txBody>
            <a:bodyPr wrap="none" rtlCol="0">
              <a:spAutoFit/>
            </a:bodyPr>
            <a:lstStyle/>
            <a:p>
              <a:pPr algn="l"/>
              <a:r>
                <a:rPr lang="en-US" sz="2267" spc="0" baseline="0" dirty="0">
                  <a:ln/>
                  <a:solidFill>
                    <a:srgbClr val="000000"/>
                  </a:solidFill>
                  <a:latin typeface="Arial"/>
                  <a:cs typeface="Arial"/>
                  <a:sym typeface="Arial"/>
                  <a:rtl val="0"/>
                </a:rPr>
                <a:t>M</a:t>
              </a:r>
            </a:p>
          </p:txBody>
        </p:sp>
        <p:sp>
          <p:nvSpPr>
            <p:cNvPr id="135" name="TextBox 134">
              <a:extLst>
                <a:ext uri="{FF2B5EF4-FFF2-40B4-BE49-F238E27FC236}">
                  <a16:creationId xmlns:a16="http://schemas.microsoft.com/office/drawing/2014/main" id="{AE20D18D-A851-5B40-AC8D-2E56513F6D36}"/>
                </a:ext>
              </a:extLst>
            </p:cNvPr>
            <p:cNvSpPr txBox="1"/>
            <p:nvPr/>
          </p:nvSpPr>
          <p:spPr>
            <a:xfrm>
              <a:off x="4795401" y="2453237"/>
              <a:ext cx="298021" cy="292937"/>
            </a:xfrm>
            <a:prstGeom prst="rect">
              <a:avLst/>
            </a:prstGeom>
            <a:noFill/>
          </p:spPr>
          <p:txBody>
            <a:bodyPr wrap="none" rtlCol="0">
              <a:spAutoFit/>
            </a:bodyPr>
            <a:lstStyle/>
            <a:p>
              <a:pPr algn="l"/>
              <a:r>
                <a:rPr lang="en-US" sz="1587" spc="0" baseline="0" dirty="0">
                  <a:ln/>
                  <a:solidFill>
                    <a:srgbClr val="000000"/>
                  </a:solidFill>
                  <a:latin typeface="Arial"/>
                  <a:cs typeface="Arial"/>
                  <a:sym typeface="Arial"/>
                  <a:rtl val="0"/>
                </a:rPr>
                <a:t>s</a:t>
              </a:r>
            </a:p>
          </p:txBody>
        </p:sp>
        <p:sp>
          <p:nvSpPr>
            <p:cNvPr id="136" name="TextBox 135">
              <a:extLst>
                <a:ext uri="{FF2B5EF4-FFF2-40B4-BE49-F238E27FC236}">
                  <a16:creationId xmlns:a16="http://schemas.microsoft.com/office/drawing/2014/main" id="{80ACE32C-8A7D-474C-0163-317A7942440D}"/>
                </a:ext>
              </a:extLst>
            </p:cNvPr>
            <p:cNvSpPr txBox="1"/>
            <p:nvPr/>
          </p:nvSpPr>
          <p:spPr>
            <a:xfrm>
              <a:off x="4967508" y="2323856"/>
              <a:ext cx="355591" cy="408078"/>
            </a:xfrm>
            <a:prstGeom prst="rect">
              <a:avLst/>
            </a:prstGeom>
            <a:noFill/>
          </p:spPr>
          <p:txBody>
            <a:bodyPr wrap="none" rtlCol="0">
              <a:spAutoFit/>
            </a:bodyPr>
            <a:lstStyle/>
            <a:p>
              <a:pPr algn="l"/>
              <a:r>
                <a:rPr lang="en-US" sz="2267" spc="0" baseline="0" dirty="0">
                  <a:ln/>
                  <a:solidFill>
                    <a:srgbClr val="000000"/>
                  </a:solidFill>
                  <a:latin typeface="Arial"/>
                  <a:cs typeface="Arial"/>
                  <a:sym typeface="Arial"/>
                  <a:rtl val="0"/>
                </a:rPr>
                <a:t>=</a:t>
              </a:r>
            </a:p>
          </p:txBody>
        </p:sp>
        <p:sp>
          <p:nvSpPr>
            <p:cNvPr id="137" name="TextBox 136">
              <a:extLst>
                <a:ext uri="{FF2B5EF4-FFF2-40B4-BE49-F238E27FC236}">
                  <a16:creationId xmlns:a16="http://schemas.microsoft.com/office/drawing/2014/main" id="{01D9288F-A1B3-A043-31EC-5331C9B16530}"/>
                </a:ext>
              </a:extLst>
            </p:cNvPr>
            <p:cNvSpPr txBox="1"/>
            <p:nvPr/>
          </p:nvSpPr>
          <p:spPr>
            <a:xfrm>
              <a:off x="5270215" y="2323856"/>
              <a:ext cx="355591" cy="408078"/>
            </a:xfrm>
            <a:prstGeom prst="rect">
              <a:avLst/>
            </a:prstGeom>
            <a:noFill/>
          </p:spPr>
          <p:txBody>
            <a:bodyPr wrap="none" rtlCol="0">
              <a:spAutoFit/>
            </a:bodyPr>
            <a:lstStyle/>
            <a:p>
              <a:pPr algn="l"/>
              <a:r>
                <a:rPr lang="en-US" sz="2267" spc="0" baseline="0" dirty="0">
                  <a:ln/>
                  <a:solidFill>
                    <a:srgbClr val="000000"/>
                  </a:solidFill>
                  <a:latin typeface="Arial"/>
                  <a:cs typeface="Arial"/>
                  <a:sym typeface="Arial"/>
                  <a:rtl val="0"/>
                </a:rPr>
                <a:t>2</a:t>
              </a:r>
            </a:p>
          </p:txBody>
        </p:sp>
        <p:sp>
          <p:nvSpPr>
            <p:cNvPr id="138" name="Free-form: Shape 137">
              <a:extLst>
                <a:ext uri="{FF2B5EF4-FFF2-40B4-BE49-F238E27FC236}">
                  <a16:creationId xmlns:a16="http://schemas.microsoft.com/office/drawing/2014/main" id="{C175890F-987B-F57B-120F-231F3A9F63FF}"/>
                </a:ext>
              </a:extLst>
            </p:cNvPr>
            <p:cNvSpPr/>
            <p:nvPr/>
          </p:nvSpPr>
          <p:spPr>
            <a:xfrm>
              <a:off x="6149623" y="2387765"/>
              <a:ext cx="28785" cy="344128"/>
            </a:xfrm>
            <a:custGeom>
              <a:avLst/>
              <a:gdLst>
                <a:gd name="connsiteX0" fmla="*/ 0 w 28785"/>
                <a:gd name="connsiteY0" fmla="*/ 344128 h 344128"/>
                <a:gd name="connsiteX1" fmla="*/ 0 w 28785"/>
                <a:gd name="connsiteY1" fmla="*/ 0 h 344128"/>
              </a:gdLst>
              <a:ahLst/>
              <a:cxnLst>
                <a:cxn ang="0">
                  <a:pos x="connsiteX0" y="connsiteY0"/>
                </a:cxn>
                <a:cxn ang="0">
                  <a:pos x="connsiteX1" y="connsiteY1"/>
                </a:cxn>
              </a:cxnLst>
              <a:rect l="l" t="t" r="r" b="b"/>
              <a:pathLst>
                <a:path w="28785" h="344128">
                  <a:moveTo>
                    <a:pt x="0" y="344128"/>
                  </a:moveTo>
                  <a:lnTo>
                    <a:pt x="0" y="0"/>
                  </a:lnTo>
                </a:path>
              </a:pathLst>
            </a:custGeom>
            <a:ln w="11456" cap="flat">
              <a:solidFill>
                <a:srgbClr val="000000"/>
              </a:solidFill>
              <a:prstDash val="solid"/>
              <a:miter/>
            </a:ln>
          </p:spPr>
          <p:txBody>
            <a:bodyPr rtlCol="0" anchor="ctr"/>
            <a:lstStyle/>
            <a:p>
              <a:endParaRPr lang="en-US" dirty="0"/>
            </a:p>
          </p:txBody>
        </p:sp>
        <p:sp>
          <p:nvSpPr>
            <p:cNvPr id="139" name="TextBox 138">
              <a:extLst>
                <a:ext uri="{FF2B5EF4-FFF2-40B4-BE49-F238E27FC236}">
                  <a16:creationId xmlns:a16="http://schemas.microsoft.com/office/drawing/2014/main" id="{1FB903D4-2F51-A994-80DD-32453E19DD6D}"/>
                </a:ext>
              </a:extLst>
            </p:cNvPr>
            <p:cNvSpPr txBox="1"/>
            <p:nvPr/>
          </p:nvSpPr>
          <p:spPr>
            <a:xfrm>
              <a:off x="6750671" y="2323856"/>
              <a:ext cx="441947" cy="408078"/>
            </a:xfrm>
            <a:prstGeom prst="rect">
              <a:avLst/>
            </a:prstGeom>
            <a:noFill/>
          </p:spPr>
          <p:txBody>
            <a:bodyPr wrap="none" rtlCol="0">
              <a:spAutoFit/>
            </a:bodyPr>
            <a:lstStyle/>
            <a:p>
              <a:pPr algn="l"/>
              <a:r>
                <a:rPr lang="en-US" sz="2267" spc="0" baseline="0" dirty="0">
                  <a:ln/>
                  <a:solidFill>
                    <a:srgbClr val="000000"/>
                  </a:solidFill>
                  <a:latin typeface="Arial"/>
                  <a:cs typeface="Arial"/>
                  <a:sym typeface="Arial"/>
                  <a:rtl val="0"/>
                </a:rPr>
                <a:t>M</a:t>
              </a:r>
            </a:p>
          </p:txBody>
        </p:sp>
        <p:sp>
          <p:nvSpPr>
            <p:cNvPr id="140" name="TextBox 139">
              <a:extLst>
                <a:ext uri="{FF2B5EF4-FFF2-40B4-BE49-F238E27FC236}">
                  <a16:creationId xmlns:a16="http://schemas.microsoft.com/office/drawing/2014/main" id="{634CC75F-29CC-0C09-73CA-0190781957A9}"/>
                </a:ext>
              </a:extLst>
            </p:cNvPr>
            <p:cNvSpPr txBox="1"/>
            <p:nvPr/>
          </p:nvSpPr>
          <p:spPr>
            <a:xfrm>
              <a:off x="6989560" y="2453237"/>
              <a:ext cx="298021" cy="292937"/>
            </a:xfrm>
            <a:prstGeom prst="rect">
              <a:avLst/>
            </a:prstGeom>
            <a:noFill/>
          </p:spPr>
          <p:txBody>
            <a:bodyPr wrap="none" rtlCol="0">
              <a:spAutoFit/>
            </a:bodyPr>
            <a:lstStyle/>
            <a:p>
              <a:pPr algn="l"/>
              <a:r>
                <a:rPr lang="en-US" sz="1587" spc="0" baseline="0" dirty="0">
                  <a:ln/>
                  <a:solidFill>
                    <a:srgbClr val="000000"/>
                  </a:solidFill>
                  <a:latin typeface="Arial"/>
                  <a:cs typeface="Arial"/>
                  <a:sym typeface="Arial"/>
                  <a:rtl val="0"/>
                </a:rPr>
                <a:t>s</a:t>
              </a:r>
            </a:p>
          </p:txBody>
        </p:sp>
        <p:sp>
          <p:nvSpPr>
            <p:cNvPr id="141" name="TextBox 140">
              <a:extLst>
                <a:ext uri="{FF2B5EF4-FFF2-40B4-BE49-F238E27FC236}">
                  <a16:creationId xmlns:a16="http://schemas.microsoft.com/office/drawing/2014/main" id="{E6735DA5-120E-FFCA-EA83-E15A17700C75}"/>
                </a:ext>
              </a:extLst>
            </p:cNvPr>
            <p:cNvSpPr txBox="1"/>
            <p:nvPr/>
          </p:nvSpPr>
          <p:spPr>
            <a:xfrm>
              <a:off x="7161638" y="2323856"/>
              <a:ext cx="355591" cy="408078"/>
            </a:xfrm>
            <a:prstGeom prst="rect">
              <a:avLst/>
            </a:prstGeom>
            <a:noFill/>
          </p:spPr>
          <p:txBody>
            <a:bodyPr wrap="none" rtlCol="0">
              <a:spAutoFit/>
            </a:bodyPr>
            <a:lstStyle/>
            <a:p>
              <a:pPr algn="l"/>
              <a:r>
                <a:rPr lang="en-US" sz="2267" spc="0" baseline="0" dirty="0">
                  <a:ln/>
                  <a:solidFill>
                    <a:srgbClr val="000000"/>
                  </a:solidFill>
                  <a:latin typeface="Arial"/>
                  <a:cs typeface="Arial"/>
                  <a:sym typeface="Arial"/>
                  <a:rtl val="0"/>
                </a:rPr>
                <a:t>=</a:t>
              </a:r>
            </a:p>
          </p:txBody>
        </p:sp>
        <p:sp>
          <p:nvSpPr>
            <p:cNvPr id="142" name="TextBox 141">
              <a:extLst>
                <a:ext uri="{FF2B5EF4-FFF2-40B4-BE49-F238E27FC236}">
                  <a16:creationId xmlns:a16="http://schemas.microsoft.com/office/drawing/2014/main" id="{08C290ED-9E73-64B1-B1F1-1FA5830B5CC3}"/>
                </a:ext>
              </a:extLst>
            </p:cNvPr>
            <p:cNvSpPr txBox="1"/>
            <p:nvPr/>
          </p:nvSpPr>
          <p:spPr>
            <a:xfrm>
              <a:off x="7464344" y="2323856"/>
              <a:ext cx="355591" cy="408078"/>
            </a:xfrm>
            <a:prstGeom prst="rect">
              <a:avLst/>
            </a:prstGeom>
            <a:noFill/>
          </p:spPr>
          <p:txBody>
            <a:bodyPr wrap="none" rtlCol="0">
              <a:spAutoFit/>
            </a:bodyPr>
            <a:lstStyle/>
            <a:p>
              <a:pPr algn="l"/>
              <a:r>
                <a:rPr lang="en-US" sz="2267" spc="0" baseline="0" dirty="0">
                  <a:ln/>
                  <a:solidFill>
                    <a:srgbClr val="000000"/>
                  </a:solidFill>
                  <a:latin typeface="Arial"/>
                  <a:cs typeface="Arial"/>
                  <a:sym typeface="Arial"/>
                  <a:rtl val="0"/>
                </a:rPr>
                <a:t>1</a:t>
              </a:r>
            </a:p>
          </p:txBody>
        </p:sp>
        <p:sp>
          <p:nvSpPr>
            <p:cNvPr id="143" name="TextBox 142">
              <a:extLst>
                <a:ext uri="{FF2B5EF4-FFF2-40B4-BE49-F238E27FC236}">
                  <a16:creationId xmlns:a16="http://schemas.microsoft.com/office/drawing/2014/main" id="{1382E048-5877-6901-4306-A74901998C34}"/>
                </a:ext>
              </a:extLst>
            </p:cNvPr>
            <p:cNvSpPr txBox="1"/>
            <p:nvPr/>
          </p:nvSpPr>
          <p:spPr>
            <a:xfrm>
              <a:off x="7607724" y="2323856"/>
              <a:ext cx="269235" cy="408078"/>
            </a:xfrm>
            <a:prstGeom prst="rect">
              <a:avLst/>
            </a:prstGeom>
            <a:noFill/>
          </p:spPr>
          <p:txBody>
            <a:bodyPr wrap="none" rtlCol="0">
              <a:spAutoFit/>
            </a:bodyPr>
            <a:lstStyle/>
            <a:p>
              <a:pPr algn="l"/>
              <a:r>
                <a:rPr lang="en-US" sz="2267" spc="0" baseline="0" dirty="0">
                  <a:ln/>
                  <a:solidFill>
                    <a:srgbClr val="000000"/>
                  </a:solidFill>
                  <a:latin typeface="Arial"/>
                  <a:cs typeface="Arial"/>
                  <a:sym typeface="Arial"/>
                  <a:rtl val="0"/>
                </a:rPr>
                <a:t>.</a:t>
              </a:r>
            </a:p>
          </p:txBody>
        </p:sp>
        <p:sp>
          <p:nvSpPr>
            <p:cNvPr id="144" name="TextBox 143">
              <a:extLst>
                <a:ext uri="{FF2B5EF4-FFF2-40B4-BE49-F238E27FC236}">
                  <a16:creationId xmlns:a16="http://schemas.microsoft.com/office/drawing/2014/main" id="{F81071B6-F127-18A5-9979-24C5D08CC500}"/>
                </a:ext>
              </a:extLst>
            </p:cNvPr>
            <p:cNvSpPr txBox="1"/>
            <p:nvPr/>
          </p:nvSpPr>
          <p:spPr>
            <a:xfrm>
              <a:off x="7687402" y="2323856"/>
              <a:ext cx="355591" cy="408078"/>
            </a:xfrm>
            <a:prstGeom prst="rect">
              <a:avLst/>
            </a:prstGeom>
            <a:noFill/>
          </p:spPr>
          <p:txBody>
            <a:bodyPr wrap="none" rtlCol="0">
              <a:spAutoFit/>
            </a:bodyPr>
            <a:lstStyle/>
            <a:p>
              <a:pPr algn="l"/>
              <a:r>
                <a:rPr lang="en-US" sz="2267" spc="0" baseline="0" dirty="0">
                  <a:ln/>
                  <a:solidFill>
                    <a:srgbClr val="000000"/>
                  </a:solidFill>
                  <a:latin typeface="Arial"/>
                  <a:cs typeface="Arial"/>
                  <a:sym typeface="Arial"/>
                  <a:rtl val="0"/>
                </a:rPr>
                <a:t>4</a:t>
              </a:r>
            </a:p>
          </p:txBody>
        </p:sp>
        <p:sp>
          <p:nvSpPr>
            <p:cNvPr id="145" name="Free-form: Shape 144">
              <a:extLst>
                <a:ext uri="{FF2B5EF4-FFF2-40B4-BE49-F238E27FC236}">
                  <a16:creationId xmlns:a16="http://schemas.microsoft.com/office/drawing/2014/main" id="{751729BB-89AD-F1EA-3DB5-FA0BF0052AC6}"/>
                </a:ext>
              </a:extLst>
            </p:cNvPr>
            <p:cNvSpPr/>
            <p:nvPr/>
          </p:nvSpPr>
          <p:spPr>
            <a:xfrm>
              <a:off x="8614738" y="2387765"/>
              <a:ext cx="28785" cy="344128"/>
            </a:xfrm>
            <a:custGeom>
              <a:avLst/>
              <a:gdLst>
                <a:gd name="connsiteX0" fmla="*/ 0 w 28785"/>
                <a:gd name="connsiteY0" fmla="*/ 344128 h 344128"/>
                <a:gd name="connsiteX1" fmla="*/ 0 w 28785"/>
                <a:gd name="connsiteY1" fmla="*/ 0 h 344128"/>
              </a:gdLst>
              <a:ahLst/>
              <a:cxnLst>
                <a:cxn ang="0">
                  <a:pos x="connsiteX0" y="connsiteY0"/>
                </a:cxn>
                <a:cxn ang="0">
                  <a:pos x="connsiteX1" y="connsiteY1"/>
                </a:cxn>
              </a:cxnLst>
              <a:rect l="l" t="t" r="r" b="b"/>
              <a:pathLst>
                <a:path w="28785" h="344128">
                  <a:moveTo>
                    <a:pt x="0" y="344128"/>
                  </a:moveTo>
                  <a:lnTo>
                    <a:pt x="0" y="0"/>
                  </a:lnTo>
                </a:path>
              </a:pathLst>
            </a:custGeom>
            <a:ln w="11456" cap="flat">
              <a:solidFill>
                <a:srgbClr val="000000"/>
              </a:solidFill>
              <a:prstDash val="solid"/>
              <a:miter/>
            </a:ln>
          </p:spPr>
          <p:txBody>
            <a:bodyPr rtlCol="0" anchor="ctr"/>
            <a:lstStyle/>
            <a:p>
              <a:endParaRPr lang="en-US" dirty="0"/>
            </a:p>
          </p:txBody>
        </p:sp>
        <p:sp>
          <p:nvSpPr>
            <p:cNvPr id="146" name="TextBox 145">
              <a:extLst>
                <a:ext uri="{FF2B5EF4-FFF2-40B4-BE49-F238E27FC236}">
                  <a16:creationId xmlns:a16="http://schemas.microsoft.com/office/drawing/2014/main" id="{49085CE7-4B07-FD1A-72A2-FF89D08B036B}"/>
                </a:ext>
              </a:extLst>
            </p:cNvPr>
            <p:cNvSpPr txBox="1"/>
            <p:nvPr/>
          </p:nvSpPr>
          <p:spPr>
            <a:xfrm>
              <a:off x="9217772" y="2323856"/>
              <a:ext cx="441947" cy="408078"/>
            </a:xfrm>
            <a:prstGeom prst="rect">
              <a:avLst/>
            </a:prstGeom>
            <a:noFill/>
          </p:spPr>
          <p:txBody>
            <a:bodyPr wrap="none" rtlCol="0">
              <a:spAutoFit/>
            </a:bodyPr>
            <a:lstStyle/>
            <a:p>
              <a:pPr algn="l"/>
              <a:r>
                <a:rPr lang="en-US" sz="2267" spc="0" baseline="0" dirty="0">
                  <a:ln/>
                  <a:solidFill>
                    <a:srgbClr val="000000"/>
                  </a:solidFill>
                  <a:latin typeface="Arial"/>
                  <a:cs typeface="Arial"/>
                  <a:sym typeface="Arial"/>
                  <a:rtl val="0"/>
                </a:rPr>
                <a:t>M</a:t>
              </a:r>
            </a:p>
          </p:txBody>
        </p:sp>
        <p:sp>
          <p:nvSpPr>
            <p:cNvPr id="147" name="TextBox 146">
              <a:extLst>
                <a:ext uri="{FF2B5EF4-FFF2-40B4-BE49-F238E27FC236}">
                  <a16:creationId xmlns:a16="http://schemas.microsoft.com/office/drawing/2014/main" id="{1706F578-76A0-A44D-607F-171082CA24FD}"/>
                </a:ext>
              </a:extLst>
            </p:cNvPr>
            <p:cNvSpPr txBox="1"/>
            <p:nvPr/>
          </p:nvSpPr>
          <p:spPr>
            <a:xfrm>
              <a:off x="9456661" y="2453237"/>
              <a:ext cx="298021" cy="292937"/>
            </a:xfrm>
            <a:prstGeom prst="rect">
              <a:avLst/>
            </a:prstGeom>
            <a:noFill/>
          </p:spPr>
          <p:txBody>
            <a:bodyPr wrap="none" rtlCol="0">
              <a:spAutoFit/>
            </a:bodyPr>
            <a:lstStyle/>
            <a:p>
              <a:pPr algn="l"/>
              <a:r>
                <a:rPr lang="en-US" sz="1587" spc="0" baseline="0" dirty="0">
                  <a:ln/>
                  <a:solidFill>
                    <a:srgbClr val="000000"/>
                  </a:solidFill>
                  <a:latin typeface="Arial"/>
                  <a:cs typeface="Arial"/>
                  <a:sym typeface="Arial"/>
                  <a:rtl val="0"/>
                </a:rPr>
                <a:t>s</a:t>
              </a:r>
            </a:p>
          </p:txBody>
        </p:sp>
        <p:sp>
          <p:nvSpPr>
            <p:cNvPr id="148" name="TextBox 147">
              <a:extLst>
                <a:ext uri="{FF2B5EF4-FFF2-40B4-BE49-F238E27FC236}">
                  <a16:creationId xmlns:a16="http://schemas.microsoft.com/office/drawing/2014/main" id="{D3259947-F3C9-ED64-1A21-0611801B703B}"/>
                </a:ext>
              </a:extLst>
            </p:cNvPr>
            <p:cNvSpPr txBox="1"/>
            <p:nvPr/>
          </p:nvSpPr>
          <p:spPr>
            <a:xfrm>
              <a:off x="9628739" y="2323856"/>
              <a:ext cx="355591" cy="408078"/>
            </a:xfrm>
            <a:prstGeom prst="rect">
              <a:avLst/>
            </a:prstGeom>
            <a:noFill/>
          </p:spPr>
          <p:txBody>
            <a:bodyPr wrap="none" rtlCol="0">
              <a:spAutoFit/>
            </a:bodyPr>
            <a:lstStyle/>
            <a:p>
              <a:pPr algn="l"/>
              <a:r>
                <a:rPr lang="en-US" sz="2267" spc="0" baseline="0" dirty="0">
                  <a:ln/>
                  <a:solidFill>
                    <a:srgbClr val="000000"/>
                  </a:solidFill>
                  <a:latin typeface="Arial"/>
                  <a:cs typeface="Arial"/>
                  <a:sym typeface="Arial"/>
                  <a:rtl val="0"/>
                </a:rPr>
                <a:t>=</a:t>
              </a:r>
            </a:p>
          </p:txBody>
        </p:sp>
        <p:sp>
          <p:nvSpPr>
            <p:cNvPr id="149" name="TextBox 148">
              <a:extLst>
                <a:ext uri="{FF2B5EF4-FFF2-40B4-BE49-F238E27FC236}">
                  <a16:creationId xmlns:a16="http://schemas.microsoft.com/office/drawing/2014/main" id="{AB9257AD-0405-5A51-398D-08D6663189FD}"/>
                </a:ext>
              </a:extLst>
            </p:cNvPr>
            <p:cNvSpPr txBox="1"/>
            <p:nvPr/>
          </p:nvSpPr>
          <p:spPr>
            <a:xfrm>
              <a:off x="9931445" y="2323856"/>
              <a:ext cx="355591" cy="408078"/>
            </a:xfrm>
            <a:prstGeom prst="rect">
              <a:avLst/>
            </a:prstGeom>
            <a:noFill/>
          </p:spPr>
          <p:txBody>
            <a:bodyPr wrap="none" rtlCol="0">
              <a:spAutoFit/>
            </a:bodyPr>
            <a:lstStyle/>
            <a:p>
              <a:pPr algn="l"/>
              <a:r>
                <a:rPr lang="en-US" sz="2267" spc="0" baseline="0" dirty="0">
                  <a:ln/>
                  <a:solidFill>
                    <a:srgbClr val="000000"/>
                  </a:solidFill>
                  <a:latin typeface="Arial"/>
                  <a:cs typeface="Arial"/>
                  <a:sym typeface="Arial"/>
                  <a:rtl val="0"/>
                </a:rPr>
                <a:t>2</a:t>
              </a:r>
            </a:p>
          </p:txBody>
        </p:sp>
        <p:sp>
          <p:nvSpPr>
            <p:cNvPr id="150" name="Free-form: Shape 149">
              <a:extLst>
                <a:ext uri="{FF2B5EF4-FFF2-40B4-BE49-F238E27FC236}">
                  <a16:creationId xmlns:a16="http://schemas.microsoft.com/office/drawing/2014/main" id="{9003CA59-AB73-CEE9-93DC-DC4C7470CB70}"/>
                </a:ext>
              </a:extLst>
            </p:cNvPr>
            <p:cNvSpPr/>
            <p:nvPr/>
          </p:nvSpPr>
          <p:spPr>
            <a:xfrm>
              <a:off x="10860739" y="2387765"/>
              <a:ext cx="28785" cy="344128"/>
            </a:xfrm>
            <a:custGeom>
              <a:avLst/>
              <a:gdLst>
                <a:gd name="connsiteX0" fmla="*/ 0 w 28785"/>
                <a:gd name="connsiteY0" fmla="*/ 344128 h 344128"/>
                <a:gd name="connsiteX1" fmla="*/ 0 w 28785"/>
                <a:gd name="connsiteY1" fmla="*/ 0 h 344128"/>
              </a:gdLst>
              <a:ahLst/>
              <a:cxnLst>
                <a:cxn ang="0">
                  <a:pos x="connsiteX0" y="connsiteY0"/>
                </a:cxn>
                <a:cxn ang="0">
                  <a:pos x="connsiteX1" y="connsiteY1"/>
                </a:cxn>
              </a:cxnLst>
              <a:rect l="l" t="t" r="r" b="b"/>
              <a:pathLst>
                <a:path w="28785" h="344128">
                  <a:moveTo>
                    <a:pt x="0" y="344128"/>
                  </a:moveTo>
                  <a:lnTo>
                    <a:pt x="0" y="0"/>
                  </a:lnTo>
                </a:path>
              </a:pathLst>
            </a:custGeom>
            <a:ln w="11456" cap="flat">
              <a:solidFill>
                <a:srgbClr val="000000"/>
              </a:solidFill>
              <a:prstDash val="solid"/>
              <a:miter/>
            </a:ln>
          </p:spPr>
          <p:txBody>
            <a:bodyPr rtlCol="0" anchor="ctr"/>
            <a:lstStyle/>
            <a:p>
              <a:endParaRPr lang="en-US" dirty="0"/>
            </a:p>
          </p:txBody>
        </p:sp>
        <p:sp>
          <p:nvSpPr>
            <p:cNvPr id="151" name="Free-form: Shape 150">
              <a:extLst>
                <a:ext uri="{FF2B5EF4-FFF2-40B4-BE49-F238E27FC236}">
                  <a16:creationId xmlns:a16="http://schemas.microsoft.com/office/drawing/2014/main" id="{71A6C7AE-9E5B-BD85-4B5A-43B91C5C61C0}"/>
                </a:ext>
              </a:extLst>
            </p:cNvPr>
            <p:cNvSpPr/>
            <p:nvPr/>
          </p:nvSpPr>
          <p:spPr>
            <a:xfrm>
              <a:off x="874114" y="2737622"/>
              <a:ext cx="9992381" cy="28785"/>
            </a:xfrm>
            <a:custGeom>
              <a:avLst/>
              <a:gdLst>
                <a:gd name="connsiteX0" fmla="*/ 0 w 9992381"/>
                <a:gd name="connsiteY0" fmla="*/ 0 h 28785"/>
                <a:gd name="connsiteX1" fmla="*/ 9992381 w 9992381"/>
                <a:gd name="connsiteY1" fmla="*/ 0 h 28785"/>
              </a:gdLst>
              <a:ahLst/>
              <a:cxnLst>
                <a:cxn ang="0">
                  <a:pos x="connsiteX0" y="connsiteY0"/>
                </a:cxn>
                <a:cxn ang="0">
                  <a:pos x="connsiteX1" y="connsiteY1"/>
                </a:cxn>
              </a:cxnLst>
              <a:rect l="l" t="t" r="r" b="b"/>
              <a:pathLst>
                <a:path w="9992381" h="28785">
                  <a:moveTo>
                    <a:pt x="0" y="0"/>
                  </a:moveTo>
                  <a:lnTo>
                    <a:pt x="9992381" y="0"/>
                  </a:lnTo>
                </a:path>
              </a:pathLst>
            </a:custGeom>
            <a:ln w="11456" cap="flat">
              <a:solidFill>
                <a:srgbClr val="000000"/>
              </a:solidFill>
              <a:prstDash val="solid"/>
              <a:miter/>
            </a:ln>
          </p:spPr>
          <p:txBody>
            <a:bodyPr rtlCol="0" anchor="ctr"/>
            <a:lstStyle/>
            <a:p>
              <a:endParaRPr lang="en-US" dirty="0"/>
            </a:p>
          </p:txBody>
        </p:sp>
        <p:sp>
          <p:nvSpPr>
            <p:cNvPr id="152" name="Free-form: Shape 151">
              <a:extLst>
                <a:ext uri="{FF2B5EF4-FFF2-40B4-BE49-F238E27FC236}">
                  <a16:creationId xmlns:a16="http://schemas.microsoft.com/office/drawing/2014/main" id="{AA063179-0108-7F4E-18FA-41A6D23B611C}"/>
                </a:ext>
              </a:extLst>
            </p:cNvPr>
            <p:cNvSpPr/>
            <p:nvPr/>
          </p:nvSpPr>
          <p:spPr>
            <a:xfrm>
              <a:off x="879843" y="2743379"/>
              <a:ext cx="28785" cy="344128"/>
            </a:xfrm>
            <a:custGeom>
              <a:avLst/>
              <a:gdLst>
                <a:gd name="connsiteX0" fmla="*/ 0 w 28785"/>
                <a:gd name="connsiteY0" fmla="*/ 344128 h 344128"/>
                <a:gd name="connsiteX1" fmla="*/ 0 w 28785"/>
                <a:gd name="connsiteY1" fmla="*/ 0 h 344128"/>
              </a:gdLst>
              <a:ahLst/>
              <a:cxnLst>
                <a:cxn ang="0">
                  <a:pos x="connsiteX0" y="connsiteY0"/>
                </a:cxn>
                <a:cxn ang="0">
                  <a:pos x="connsiteX1" y="connsiteY1"/>
                </a:cxn>
              </a:cxnLst>
              <a:rect l="l" t="t" r="r" b="b"/>
              <a:pathLst>
                <a:path w="28785" h="344128">
                  <a:moveTo>
                    <a:pt x="0" y="344128"/>
                  </a:moveTo>
                  <a:lnTo>
                    <a:pt x="0" y="0"/>
                  </a:lnTo>
                </a:path>
              </a:pathLst>
            </a:custGeom>
            <a:ln w="11456" cap="flat">
              <a:solidFill>
                <a:srgbClr val="000000"/>
              </a:solidFill>
              <a:prstDash val="solid"/>
              <a:miter/>
            </a:ln>
          </p:spPr>
          <p:txBody>
            <a:bodyPr rtlCol="0" anchor="ctr"/>
            <a:lstStyle/>
            <a:p>
              <a:endParaRPr lang="en-US" dirty="0"/>
            </a:p>
          </p:txBody>
        </p:sp>
        <p:sp>
          <p:nvSpPr>
            <p:cNvPr id="153" name="Free-form: Shape 152">
              <a:extLst>
                <a:ext uri="{FF2B5EF4-FFF2-40B4-BE49-F238E27FC236}">
                  <a16:creationId xmlns:a16="http://schemas.microsoft.com/office/drawing/2014/main" id="{8D3D8F45-E989-2BCC-D8EA-8584CF65FE9E}"/>
                </a:ext>
              </a:extLst>
            </p:cNvPr>
            <p:cNvSpPr/>
            <p:nvPr/>
          </p:nvSpPr>
          <p:spPr>
            <a:xfrm>
              <a:off x="1697719" y="2743379"/>
              <a:ext cx="28785" cy="344128"/>
            </a:xfrm>
            <a:custGeom>
              <a:avLst/>
              <a:gdLst>
                <a:gd name="connsiteX0" fmla="*/ 0 w 28785"/>
                <a:gd name="connsiteY0" fmla="*/ 344128 h 344128"/>
                <a:gd name="connsiteX1" fmla="*/ 0 w 28785"/>
                <a:gd name="connsiteY1" fmla="*/ 0 h 344128"/>
              </a:gdLst>
              <a:ahLst/>
              <a:cxnLst>
                <a:cxn ang="0">
                  <a:pos x="connsiteX0" y="connsiteY0"/>
                </a:cxn>
                <a:cxn ang="0">
                  <a:pos x="connsiteX1" y="connsiteY1"/>
                </a:cxn>
              </a:cxnLst>
              <a:rect l="l" t="t" r="r" b="b"/>
              <a:pathLst>
                <a:path w="28785" h="344128">
                  <a:moveTo>
                    <a:pt x="0" y="344128"/>
                  </a:moveTo>
                  <a:lnTo>
                    <a:pt x="0" y="0"/>
                  </a:lnTo>
                </a:path>
              </a:pathLst>
            </a:custGeom>
            <a:ln w="11456" cap="flat">
              <a:solidFill>
                <a:srgbClr val="000000"/>
              </a:solidFill>
              <a:prstDash val="solid"/>
              <a:miter/>
            </a:ln>
          </p:spPr>
          <p:txBody>
            <a:bodyPr rtlCol="0" anchor="ctr"/>
            <a:lstStyle/>
            <a:p>
              <a:endParaRPr lang="en-US" dirty="0"/>
            </a:p>
          </p:txBody>
        </p:sp>
        <p:sp>
          <p:nvSpPr>
            <p:cNvPr id="154" name="TextBox 153">
              <a:extLst>
                <a:ext uri="{FF2B5EF4-FFF2-40B4-BE49-F238E27FC236}">
                  <a16:creationId xmlns:a16="http://schemas.microsoft.com/office/drawing/2014/main" id="{3343CBAF-D9CE-5ECC-3E05-8B9FF924CC71}"/>
                </a:ext>
              </a:extLst>
            </p:cNvPr>
            <p:cNvSpPr txBox="1"/>
            <p:nvPr/>
          </p:nvSpPr>
          <p:spPr>
            <a:xfrm>
              <a:off x="1903807" y="2679469"/>
              <a:ext cx="672229" cy="408078"/>
            </a:xfrm>
            <a:prstGeom prst="rect">
              <a:avLst/>
            </a:prstGeom>
            <a:noFill/>
          </p:spPr>
          <p:txBody>
            <a:bodyPr wrap="none" rtlCol="0">
              <a:spAutoFit/>
            </a:bodyPr>
            <a:lstStyle/>
            <a:p>
              <a:pPr algn="l"/>
              <a:r>
                <a:rPr lang="en-US" sz="2267" spc="0" baseline="0" dirty="0">
                  <a:ln/>
                  <a:solidFill>
                    <a:srgbClr val="000000"/>
                  </a:solidFill>
                  <a:latin typeface="Arial"/>
                  <a:cs typeface="Arial"/>
                  <a:sym typeface="Arial"/>
                  <a:rtl val="0"/>
                </a:rPr>
                <a:t>PID</a:t>
              </a:r>
            </a:p>
          </p:txBody>
        </p:sp>
        <p:sp>
          <p:nvSpPr>
            <p:cNvPr id="155" name="Free-form: Shape 154">
              <a:extLst>
                <a:ext uri="{FF2B5EF4-FFF2-40B4-BE49-F238E27FC236}">
                  <a16:creationId xmlns:a16="http://schemas.microsoft.com/office/drawing/2014/main" id="{DFE0B001-9BAB-4CCC-90F8-748A71DAA6E8}"/>
                </a:ext>
              </a:extLst>
            </p:cNvPr>
            <p:cNvSpPr/>
            <p:nvPr/>
          </p:nvSpPr>
          <p:spPr>
            <a:xfrm>
              <a:off x="2770835" y="2743379"/>
              <a:ext cx="28785" cy="344128"/>
            </a:xfrm>
            <a:custGeom>
              <a:avLst/>
              <a:gdLst>
                <a:gd name="connsiteX0" fmla="*/ 0 w 28785"/>
                <a:gd name="connsiteY0" fmla="*/ 344128 h 344128"/>
                <a:gd name="connsiteX1" fmla="*/ 0 w 28785"/>
                <a:gd name="connsiteY1" fmla="*/ 0 h 344128"/>
              </a:gdLst>
              <a:ahLst/>
              <a:cxnLst>
                <a:cxn ang="0">
                  <a:pos x="connsiteX0" y="connsiteY0"/>
                </a:cxn>
                <a:cxn ang="0">
                  <a:pos x="connsiteX1" y="connsiteY1"/>
                </a:cxn>
              </a:cxnLst>
              <a:rect l="l" t="t" r="r" b="b"/>
              <a:pathLst>
                <a:path w="28785" h="344128">
                  <a:moveTo>
                    <a:pt x="0" y="344128"/>
                  </a:moveTo>
                  <a:lnTo>
                    <a:pt x="0" y="0"/>
                  </a:lnTo>
                </a:path>
              </a:pathLst>
            </a:custGeom>
            <a:ln w="11456" cap="flat">
              <a:solidFill>
                <a:srgbClr val="000000"/>
              </a:solidFill>
              <a:prstDash val="solid"/>
              <a:miter/>
            </a:ln>
          </p:spPr>
          <p:txBody>
            <a:bodyPr rtlCol="0" anchor="ctr"/>
            <a:lstStyle/>
            <a:p>
              <a:endParaRPr lang="en-US" dirty="0"/>
            </a:p>
          </p:txBody>
        </p:sp>
        <p:sp>
          <p:nvSpPr>
            <p:cNvPr id="156" name="TextBox 155">
              <a:extLst>
                <a:ext uri="{FF2B5EF4-FFF2-40B4-BE49-F238E27FC236}">
                  <a16:creationId xmlns:a16="http://schemas.microsoft.com/office/drawing/2014/main" id="{79219751-F571-B156-4F17-8E77ED7370D3}"/>
                </a:ext>
              </a:extLst>
            </p:cNvPr>
            <p:cNvSpPr txBox="1"/>
            <p:nvPr/>
          </p:nvSpPr>
          <p:spPr>
            <a:xfrm>
              <a:off x="2966726" y="2679469"/>
              <a:ext cx="862737" cy="441211"/>
            </a:xfrm>
            <a:prstGeom prst="rect">
              <a:avLst/>
            </a:prstGeom>
            <a:noFill/>
          </p:spPr>
          <p:txBody>
            <a:bodyPr wrap="none" rtlCol="0">
              <a:spAutoFit/>
            </a:bodyPr>
            <a:lstStyle/>
            <a:p>
              <a:pPr algn="l"/>
              <a:r>
                <a:rPr lang="en-US" sz="2267" spc="0" baseline="0" dirty="0">
                  <a:ln/>
                  <a:solidFill>
                    <a:srgbClr val="000000"/>
                  </a:solidFill>
                  <a:latin typeface="Arial"/>
                  <a:cs typeface="Arial"/>
                  <a:sym typeface="Arial"/>
                  <a:rtl val="0"/>
                </a:rPr>
                <a:t>PIDA</a:t>
              </a:r>
            </a:p>
          </p:txBody>
        </p:sp>
        <p:sp>
          <p:nvSpPr>
            <p:cNvPr id="159" name="Free-form: Shape 158">
              <a:extLst>
                <a:ext uri="{FF2B5EF4-FFF2-40B4-BE49-F238E27FC236}">
                  <a16:creationId xmlns:a16="http://schemas.microsoft.com/office/drawing/2014/main" id="{D39ECD6A-4D7D-8635-A830-EF5BD9601588}"/>
                </a:ext>
              </a:extLst>
            </p:cNvPr>
            <p:cNvSpPr/>
            <p:nvPr/>
          </p:nvSpPr>
          <p:spPr>
            <a:xfrm>
              <a:off x="4003392" y="2743379"/>
              <a:ext cx="28785" cy="344128"/>
            </a:xfrm>
            <a:custGeom>
              <a:avLst/>
              <a:gdLst>
                <a:gd name="connsiteX0" fmla="*/ 0 w 28785"/>
                <a:gd name="connsiteY0" fmla="*/ 344128 h 344128"/>
                <a:gd name="connsiteX1" fmla="*/ 0 w 28785"/>
                <a:gd name="connsiteY1" fmla="*/ 0 h 344128"/>
              </a:gdLst>
              <a:ahLst/>
              <a:cxnLst>
                <a:cxn ang="0">
                  <a:pos x="connsiteX0" y="connsiteY0"/>
                </a:cxn>
                <a:cxn ang="0">
                  <a:pos x="connsiteX1" y="connsiteY1"/>
                </a:cxn>
              </a:cxnLst>
              <a:rect l="l" t="t" r="r" b="b"/>
              <a:pathLst>
                <a:path w="28785" h="344128">
                  <a:moveTo>
                    <a:pt x="0" y="344128"/>
                  </a:moveTo>
                  <a:lnTo>
                    <a:pt x="0" y="0"/>
                  </a:lnTo>
                </a:path>
              </a:pathLst>
            </a:custGeom>
            <a:ln w="11456" cap="flat">
              <a:solidFill>
                <a:srgbClr val="000000"/>
              </a:solidFill>
              <a:prstDash val="solid"/>
              <a:miter/>
            </a:ln>
          </p:spPr>
          <p:txBody>
            <a:bodyPr rtlCol="0" anchor="ctr"/>
            <a:lstStyle/>
            <a:p>
              <a:endParaRPr lang="en-US" dirty="0"/>
            </a:p>
          </p:txBody>
        </p:sp>
        <p:sp>
          <p:nvSpPr>
            <p:cNvPr id="160" name="TextBox 159">
              <a:extLst>
                <a:ext uri="{FF2B5EF4-FFF2-40B4-BE49-F238E27FC236}">
                  <a16:creationId xmlns:a16="http://schemas.microsoft.com/office/drawing/2014/main" id="{0DAFA88F-7F5B-D143-13BE-CB3ED5813E3D}"/>
                </a:ext>
              </a:extLst>
            </p:cNvPr>
            <p:cNvSpPr txBox="1"/>
            <p:nvPr/>
          </p:nvSpPr>
          <p:spPr>
            <a:xfrm>
              <a:off x="4209477" y="2679469"/>
              <a:ext cx="672229" cy="408078"/>
            </a:xfrm>
            <a:prstGeom prst="rect">
              <a:avLst/>
            </a:prstGeom>
            <a:noFill/>
          </p:spPr>
          <p:txBody>
            <a:bodyPr wrap="none" rtlCol="0">
              <a:spAutoFit/>
            </a:bodyPr>
            <a:lstStyle/>
            <a:p>
              <a:pPr algn="l"/>
              <a:r>
                <a:rPr lang="en-US" sz="2267" spc="0" baseline="0" dirty="0">
                  <a:ln/>
                  <a:solidFill>
                    <a:srgbClr val="000000"/>
                  </a:solidFill>
                  <a:latin typeface="Arial"/>
                  <a:cs typeface="Arial"/>
                  <a:sym typeface="Arial"/>
                  <a:rtl val="0"/>
                </a:rPr>
                <a:t>PID</a:t>
              </a:r>
            </a:p>
          </p:txBody>
        </p:sp>
        <p:sp>
          <p:nvSpPr>
            <p:cNvPr id="161" name="Free-form: Shape 160">
              <a:extLst>
                <a:ext uri="{FF2B5EF4-FFF2-40B4-BE49-F238E27FC236}">
                  <a16:creationId xmlns:a16="http://schemas.microsoft.com/office/drawing/2014/main" id="{4C510788-E114-1202-B515-B0AD10D0B455}"/>
                </a:ext>
              </a:extLst>
            </p:cNvPr>
            <p:cNvSpPr/>
            <p:nvPr/>
          </p:nvSpPr>
          <p:spPr>
            <a:xfrm>
              <a:off x="5076508" y="2743379"/>
              <a:ext cx="28785" cy="344128"/>
            </a:xfrm>
            <a:custGeom>
              <a:avLst/>
              <a:gdLst>
                <a:gd name="connsiteX0" fmla="*/ 0 w 28785"/>
                <a:gd name="connsiteY0" fmla="*/ 344128 h 344128"/>
                <a:gd name="connsiteX1" fmla="*/ 0 w 28785"/>
                <a:gd name="connsiteY1" fmla="*/ 0 h 344128"/>
              </a:gdLst>
              <a:ahLst/>
              <a:cxnLst>
                <a:cxn ang="0">
                  <a:pos x="connsiteX0" y="connsiteY0"/>
                </a:cxn>
                <a:cxn ang="0">
                  <a:pos x="connsiteX1" y="connsiteY1"/>
                </a:cxn>
              </a:cxnLst>
              <a:rect l="l" t="t" r="r" b="b"/>
              <a:pathLst>
                <a:path w="28785" h="344128">
                  <a:moveTo>
                    <a:pt x="0" y="344128"/>
                  </a:moveTo>
                  <a:lnTo>
                    <a:pt x="0" y="0"/>
                  </a:lnTo>
                </a:path>
              </a:pathLst>
            </a:custGeom>
            <a:ln w="11456" cap="flat">
              <a:solidFill>
                <a:srgbClr val="000000"/>
              </a:solidFill>
              <a:prstDash val="solid"/>
              <a:miter/>
            </a:ln>
          </p:spPr>
          <p:txBody>
            <a:bodyPr rtlCol="0" anchor="ctr"/>
            <a:lstStyle/>
            <a:p>
              <a:endParaRPr lang="en-US" dirty="0"/>
            </a:p>
          </p:txBody>
        </p:sp>
        <p:sp>
          <p:nvSpPr>
            <p:cNvPr id="162" name="TextBox 161">
              <a:extLst>
                <a:ext uri="{FF2B5EF4-FFF2-40B4-BE49-F238E27FC236}">
                  <a16:creationId xmlns:a16="http://schemas.microsoft.com/office/drawing/2014/main" id="{6045DA84-D844-6FB8-0DBF-2E6429EEC021}"/>
                </a:ext>
              </a:extLst>
            </p:cNvPr>
            <p:cNvSpPr txBox="1"/>
            <p:nvPr/>
          </p:nvSpPr>
          <p:spPr>
            <a:xfrm>
              <a:off x="5192696" y="2679469"/>
              <a:ext cx="862737" cy="441211"/>
            </a:xfrm>
            <a:prstGeom prst="rect">
              <a:avLst/>
            </a:prstGeom>
            <a:noFill/>
          </p:spPr>
          <p:txBody>
            <a:bodyPr wrap="none" rtlCol="0">
              <a:spAutoFit/>
            </a:bodyPr>
            <a:lstStyle/>
            <a:p>
              <a:pPr algn="l"/>
              <a:r>
                <a:rPr lang="en-US" sz="2267" spc="0" baseline="0" dirty="0">
                  <a:ln/>
                  <a:solidFill>
                    <a:srgbClr val="000000"/>
                  </a:solidFill>
                  <a:latin typeface="Arial"/>
                  <a:cs typeface="Arial"/>
                  <a:sym typeface="Arial"/>
                  <a:rtl val="0"/>
                </a:rPr>
                <a:t>PIDA</a:t>
              </a:r>
            </a:p>
          </p:txBody>
        </p:sp>
        <p:sp>
          <p:nvSpPr>
            <p:cNvPr id="165" name="Free-form: Shape 164">
              <a:extLst>
                <a:ext uri="{FF2B5EF4-FFF2-40B4-BE49-F238E27FC236}">
                  <a16:creationId xmlns:a16="http://schemas.microsoft.com/office/drawing/2014/main" id="{32D4D8AC-1F63-08D7-E3D4-025A3890C37F}"/>
                </a:ext>
              </a:extLst>
            </p:cNvPr>
            <p:cNvSpPr/>
            <p:nvPr/>
          </p:nvSpPr>
          <p:spPr>
            <a:xfrm>
              <a:off x="6149623" y="2743379"/>
              <a:ext cx="28785" cy="344128"/>
            </a:xfrm>
            <a:custGeom>
              <a:avLst/>
              <a:gdLst>
                <a:gd name="connsiteX0" fmla="*/ 0 w 28785"/>
                <a:gd name="connsiteY0" fmla="*/ 344128 h 344128"/>
                <a:gd name="connsiteX1" fmla="*/ 0 w 28785"/>
                <a:gd name="connsiteY1" fmla="*/ 0 h 344128"/>
              </a:gdLst>
              <a:ahLst/>
              <a:cxnLst>
                <a:cxn ang="0">
                  <a:pos x="connsiteX0" y="connsiteY0"/>
                </a:cxn>
                <a:cxn ang="0">
                  <a:pos x="connsiteX1" y="connsiteY1"/>
                </a:cxn>
              </a:cxnLst>
              <a:rect l="l" t="t" r="r" b="b"/>
              <a:pathLst>
                <a:path w="28785" h="344128">
                  <a:moveTo>
                    <a:pt x="0" y="344128"/>
                  </a:moveTo>
                  <a:lnTo>
                    <a:pt x="0" y="0"/>
                  </a:lnTo>
                </a:path>
              </a:pathLst>
            </a:custGeom>
            <a:ln w="11456" cap="flat">
              <a:solidFill>
                <a:srgbClr val="000000"/>
              </a:solidFill>
              <a:prstDash val="solid"/>
              <a:miter/>
            </a:ln>
          </p:spPr>
          <p:txBody>
            <a:bodyPr rtlCol="0" anchor="ctr"/>
            <a:lstStyle/>
            <a:p>
              <a:endParaRPr lang="en-US" dirty="0"/>
            </a:p>
          </p:txBody>
        </p:sp>
        <p:sp>
          <p:nvSpPr>
            <p:cNvPr id="166" name="TextBox 165">
              <a:extLst>
                <a:ext uri="{FF2B5EF4-FFF2-40B4-BE49-F238E27FC236}">
                  <a16:creationId xmlns:a16="http://schemas.microsoft.com/office/drawing/2014/main" id="{FBE923B8-F528-52A9-697D-B0984E2B33D5}"/>
                </a:ext>
              </a:extLst>
            </p:cNvPr>
            <p:cNvSpPr txBox="1"/>
            <p:nvPr/>
          </p:nvSpPr>
          <p:spPr>
            <a:xfrm>
              <a:off x="6435414" y="2679469"/>
              <a:ext cx="672229" cy="408078"/>
            </a:xfrm>
            <a:prstGeom prst="rect">
              <a:avLst/>
            </a:prstGeom>
            <a:noFill/>
          </p:spPr>
          <p:txBody>
            <a:bodyPr wrap="none" rtlCol="0">
              <a:spAutoFit/>
            </a:bodyPr>
            <a:lstStyle/>
            <a:p>
              <a:pPr algn="l"/>
              <a:r>
                <a:rPr lang="en-US" sz="2267" spc="0" baseline="0" dirty="0">
                  <a:ln/>
                  <a:solidFill>
                    <a:srgbClr val="000000"/>
                  </a:solidFill>
                  <a:latin typeface="Arial"/>
                  <a:cs typeface="Arial"/>
                  <a:sym typeface="Arial"/>
                  <a:rtl val="0"/>
                </a:rPr>
                <a:t>PID</a:t>
              </a:r>
            </a:p>
          </p:txBody>
        </p:sp>
        <p:sp>
          <p:nvSpPr>
            <p:cNvPr id="167" name="Free-form: Shape 166">
              <a:extLst>
                <a:ext uri="{FF2B5EF4-FFF2-40B4-BE49-F238E27FC236}">
                  <a16:creationId xmlns:a16="http://schemas.microsoft.com/office/drawing/2014/main" id="{B8374C3F-0805-B268-ADEE-6635695EAF18}"/>
                </a:ext>
              </a:extLst>
            </p:cNvPr>
            <p:cNvSpPr/>
            <p:nvPr/>
          </p:nvSpPr>
          <p:spPr>
            <a:xfrm>
              <a:off x="7382180" y="2743379"/>
              <a:ext cx="28785" cy="344128"/>
            </a:xfrm>
            <a:custGeom>
              <a:avLst/>
              <a:gdLst>
                <a:gd name="connsiteX0" fmla="*/ 0 w 28785"/>
                <a:gd name="connsiteY0" fmla="*/ 344128 h 344128"/>
                <a:gd name="connsiteX1" fmla="*/ 0 w 28785"/>
                <a:gd name="connsiteY1" fmla="*/ 0 h 344128"/>
              </a:gdLst>
              <a:ahLst/>
              <a:cxnLst>
                <a:cxn ang="0">
                  <a:pos x="connsiteX0" y="connsiteY0"/>
                </a:cxn>
                <a:cxn ang="0">
                  <a:pos x="connsiteX1" y="connsiteY1"/>
                </a:cxn>
              </a:cxnLst>
              <a:rect l="l" t="t" r="r" b="b"/>
              <a:pathLst>
                <a:path w="28785" h="344128">
                  <a:moveTo>
                    <a:pt x="0" y="344128"/>
                  </a:moveTo>
                  <a:lnTo>
                    <a:pt x="0" y="0"/>
                  </a:lnTo>
                </a:path>
              </a:pathLst>
            </a:custGeom>
            <a:ln w="11456" cap="flat">
              <a:solidFill>
                <a:srgbClr val="000000"/>
              </a:solidFill>
              <a:prstDash val="solid"/>
              <a:miter/>
            </a:ln>
          </p:spPr>
          <p:txBody>
            <a:bodyPr rtlCol="0" anchor="ctr"/>
            <a:lstStyle/>
            <a:p>
              <a:endParaRPr lang="en-US" dirty="0"/>
            </a:p>
          </p:txBody>
        </p:sp>
        <p:sp>
          <p:nvSpPr>
            <p:cNvPr id="168" name="TextBox 167">
              <a:extLst>
                <a:ext uri="{FF2B5EF4-FFF2-40B4-BE49-F238E27FC236}">
                  <a16:creationId xmlns:a16="http://schemas.microsoft.com/office/drawing/2014/main" id="{B4760850-456E-3465-671E-29886D150D90}"/>
                </a:ext>
              </a:extLst>
            </p:cNvPr>
            <p:cNvSpPr txBox="1"/>
            <p:nvPr/>
          </p:nvSpPr>
          <p:spPr>
            <a:xfrm>
              <a:off x="7578075" y="2679469"/>
              <a:ext cx="862737" cy="441211"/>
            </a:xfrm>
            <a:prstGeom prst="rect">
              <a:avLst/>
            </a:prstGeom>
            <a:noFill/>
          </p:spPr>
          <p:txBody>
            <a:bodyPr wrap="none" rtlCol="0">
              <a:spAutoFit/>
            </a:bodyPr>
            <a:lstStyle/>
            <a:p>
              <a:pPr algn="l"/>
              <a:r>
                <a:rPr lang="en-US" sz="2267" spc="0" baseline="0" dirty="0">
                  <a:ln/>
                  <a:solidFill>
                    <a:srgbClr val="000000"/>
                  </a:solidFill>
                  <a:latin typeface="Arial"/>
                  <a:cs typeface="Arial"/>
                  <a:sym typeface="Arial"/>
                  <a:rtl val="0"/>
                </a:rPr>
                <a:t>PIDA</a:t>
              </a:r>
            </a:p>
          </p:txBody>
        </p:sp>
        <p:sp>
          <p:nvSpPr>
            <p:cNvPr id="171" name="Free-form: Shape 170">
              <a:extLst>
                <a:ext uri="{FF2B5EF4-FFF2-40B4-BE49-F238E27FC236}">
                  <a16:creationId xmlns:a16="http://schemas.microsoft.com/office/drawing/2014/main" id="{61380768-287B-58FC-CE37-03FE15C2D04A}"/>
                </a:ext>
              </a:extLst>
            </p:cNvPr>
            <p:cNvSpPr/>
            <p:nvPr/>
          </p:nvSpPr>
          <p:spPr>
            <a:xfrm>
              <a:off x="8614738" y="2743379"/>
              <a:ext cx="28785" cy="344128"/>
            </a:xfrm>
            <a:custGeom>
              <a:avLst/>
              <a:gdLst>
                <a:gd name="connsiteX0" fmla="*/ 0 w 28785"/>
                <a:gd name="connsiteY0" fmla="*/ 344128 h 344128"/>
                <a:gd name="connsiteX1" fmla="*/ 0 w 28785"/>
                <a:gd name="connsiteY1" fmla="*/ 0 h 344128"/>
              </a:gdLst>
              <a:ahLst/>
              <a:cxnLst>
                <a:cxn ang="0">
                  <a:pos x="connsiteX0" y="connsiteY0"/>
                </a:cxn>
                <a:cxn ang="0">
                  <a:pos x="connsiteX1" y="connsiteY1"/>
                </a:cxn>
              </a:cxnLst>
              <a:rect l="l" t="t" r="r" b="b"/>
              <a:pathLst>
                <a:path w="28785" h="344128">
                  <a:moveTo>
                    <a:pt x="0" y="344128"/>
                  </a:moveTo>
                  <a:lnTo>
                    <a:pt x="0" y="0"/>
                  </a:lnTo>
                </a:path>
              </a:pathLst>
            </a:custGeom>
            <a:ln w="11456" cap="flat">
              <a:solidFill>
                <a:srgbClr val="000000"/>
              </a:solidFill>
              <a:prstDash val="solid"/>
              <a:miter/>
            </a:ln>
          </p:spPr>
          <p:txBody>
            <a:bodyPr rtlCol="0" anchor="ctr"/>
            <a:lstStyle/>
            <a:p>
              <a:endParaRPr lang="en-US" dirty="0"/>
            </a:p>
          </p:txBody>
        </p:sp>
        <p:sp>
          <p:nvSpPr>
            <p:cNvPr id="172" name="TextBox 171">
              <a:extLst>
                <a:ext uri="{FF2B5EF4-FFF2-40B4-BE49-F238E27FC236}">
                  <a16:creationId xmlns:a16="http://schemas.microsoft.com/office/drawing/2014/main" id="{83CBB0DE-CC87-A23C-33E5-7D6E1FA2DF93}"/>
                </a:ext>
              </a:extLst>
            </p:cNvPr>
            <p:cNvSpPr txBox="1"/>
            <p:nvPr/>
          </p:nvSpPr>
          <p:spPr>
            <a:xfrm>
              <a:off x="8900529" y="2679469"/>
              <a:ext cx="672229" cy="408078"/>
            </a:xfrm>
            <a:prstGeom prst="rect">
              <a:avLst/>
            </a:prstGeom>
            <a:noFill/>
          </p:spPr>
          <p:txBody>
            <a:bodyPr wrap="none" rtlCol="0">
              <a:spAutoFit/>
            </a:bodyPr>
            <a:lstStyle/>
            <a:p>
              <a:pPr algn="l"/>
              <a:r>
                <a:rPr lang="en-US" sz="2267" spc="0" baseline="0" dirty="0">
                  <a:ln/>
                  <a:solidFill>
                    <a:srgbClr val="000000"/>
                  </a:solidFill>
                  <a:latin typeface="Arial"/>
                  <a:cs typeface="Arial"/>
                  <a:sym typeface="Arial"/>
                  <a:rtl val="0"/>
                </a:rPr>
                <a:t>PID</a:t>
              </a:r>
            </a:p>
          </p:txBody>
        </p:sp>
        <p:sp>
          <p:nvSpPr>
            <p:cNvPr id="173" name="Free-form: Shape 172">
              <a:extLst>
                <a:ext uri="{FF2B5EF4-FFF2-40B4-BE49-F238E27FC236}">
                  <a16:creationId xmlns:a16="http://schemas.microsoft.com/office/drawing/2014/main" id="{F9E9848C-946C-B9D1-CD9F-136B978A8058}"/>
                </a:ext>
              </a:extLst>
            </p:cNvPr>
            <p:cNvSpPr/>
            <p:nvPr/>
          </p:nvSpPr>
          <p:spPr>
            <a:xfrm>
              <a:off x="9847295" y="2743379"/>
              <a:ext cx="28785" cy="344128"/>
            </a:xfrm>
            <a:custGeom>
              <a:avLst/>
              <a:gdLst>
                <a:gd name="connsiteX0" fmla="*/ 0 w 28785"/>
                <a:gd name="connsiteY0" fmla="*/ 344128 h 344128"/>
                <a:gd name="connsiteX1" fmla="*/ 0 w 28785"/>
                <a:gd name="connsiteY1" fmla="*/ 0 h 344128"/>
              </a:gdLst>
              <a:ahLst/>
              <a:cxnLst>
                <a:cxn ang="0">
                  <a:pos x="connsiteX0" y="connsiteY0"/>
                </a:cxn>
                <a:cxn ang="0">
                  <a:pos x="connsiteX1" y="connsiteY1"/>
                </a:cxn>
              </a:cxnLst>
              <a:rect l="l" t="t" r="r" b="b"/>
              <a:pathLst>
                <a:path w="28785" h="344128">
                  <a:moveTo>
                    <a:pt x="0" y="344128"/>
                  </a:moveTo>
                  <a:lnTo>
                    <a:pt x="0" y="0"/>
                  </a:lnTo>
                </a:path>
              </a:pathLst>
            </a:custGeom>
            <a:ln w="11456" cap="flat">
              <a:solidFill>
                <a:srgbClr val="000000"/>
              </a:solidFill>
              <a:prstDash val="solid"/>
              <a:miter/>
            </a:ln>
          </p:spPr>
          <p:txBody>
            <a:bodyPr rtlCol="0" anchor="ctr"/>
            <a:lstStyle/>
            <a:p>
              <a:endParaRPr lang="en-US" dirty="0"/>
            </a:p>
          </p:txBody>
        </p:sp>
        <p:sp>
          <p:nvSpPr>
            <p:cNvPr id="174" name="TextBox 173">
              <a:extLst>
                <a:ext uri="{FF2B5EF4-FFF2-40B4-BE49-F238E27FC236}">
                  <a16:creationId xmlns:a16="http://schemas.microsoft.com/office/drawing/2014/main" id="{995BC0EE-3171-E673-9DE2-848CD2B64F1F}"/>
                </a:ext>
              </a:extLst>
            </p:cNvPr>
            <p:cNvSpPr txBox="1"/>
            <p:nvPr/>
          </p:nvSpPr>
          <p:spPr>
            <a:xfrm>
              <a:off x="9933633" y="2679469"/>
              <a:ext cx="862737" cy="441211"/>
            </a:xfrm>
            <a:prstGeom prst="rect">
              <a:avLst/>
            </a:prstGeom>
            <a:noFill/>
          </p:spPr>
          <p:txBody>
            <a:bodyPr wrap="none" rtlCol="0">
              <a:spAutoFit/>
            </a:bodyPr>
            <a:lstStyle/>
            <a:p>
              <a:pPr algn="l"/>
              <a:r>
                <a:rPr lang="en-US" sz="2267" spc="0" baseline="0" dirty="0">
                  <a:ln/>
                  <a:solidFill>
                    <a:srgbClr val="000000"/>
                  </a:solidFill>
                  <a:latin typeface="Arial"/>
                  <a:cs typeface="Arial"/>
                  <a:sym typeface="Arial"/>
                  <a:rtl val="0"/>
                </a:rPr>
                <a:t>PIDA</a:t>
              </a:r>
            </a:p>
          </p:txBody>
        </p:sp>
        <p:sp>
          <p:nvSpPr>
            <p:cNvPr id="177" name="Free-form: Shape 176">
              <a:extLst>
                <a:ext uri="{FF2B5EF4-FFF2-40B4-BE49-F238E27FC236}">
                  <a16:creationId xmlns:a16="http://schemas.microsoft.com/office/drawing/2014/main" id="{85777C58-B627-41A6-2326-683339E04B5F}"/>
                </a:ext>
              </a:extLst>
            </p:cNvPr>
            <p:cNvSpPr/>
            <p:nvPr/>
          </p:nvSpPr>
          <p:spPr>
            <a:xfrm>
              <a:off x="10860739" y="2743379"/>
              <a:ext cx="28785" cy="344128"/>
            </a:xfrm>
            <a:custGeom>
              <a:avLst/>
              <a:gdLst>
                <a:gd name="connsiteX0" fmla="*/ 0 w 28785"/>
                <a:gd name="connsiteY0" fmla="*/ 344128 h 344128"/>
                <a:gd name="connsiteX1" fmla="*/ 0 w 28785"/>
                <a:gd name="connsiteY1" fmla="*/ 0 h 344128"/>
              </a:gdLst>
              <a:ahLst/>
              <a:cxnLst>
                <a:cxn ang="0">
                  <a:pos x="connsiteX0" y="connsiteY0"/>
                </a:cxn>
                <a:cxn ang="0">
                  <a:pos x="connsiteX1" y="connsiteY1"/>
                </a:cxn>
              </a:cxnLst>
              <a:rect l="l" t="t" r="r" b="b"/>
              <a:pathLst>
                <a:path w="28785" h="344128">
                  <a:moveTo>
                    <a:pt x="0" y="344128"/>
                  </a:moveTo>
                  <a:lnTo>
                    <a:pt x="0" y="0"/>
                  </a:lnTo>
                </a:path>
              </a:pathLst>
            </a:custGeom>
            <a:ln w="11456" cap="flat">
              <a:solidFill>
                <a:srgbClr val="000000"/>
              </a:solidFill>
              <a:prstDash val="solid"/>
              <a:miter/>
            </a:ln>
          </p:spPr>
          <p:txBody>
            <a:bodyPr rtlCol="0" anchor="ctr"/>
            <a:lstStyle/>
            <a:p>
              <a:endParaRPr lang="en-US" dirty="0"/>
            </a:p>
          </p:txBody>
        </p:sp>
        <p:sp>
          <p:nvSpPr>
            <p:cNvPr id="178" name="Free-form: Shape 177">
              <a:extLst>
                <a:ext uri="{FF2B5EF4-FFF2-40B4-BE49-F238E27FC236}">
                  <a16:creationId xmlns:a16="http://schemas.microsoft.com/office/drawing/2014/main" id="{D3A9A926-34C7-E7F2-786B-C97A7762C501}"/>
                </a:ext>
              </a:extLst>
            </p:cNvPr>
            <p:cNvSpPr/>
            <p:nvPr/>
          </p:nvSpPr>
          <p:spPr>
            <a:xfrm>
              <a:off x="874114" y="3093235"/>
              <a:ext cx="9992381" cy="28785"/>
            </a:xfrm>
            <a:custGeom>
              <a:avLst/>
              <a:gdLst>
                <a:gd name="connsiteX0" fmla="*/ 0 w 9992381"/>
                <a:gd name="connsiteY0" fmla="*/ 0 h 28785"/>
                <a:gd name="connsiteX1" fmla="*/ 9992381 w 9992381"/>
                <a:gd name="connsiteY1" fmla="*/ 0 h 28785"/>
              </a:gdLst>
              <a:ahLst/>
              <a:cxnLst>
                <a:cxn ang="0">
                  <a:pos x="connsiteX0" y="connsiteY0"/>
                </a:cxn>
                <a:cxn ang="0">
                  <a:pos x="connsiteX1" y="connsiteY1"/>
                </a:cxn>
              </a:cxnLst>
              <a:rect l="l" t="t" r="r" b="b"/>
              <a:pathLst>
                <a:path w="9992381" h="28785">
                  <a:moveTo>
                    <a:pt x="0" y="0"/>
                  </a:moveTo>
                  <a:lnTo>
                    <a:pt x="9992381" y="0"/>
                  </a:lnTo>
                </a:path>
              </a:pathLst>
            </a:custGeom>
            <a:ln w="11456" cap="flat">
              <a:solidFill>
                <a:srgbClr val="000000"/>
              </a:solidFill>
              <a:prstDash val="solid"/>
              <a:miter/>
            </a:ln>
          </p:spPr>
          <p:txBody>
            <a:bodyPr rtlCol="0" anchor="ctr"/>
            <a:lstStyle/>
            <a:p>
              <a:endParaRPr lang="en-US" dirty="0"/>
            </a:p>
          </p:txBody>
        </p:sp>
        <p:sp>
          <p:nvSpPr>
            <p:cNvPr id="179" name="Free-form: Shape 178">
              <a:extLst>
                <a:ext uri="{FF2B5EF4-FFF2-40B4-BE49-F238E27FC236}">
                  <a16:creationId xmlns:a16="http://schemas.microsoft.com/office/drawing/2014/main" id="{770BA8B2-AAB4-26E5-6F85-3080E8CD1ACE}"/>
                </a:ext>
              </a:extLst>
            </p:cNvPr>
            <p:cNvSpPr/>
            <p:nvPr/>
          </p:nvSpPr>
          <p:spPr>
            <a:xfrm>
              <a:off x="879843" y="3098964"/>
              <a:ext cx="28785" cy="344128"/>
            </a:xfrm>
            <a:custGeom>
              <a:avLst/>
              <a:gdLst>
                <a:gd name="connsiteX0" fmla="*/ 0 w 28785"/>
                <a:gd name="connsiteY0" fmla="*/ 344128 h 344128"/>
                <a:gd name="connsiteX1" fmla="*/ 0 w 28785"/>
                <a:gd name="connsiteY1" fmla="*/ 0 h 344128"/>
              </a:gdLst>
              <a:ahLst/>
              <a:cxnLst>
                <a:cxn ang="0">
                  <a:pos x="connsiteX0" y="connsiteY0"/>
                </a:cxn>
                <a:cxn ang="0">
                  <a:pos x="connsiteX1" y="connsiteY1"/>
                </a:cxn>
              </a:cxnLst>
              <a:rect l="l" t="t" r="r" b="b"/>
              <a:pathLst>
                <a:path w="28785" h="344128">
                  <a:moveTo>
                    <a:pt x="0" y="344128"/>
                  </a:moveTo>
                  <a:lnTo>
                    <a:pt x="0" y="0"/>
                  </a:lnTo>
                </a:path>
              </a:pathLst>
            </a:custGeom>
            <a:ln w="11456" cap="flat">
              <a:solidFill>
                <a:srgbClr val="000000"/>
              </a:solidFill>
              <a:prstDash val="solid"/>
              <a:miter/>
            </a:ln>
          </p:spPr>
          <p:txBody>
            <a:bodyPr rtlCol="0" anchor="ctr"/>
            <a:lstStyle/>
            <a:p>
              <a:endParaRPr lang="en-US" dirty="0"/>
            </a:p>
          </p:txBody>
        </p:sp>
        <p:sp>
          <p:nvSpPr>
            <p:cNvPr id="180" name="TextBox 179">
              <a:extLst>
                <a:ext uri="{FF2B5EF4-FFF2-40B4-BE49-F238E27FC236}">
                  <a16:creationId xmlns:a16="http://schemas.microsoft.com/office/drawing/2014/main" id="{CE13F573-C0C9-29F4-9CAD-305A34FF80BE}"/>
                </a:ext>
              </a:extLst>
            </p:cNvPr>
            <p:cNvSpPr txBox="1"/>
            <p:nvPr/>
          </p:nvSpPr>
          <p:spPr>
            <a:xfrm>
              <a:off x="966206" y="3035068"/>
              <a:ext cx="672229" cy="408078"/>
            </a:xfrm>
            <a:prstGeom prst="rect">
              <a:avLst/>
            </a:prstGeom>
            <a:noFill/>
          </p:spPr>
          <p:txBody>
            <a:bodyPr wrap="none" rtlCol="0">
              <a:spAutoFit/>
            </a:bodyPr>
            <a:lstStyle/>
            <a:p>
              <a:pPr algn="l"/>
              <a:r>
                <a:rPr lang="en-US" sz="2267" spc="0" baseline="0" dirty="0">
                  <a:ln/>
                  <a:solidFill>
                    <a:srgbClr val="000000"/>
                  </a:solidFill>
                  <a:latin typeface="Arial"/>
                  <a:cs typeface="Arial"/>
                  <a:sym typeface="Arial"/>
                  <a:rtl val="0"/>
                </a:rPr>
                <a:t>IAE</a:t>
              </a:r>
            </a:p>
          </p:txBody>
        </p:sp>
        <p:sp>
          <p:nvSpPr>
            <p:cNvPr id="181" name="Free-form: Shape 180">
              <a:extLst>
                <a:ext uri="{FF2B5EF4-FFF2-40B4-BE49-F238E27FC236}">
                  <a16:creationId xmlns:a16="http://schemas.microsoft.com/office/drawing/2014/main" id="{1BD64912-A25D-2826-9CAB-52222CF47C4A}"/>
                </a:ext>
              </a:extLst>
            </p:cNvPr>
            <p:cNvSpPr/>
            <p:nvPr/>
          </p:nvSpPr>
          <p:spPr>
            <a:xfrm>
              <a:off x="1697719" y="3098964"/>
              <a:ext cx="28785" cy="344128"/>
            </a:xfrm>
            <a:custGeom>
              <a:avLst/>
              <a:gdLst>
                <a:gd name="connsiteX0" fmla="*/ 0 w 28785"/>
                <a:gd name="connsiteY0" fmla="*/ 344128 h 344128"/>
                <a:gd name="connsiteX1" fmla="*/ 0 w 28785"/>
                <a:gd name="connsiteY1" fmla="*/ 0 h 344128"/>
              </a:gdLst>
              <a:ahLst/>
              <a:cxnLst>
                <a:cxn ang="0">
                  <a:pos x="connsiteX0" y="connsiteY0"/>
                </a:cxn>
                <a:cxn ang="0">
                  <a:pos x="connsiteX1" y="connsiteY1"/>
                </a:cxn>
              </a:cxnLst>
              <a:rect l="l" t="t" r="r" b="b"/>
              <a:pathLst>
                <a:path w="28785" h="344128">
                  <a:moveTo>
                    <a:pt x="0" y="344128"/>
                  </a:moveTo>
                  <a:lnTo>
                    <a:pt x="0" y="0"/>
                  </a:lnTo>
                </a:path>
              </a:pathLst>
            </a:custGeom>
            <a:ln w="11456" cap="flat">
              <a:solidFill>
                <a:srgbClr val="000000"/>
              </a:solidFill>
              <a:prstDash val="solid"/>
              <a:miter/>
            </a:ln>
          </p:spPr>
          <p:txBody>
            <a:bodyPr rtlCol="0" anchor="ctr"/>
            <a:lstStyle/>
            <a:p>
              <a:endParaRPr lang="en-US" dirty="0"/>
            </a:p>
          </p:txBody>
        </p:sp>
        <p:sp>
          <p:nvSpPr>
            <p:cNvPr id="182" name="TextBox 181">
              <a:extLst>
                <a:ext uri="{FF2B5EF4-FFF2-40B4-BE49-F238E27FC236}">
                  <a16:creationId xmlns:a16="http://schemas.microsoft.com/office/drawing/2014/main" id="{A0D7732A-F29B-B740-86C5-38FE4AEB341C}"/>
                </a:ext>
              </a:extLst>
            </p:cNvPr>
            <p:cNvSpPr txBox="1"/>
            <p:nvPr/>
          </p:nvSpPr>
          <p:spPr>
            <a:xfrm>
              <a:off x="1863821" y="3035068"/>
              <a:ext cx="750526" cy="441211"/>
            </a:xfrm>
            <a:prstGeom prst="rect">
              <a:avLst/>
            </a:prstGeom>
            <a:noFill/>
          </p:spPr>
          <p:txBody>
            <a:bodyPr wrap="none" rtlCol="0">
              <a:spAutoFit/>
            </a:bodyPr>
            <a:lstStyle/>
            <a:p>
              <a:pPr algn="l"/>
              <a:r>
                <a:rPr lang="en-US" sz="2267" spc="0" baseline="0" dirty="0">
                  <a:ln/>
                  <a:solidFill>
                    <a:srgbClr val="000000"/>
                  </a:solidFill>
                  <a:latin typeface="Arial"/>
                  <a:cs typeface="Arial"/>
                  <a:sym typeface="Arial"/>
                  <a:rtl val="0"/>
                </a:rPr>
                <a:t>2.26</a:t>
              </a:r>
            </a:p>
          </p:txBody>
        </p:sp>
        <p:sp>
          <p:nvSpPr>
            <p:cNvPr id="183" name="Free-form: Shape 182">
              <a:extLst>
                <a:ext uri="{FF2B5EF4-FFF2-40B4-BE49-F238E27FC236}">
                  <a16:creationId xmlns:a16="http://schemas.microsoft.com/office/drawing/2014/main" id="{FC753049-3B60-18EF-F8D5-8DF9077EC6A8}"/>
                </a:ext>
              </a:extLst>
            </p:cNvPr>
            <p:cNvSpPr/>
            <p:nvPr/>
          </p:nvSpPr>
          <p:spPr>
            <a:xfrm>
              <a:off x="2770835" y="3098964"/>
              <a:ext cx="28785" cy="344128"/>
            </a:xfrm>
            <a:custGeom>
              <a:avLst/>
              <a:gdLst>
                <a:gd name="connsiteX0" fmla="*/ 0 w 28785"/>
                <a:gd name="connsiteY0" fmla="*/ 344128 h 344128"/>
                <a:gd name="connsiteX1" fmla="*/ 0 w 28785"/>
                <a:gd name="connsiteY1" fmla="*/ 0 h 344128"/>
              </a:gdLst>
              <a:ahLst/>
              <a:cxnLst>
                <a:cxn ang="0">
                  <a:pos x="connsiteX0" y="connsiteY0"/>
                </a:cxn>
                <a:cxn ang="0">
                  <a:pos x="connsiteX1" y="connsiteY1"/>
                </a:cxn>
              </a:cxnLst>
              <a:rect l="l" t="t" r="r" b="b"/>
              <a:pathLst>
                <a:path w="28785" h="344128">
                  <a:moveTo>
                    <a:pt x="0" y="344128"/>
                  </a:moveTo>
                  <a:lnTo>
                    <a:pt x="0" y="0"/>
                  </a:lnTo>
                </a:path>
              </a:pathLst>
            </a:custGeom>
            <a:ln w="11456" cap="flat">
              <a:solidFill>
                <a:srgbClr val="000000"/>
              </a:solidFill>
              <a:prstDash val="solid"/>
              <a:miter/>
            </a:ln>
          </p:spPr>
          <p:txBody>
            <a:bodyPr rtlCol="0" anchor="ctr"/>
            <a:lstStyle/>
            <a:p>
              <a:endParaRPr lang="en-US" dirty="0"/>
            </a:p>
          </p:txBody>
        </p:sp>
        <p:sp>
          <p:nvSpPr>
            <p:cNvPr id="184" name="TextBox 183">
              <a:extLst>
                <a:ext uri="{FF2B5EF4-FFF2-40B4-BE49-F238E27FC236}">
                  <a16:creationId xmlns:a16="http://schemas.microsoft.com/office/drawing/2014/main" id="{EFC9490D-AF7E-0DA0-07E7-5E61A0D1044B}"/>
                </a:ext>
              </a:extLst>
            </p:cNvPr>
            <p:cNvSpPr txBox="1"/>
            <p:nvPr/>
          </p:nvSpPr>
          <p:spPr>
            <a:xfrm>
              <a:off x="3016637" y="3035068"/>
              <a:ext cx="750526" cy="441211"/>
            </a:xfrm>
            <a:prstGeom prst="rect">
              <a:avLst/>
            </a:prstGeom>
            <a:noFill/>
          </p:spPr>
          <p:txBody>
            <a:bodyPr wrap="none" rtlCol="0">
              <a:spAutoFit/>
            </a:bodyPr>
            <a:lstStyle/>
            <a:p>
              <a:pPr algn="l"/>
              <a:r>
                <a:rPr lang="en-US" sz="2267" spc="0" baseline="0" dirty="0">
                  <a:ln/>
                  <a:solidFill>
                    <a:srgbClr val="000000"/>
                  </a:solidFill>
                  <a:latin typeface="Arial"/>
                  <a:cs typeface="Arial"/>
                  <a:sym typeface="Arial"/>
                  <a:rtl val="0"/>
                </a:rPr>
                <a:t>0.19</a:t>
              </a:r>
            </a:p>
          </p:txBody>
        </p:sp>
        <p:sp>
          <p:nvSpPr>
            <p:cNvPr id="185" name="Free-form: Shape 184">
              <a:extLst>
                <a:ext uri="{FF2B5EF4-FFF2-40B4-BE49-F238E27FC236}">
                  <a16:creationId xmlns:a16="http://schemas.microsoft.com/office/drawing/2014/main" id="{9EC93B71-0421-2BC4-CB69-794063DE8C6E}"/>
                </a:ext>
              </a:extLst>
            </p:cNvPr>
            <p:cNvSpPr/>
            <p:nvPr/>
          </p:nvSpPr>
          <p:spPr>
            <a:xfrm>
              <a:off x="4003392" y="3098964"/>
              <a:ext cx="28785" cy="344128"/>
            </a:xfrm>
            <a:custGeom>
              <a:avLst/>
              <a:gdLst>
                <a:gd name="connsiteX0" fmla="*/ 0 w 28785"/>
                <a:gd name="connsiteY0" fmla="*/ 344128 h 344128"/>
                <a:gd name="connsiteX1" fmla="*/ 0 w 28785"/>
                <a:gd name="connsiteY1" fmla="*/ 0 h 344128"/>
              </a:gdLst>
              <a:ahLst/>
              <a:cxnLst>
                <a:cxn ang="0">
                  <a:pos x="connsiteX0" y="connsiteY0"/>
                </a:cxn>
                <a:cxn ang="0">
                  <a:pos x="connsiteX1" y="connsiteY1"/>
                </a:cxn>
              </a:cxnLst>
              <a:rect l="l" t="t" r="r" b="b"/>
              <a:pathLst>
                <a:path w="28785" h="344128">
                  <a:moveTo>
                    <a:pt x="0" y="344128"/>
                  </a:moveTo>
                  <a:lnTo>
                    <a:pt x="0" y="0"/>
                  </a:lnTo>
                </a:path>
              </a:pathLst>
            </a:custGeom>
            <a:ln w="11456" cap="flat">
              <a:solidFill>
                <a:srgbClr val="000000"/>
              </a:solidFill>
              <a:prstDash val="solid"/>
              <a:miter/>
            </a:ln>
          </p:spPr>
          <p:txBody>
            <a:bodyPr rtlCol="0" anchor="ctr"/>
            <a:lstStyle/>
            <a:p>
              <a:endParaRPr lang="en-US" dirty="0"/>
            </a:p>
          </p:txBody>
        </p:sp>
        <p:sp>
          <p:nvSpPr>
            <p:cNvPr id="186" name="TextBox 185">
              <a:extLst>
                <a:ext uri="{FF2B5EF4-FFF2-40B4-BE49-F238E27FC236}">
                  <a16:creationId xmlns:a16="http://schemas.microsoft.com/office/drawing/2014/main" id="{012F07C7-2BEB-7226-3770-0BBF81A45D0E}"/>
                </a:ext>
              </a:extLst>
            </p:cNvPr>
            <p:cNvSpPr txBox="1"/>
            <p:nvPr/>
          </p:nvSpPr>
          <p:spPr>
            <a:xfrm>
              <a:off x="4169465" y="3035068"/>
              <a:ext cx="750526" cy="441211"/>
            </a:xfrm>
            <a:prstGeom prst="rect">
              <a:avLst/>
            </a:prstGeom>
            <a:noFill/>
          </p:spPr>
          <p:txBody>
            <a:bodyPr wrap="none" rtlCol="0">
              <a:spAutoFit/>
            </a:bodyPr>
            <a:lstStyle/>
            <a:p>
              <a:pPr algn="l"/>
              <a:r>
                <a:rPr lang="en-US" sz="2267" spc="0" baseline="0" dirty="0">
                  <a:ln/>
                  <a:solidFill>
                    <a:srgbClr val="000000"/>
                  </a:solidFill>
                  <a:latin typeface="Arial"/>
                  <a:cs typeface="Arial"/>
                  <a:sym typeface="Arial"/>
                  <a:rtl val="0"/>
                </a:rPr>
                <a:t>1.59</a:t>
              </a:r>
            </a:p>
          </p:txBody>
        </p:sp>
        <p:sp>
          <p:nvSpPr>
            <p:cNvPr id="187" name="Free-form: Shape 186">
              <a:extLst>
                <a:ext uri="{FF2B5EF4-FFF2-40B4-BE49-F238E27FC236}">
                  <a16:creationId xmlns:a16="http://schemas.microsoft.com/office/drawing/2014/main" id="{F715EC8F-858C-E5F5-4F47-D39F81C4826D}"/>
                </a:ext>
              </a:extLst>
            </p:cNvPr>
            <p:cNvSpPr/>
            <p:nvPr/>
          </p:nvSpPr>
          <p:spPr>
            <a:xfrm>
              <a:off x="5076508" y="3098964"/>
              <a:ext cx="28785" cy="344128"/>
            </a:xfrm>
            <a:custGeom>
              <a:avLst/>
              <a:gdLst>
                <a:gd name="connsiteX0" fmla="*/ 0 w 28785"/>
                <a:gd name="connsiteY0" fmla="*/ 344128 h 344128"/>
                <a:gd name="connsiteX1" fmla="*/ 0 w 28785"/>
                <a:gd name="connsiteY1" fmla="*/ 0 h 344128"/>
              </a:gdLst>
              <a:ahLst/>
              <a:cxnLst>
                <a:cxn ang="0">
                  <a:pos x="connsiteX0" y="connsiteY0"/>
                </a:cxn>
                <a:cxn ang="0">
                  <a:pos x="connsiteX1" y="connsiteY1"/>
                </a:cxn>
              </a:cxnLst>
              <a:rect l="l" t="t" r="r" b="b"/>
              <a:pathLst>
                <a:path w="28785" h="344128">
                  <a:moveTo>
                    <a:pt x="0" y="344128"/>
                  </a:moveTo>
                  <a:lnTo>
                    <a:pt x="0" y="0"/>
                  </a:lnTo>
                </a:path>
              </a:pathLst>
            </a:custGeom>
            <a:ln w="11456" cap="flat">
              <a:solidFill>
                <a:srgbClr val="000000"/>
              </a:solidFill>
              <a:prstDash val="solid"/>
              <a:miter/>
            </a:ln>
          </p:spPr>
          <p:txBody>
            <a:bodyPr rtlCol="0" anchor="ctr"/>
            <a:lstStyle/>
            <a:p>
              <a:endParaRPr lang="en-US" dirty="0"/>
            </a:p>
          </p:txBody>
        </p:sp>
        <p:sp>
          <p:nvSpPr>
            <p:cNvPr id="188" name="TextBox 187">
              <a:extLst>
                <a:ext uri="{FF2B5EF4-FFF2-40B4-BE49-F238E27FC236}">
                  <a16:creationId xmlns:a16="http://schemas.microsoft.com/office/drawing/2014/main" id="{327B4483-444F-8D3B-962D-0443FFD4BC9B}"/>
                </a:ext>
              </a:extLst>
            </p:cNvPr>
            <p:cNvSpPr txBox="1"/>
            <p:nvPr/>
          </p:nvSpPr>
          <p:spPr>
            <a:xfrm>
              <a:off x="5215139" y="3034509"/>
              <a:ext cx="912429" cy="441211"/>
            </a:xfrm>
            <a:prstGeom prst="rect">
              <a:avLst/>
            </a:prstGeom>
            <a:noFill/>
          </p:spPr>
          <p:txBody>
            <a:bodyPr wrap="none" rtlCol="0">
              <a:spAutoFit/>
            </a:bodyPr>
            <a:lstStyle/>
            <a:p>
              <a:pPr algn="l"/>
              <a:r>
                <a:rPr lang="en-US" sz="2267" spc="0" baseline="0" dirty="0">
                  <a:ln/>
                  <a:solidFill>
                    <a:srgbClr val="000000"/>
                  </a:solidFill>
                  <a:latin typeface="Arial"/>
                  <a:cs typeface="Arial"/>
                  <a:sym typeface="Arial"/>
                  <a:rtl val="0"/>
                </a:rPr>
                <a:t>0.064</a:t>
              </a:r>
            </a:p>
          </p:txBody>
        </p:sp>
        <p:sp>
          <p:nvSpPr>
            <p:cNvPr id="189" name="Free-form: Shape 188">
              <a:extLst>
                <a:ext uri="{FF2B5EF4-FFF2-40B4-BE49-F238E27FC236}">
                  <a16:creationId xmlns:a16="http://schemas.microsoft.com/office/drawing/2014/main" id="{B2DE1EA8-EAED-92D6-7AAC-06A7C09B83EA}"/>
                </a:ext>
              </a:extLst>
            </p:cNvPr>
            <p:cNvSpPr/>
            <p:nvPr/>
          </p:nvSpPr>
          <p:spPr>
            <a:xfrm>
              <a:off x="6149623" y="3098964"/>
              <a:ext cx="28785" cy="344128"/>
            </a:xfrm>
            <a:custGeom>
              <a:avLst/>
              <a:gdLst>
                <a:gd name="connsiteX0" fmla="*/ 0 w 28785"/>
                <a:gd name="connsiteY0" fmla="*/ 344128 h 344128"/>
                <a:gd name="connsiteX1" fmla="*/ 0 w 28785"/>
                <a:gd name="connsiteY1" fmla="*/ 0 h 344128"/>
              </a:gdLst>
              <a:ahLst/>
              <a:cxnLst>
                <a:cxn ang="0">
                  <a:pos x="connsiteX0" y="connsiteY0"/>
                </a:cxn>
                <a:cxn ang="0">
                  <a:pos x="connsiteX1" y="connsiteY1"/>
                </a:cxn>
              </a:cxnLst>
              <a:rect l="l" t="t" r="r" b="b"/>
              <a:pathLst>
                <a:path w="28785" h="344128">
                  <a:moveTo>
                    <a:pt x="0" y="344128"/>
                  </a:moveTo>
                  <a:lnTo>
                    <a:pt x="0" y="0"/>
                  </a:lnTo>
                </a:path>
              </a:pathLst>
            </a:custGeom>
            <a:ln w="11456" cap="flat">
              <a:solidFill>
                <a:srgbClr val="000000"/>
              </a:solidFill>
              <a:prstDash val="solid"/>
              <a:miter/>
            </a:ln>
          </p:spPr>
          <p:txBody>
            <a:bodyPr rtlCol="0" anchor="ctr"/>
            <a:lstStyle/>
            <a:p>
              <a:endParaRPr lang="en-US" dirty="0"/>
            </a:p>
          </p:txBody>
        </p:sp>
        <p:sp>
          <p:nvSpPr>
            <p:cNvPr id="190" name="TextBox 189">
              <a:extLst>
                <a:ext uri="{FF2B5EF4-FFF2-40B4-BE49-F238E27FC236}">
                  <a16:creationId xmlns:a16="http://schemas.microsoft.com/office/drawing/2014/main" id="{66822158-8656-ACA5-C484-0B3D4D5319CB}"/>
                </a:ext>
              </a:extLst>
            </p:cNvPr>
            <p:cNvSpPr txBox="1"/>
            <p:nvPr/>
          </p:nvSpPr>
          <p:spPr>
            <a:xfrm>
              <a:off x="6368994" y="3034509"/>
              <a:ext cx="912429" cy="441211"/>
            </a:xfrm>
            <a:prstGeom prst="rect">
              <a:avLst/>
            </a:prstGeom>
            <a:noFill/>
          </p:spPr>
          <p:txBody>
            <a:bodyPr wrap="none" rtlCol="0">
              <a:spAutoFit/>
            </a:bodyPr>
            <a:lstStyle/>
            <a:p>
              <a:pPr algn="l"/>
              <a:r>
                <a:rPr lang="en-US" sz="2267" spc="0" baseline="0" dirty="0">
                  <a:ln/>
                  <a:solidFill>
                    <a:srgbClr val="000000"/>
                  </a:solidFill>
                  <a:latin typeface="Arial"/>
                  <a:cs typeface="Arial"/>
                  <a:sym typeface="Arial"/>
                  <a:rtl val="0"/>
                </a:rPr>
                <a:t>2.021</a:t>
              </a:r>
            </a:p>
          </p:txBody>
        </p:sp>
        <p:sp>
          <p:nvSpPr>
            <p:cNvPr id="191" name="Free-form: Shape 190">
              <a:extLst>
                <a:ext uri="{FF2B5EF4-FFF2-40B4-BE49-F238E27FC236}">
                  <a16:creationId xmlns:a16="http://schemas.microsoft.com/office/drawing/2014/main" id="{DDD39624-2CA7-E28E-B132-D9399D63CC49}"/>
                </a:ext>
              </a:extLst>
            </p:cNvPr>
            <p:cNvSpPr/>
            <p:nvPr/>
          </p:nvSpPr>
          <p:spPr>
            <a:xfrm>
              <a:off x="7382180" y="3098964"/>
              <a:ext cx="28785" cy="344128"/>
            </a:xfrm>
            <a:custGeom>
              <a:avLst/>
              <a:gdLst>
                <a:gd name="connsiteX0" fmla="*/ 0 w 28785"/>
                <a:gd name="connsiteY0" fmla="*/ 344128 h 344128"/>
                <a:gd name="connsiteX1" fmla="*/ 0 w 28785"/>
                <a:gd name="connsiteY1" fmla="*/ 0 h 344128"/>
              </a:gdLst>
              <a:ahLst/>
              <a:cxnLst>
                <a:cxn ang="0">
                  <a:pos x="connsiteX0" y="connsiteY0"/>
                </a:cxn>
                <a:cxn ang="0">
                  <a:pos x="connsiteX1" y="connsiteY1"/>
                </a:cxn>
              </a:cxnLst>
              <a:rect l="l" t="t" r="r" b="b"/>
              <a:pathLst>
                <a:path w="28785" h="344128">
                  <a:moveTo>
                    <a:pt x="0" y="344128"/>
                  </a:moveTo>
                  <a:lnTo>
                    <a:pt x="0" y="0"/>
                  </a:lnTo>
                </a:path>
              </a:pathLst>
            </a:custGeom>
            <a:ln w="11456" cap="flat">
              <a:solidFill>
                <a:srgbClr val="000000"/>
              </a:solidFill>
              <a:prstDash val="solid"/>
              <a:miter/>
            </a:ln>
          </p:spPr>
          <p:txBody>
            <a:bodyPr rtlCol="0" anchor="ctr"/>
            <a:lstStyle/>
            <a:p>
              <a:endParaRPr lang="en-US" dirty="0"/>
            </a:p>
          </p:txBody>
        </p:sp>
        <p:sp>
          <p:nvSpPr>
            <p:cNvPr id="192" name="TextBox 191">
              <a:extLst>
                <a:ext uri="{FF2B5EF4-FFF2-40B4-BE49-F238E27FC236}">
                  <a16:creationId xmlns:a16="http://schemas.microsoft.com/office/drawing/2014/main" id="{E47F8184-44F8-2135-E701-3962408C513A}"/>
                </a:ext>
              </a:extLst>
            </p:cNvPr>
            <p:cNvSpPr txBox="1"/>
            <p:nvPr/>
          </p:nvSpPr>
          <p:spPr>
            <a:xfrm>
              <a:off x="7557384" y="3034508"/>
              <a:ext cx="912429" cy="441211"/>
            </a:xfrm>
            <a:prstGeom prst="rect">
              <a:avLst/>
            </a:prstGeom>
            <a:noFill/>
          </p:spPr>
          <p:txBody>
            <a:bodyPr wrap="none" rtlCol="0">
              <a:spAutoFit/>
            </a:bodyPr>
            <a:lstStyle/>
            <a:p>
              <a:pPr algn="l"/>
              <a:r>
                <a:rPr lang="en-US" sz="2267" spc="0" baseline="0" dirty="0">
                  <a:ln/>
                  <a:solidFill>
                    <a:srgbClr val="000000"/>
                  </a:solidFill>
                  <a:latin typeface="Arial"/>
                  <a:cs typeface="Arial"/>
                  <a:sym typeface="Arial"/>
                  <a:rtl val="0"/>
                </a:rPr>
                <a:t>0.019</a:t>
              </a:r>
            </a:p>
          </p:txBody>
        </p:sp>
        <p:sp>
          <p:nvSpPr>
            <p:cNvPr id="193" name="Free-form: Shape 192">
              <a:extLst>
                <a:ext uri="{FF2B5EF4-FFF2-40B4-BE49-F238E27FC236}">
                  <a16:creationId xmlns:a16="http://schemas.microsoft.com/office/drawing/2014/main" id="{F59C1548-1463-8BFF-C1D8-43F16FBFDD22}"/>
                </a:ext>
              </a:extLst>
            </p:cNvPr>
            <p:cNvSpPr/>
            <p:nvPr/>
          </p:nvSpPr>
          <p:spPr>
            <a:xfrm>
              <a:off x="8614738" y="3098964"/>
              <a:ext cx="28785" cy="344128"/>
            </a:xfrm>
            <a:custGeom>
              <a:avLst/>
              <a:gdLst>
                <a:gd name="connsiteX0" fmla="*/ 0 w 28785"/>
                <a:gd name="connsiteY0" fmla="*/ 344128 h 344128"/>
                <a:gd name="connsiteX1" fmla="*/ 0 w 28785"/>
                <a:gd name="connsiteY1" fmla="*/ 0 h 344128"/>
              </a:gdLst>
              <a:ahLst/>
              <a:cxnLst>
                <a:cxn ang="0">
                  <a:pos x="connsiteX0" y="connsiteY0"/>
                </a:cxn>
                <a:cxn ang="0">
                  <a:pos x="connsiteX1" y="connsiteY1"/>
                </a:cxn>
              </a:cxnLst>
              <a:rect l="l" t="t" r="r" b="b"/>
              <a:pathLst>
                <a:path w="28785" h="344128">
                  <a:moveTo>
                    <a:pt x="0" y="344128"/>
                  </a:moveTo>
                  <a:lnTo>
                    <a:pt x="0" y="0"/>
                  </a:lnTo>
                </a:path>
              </a:pathLst>
            </a:custGeom>
            <a:ln w="11456" cap="flat">
              <a:solidFill>
                <a:srgbClr val="000000"/>
              </a:solidFill>
              <a:prstDash val="solid"/>
              <a:miter/>
            </a:ln>
          </p:spPr>
          <p:txBody>
            <a:bodyPr rtlCol="0" anchor="ctr"/>
            <a:lstStyle/>
            <a:p>
              <a:endParaRPr lang="en-US" dirty="0"/>
            </a:p>
          </p:txBody>
        </p:sp>
        <p:sp>
          <p:nvSpPr>
            <p:cNvPr id="194" name="TextBox 193">
              <a:extLst>
                <a:ext uri="{FF2B5EF4-FFF2-40B4-BE49-F238E27FC236}">
                  <a16:creationId xmlns:a16="http://schemas.microsoft.com/office/drawing/2014/main" id="{F4A2EA00-F464-7FD7-A8AE-1EE06B2D3FB9}"/>
                </a:ext>
              </a:extLst>
            </p:cNvPr>
            <p:cNvSpPr txBox="1"/>
            <p:nvPr/>
          </p:nvSpPr>
          <p:spPr>
            <a:xfrm>
              <a:off x="8860546" y="3035068"/>
              <a:ext cx="750526" cy="441211"/>
            </a:xfrm>
            <a:prstGeom prst="rect">
              <a:avLst/>
            </a:prstGeom>
            <a:noFill/>
          </p:spPr>
          <p:txBody>
            <a:bodyPr wrap="none" rtlCol="0">
              <a:spAutoFit/>
            </a:bodyPr>
            <a:lstStyle/>
            <a:p>
              <a:pPr algn="l"/>
              <a:r>
                <a:rPr lang="en-US" sz="2267" spc="0" baseline="0" dirty="0">
                  <a:ln/>
                  <a:solidFill>
                    <a:srgbClr val="000000"/>
                  </a:solidFill>
                  <a:latin typeface="Arial"/>
                  <a:cs typeface="Arial"/>
                  <a:sym typeface="Arial"/>
                  <a:rtl val="0"/>
                </a:rPr>
                <a:t>1.39</a:t>
              </a:r>
            </a:p>
          </p:txBody>
        </p:sp>
        <p:sp>
          <p:nvSpPr>
            <p:cNvPr id="195" name="Free-form: Shape 194">
              <a:extLst>
                <a:ext uri="{FF2B5EF4-FFF2-40B4-BE49-F238E27FC236}">
                  <a16:creationId xmlns:a16="http://schemas.microsoft.com/office/drawing/2014/main" id="{A1E0BD8C-C691-819B-9DA0-AE1E04896E13}"/>
                </a:ext>
              </a:extLst>
            </p:cNvPr>
            <p:cNvSpPr/>
            <p:nvPr/>
          </p:nvSpPr>
          <p:spPr>
            <a:xfrm>
              <a:off x="9847295" y="3098964"/>
              <a:ext cx="28785" cy="344128"/>
            </a:xfrm>
            <a:custGeom>
              <a:avLst/>
              <a:gdLst>
                <a:gd name="connsiteX0" fmla="*/ 0 w 28785"/>
                <a:gd name="connsiteY0" fmla="*/ 344128 h 344128"/>
                <a:gd name="connsiteX1" fmla="*/ 0 w 28785"/>
                <a:gd name="connsiteY1" fmla="*/ 0 h 344128"/>
              </a:gdLst>
              <a:ahLst/>
              <a:cxnLst>
                <a:cxn ang="0">
                  <a:pos x="connsiteX0" y="connsiteY0"/>
                </a:cxn>
                <a:cxn ang="0">
                  <a:pos x="connsiteX1" y="connsiteY1"/>
                </a:cxn>
              </a:cxnLst>
              <a:rect l="l" t="t" r="r" b="b"/>
              <a:pathLst>
                <a:path w="28785" h="344128">
                  <a:moveTo>
                    <a:pt x="0" y="344128"/>
                  </a:moveTo>
                  <a:lnTo>
                    <a:pt x="0" y="0"/>
                  </a:lnTo>
                </a:path>
              </a:pathLst>
            </a:custGeom>
            <a:ln w="11456" cap="flat">
              <a:solidFill>
                <a:srgbClr val="000000"/>
              </a:solidFill>
              <a:prstDash val="solid"/>
              <a:miter/>
            </a:ln>
          </p:spPr>
          <p:txBody>
            <a:bodyPr rtlCol="0" anchor="ctr"/>
            <a:lstStyle/>
            <a:p>
              <a:endParaRPr lang="en-US" dirty="0"/>
            </a:p>
          </p:txBody>
        </p:sp>
        <p:sp>
          <p:nvSpPr>
            <p:cNvPr id="196" name="TextBox 195">
              <a:extLst>
                <a:ext uri="{FF2B5EF4-FFF2-40B4-BE49-F238E27FC236}">
                  <a16:creationId xmlns:a16="http://schemas.microsoft.com/office/drawing/2014/main" id="{FDA6EB91-AA12-C8E6-885E-A4AB9A8C0596}"/>
                </a:ext>
              </a:extLst>
            </p:cNvPr>
            <p:cNvSpPr txBox="1"/>
            <p:nvPr/>
          </p:nvSpPr>
          <p:spPr>
            <a:xfrm>
              <a:off x="9807314" y="3035348"/>
              <a:ext cx="1074333" cy="441211"/>
            </a:xfrm>
            <a:prstGeom prst="rect">
              <a:avLst/>
            </a:prstGeom>
            <a:noFill/>
          </p:spPr>
          <p:txBody>
            <a:bodyPr wrap="none" rtlCol="0">
              <a:spAutoFit/>
            </a:bodyPr>
            <a:lstStyle/>
            <a:p>
              <a:pPr algn="l"/>
              <a:r>
                <a:rPr lang="en-US" sz="2267" spc="0" baseline="0" dirty="0">
                  <a:ln/>
                  <a:solidFill>
                    <a:srgbClr val="000000"/>
                  </a:solidFill>
                  <a:latin typeface="Arial"/>
                  <a:cs typeface="Arial"/>
                  <a:sym typeface="Arial"/>
                  <a:rtl val="0"/>
                </a:rPr>
                <a:t>0.0015</a:t>
              </a:r>
            </a:p>
          </p:txBody>
        </p:sp>
        <p:sp>
          <p:nvSpPr>
            <p:cNvPr id="197" name="Free-form: Shape 196">
              <a:extLst>
                <a:ext uri="{FF2B5EF4-FFF2-40B4-BE49-F238E27FC236}">
                  <a16:creationId xmlns:a16="http://schemas.microsoft.com/office/drawing/2014/main" id="{4A75134A-3B5A-492A-4150-539C671F4A07}"/>
                </a:ext>
              </a:extLst>
            </p:cNvPr>
            <p:cNvSpPr/>
            <p:nvPr/>
          </p:nvSpPr>
          <p:spPr>
            <a:xfrm>
              <a:off x="10860739" y="3098964"/>
              <a:ext cx="28785" cy="344128"/>
            </a:xfrm>
            <a:custGeom>
              <a:avLst/>
              <a:gdLst>
                <a:gd name="connsiteX0" fmla="*/ 0 w 28785"/>
                <a:gd name="connsiteY0" fmla="*/ 344128 h 344128"/>
                <a:gd name="connsiteX1" fmla="*/ 0 w 28785"/>
                <a:gd name="connsiteY1" fmla="*/ 0 h 344128"/>
              </a:gdLst>
              <a:ahLst/>
              <a:cxnLst>
                <a:cxn ang="0">
                  <a:pos x="connsiteX0" y="connsiteY0"/>
                </a:cxn>
                <a:cxn ang="0">
                  <a:pos x="connsiteX1" y="connsiteY1"/>
                </a:cxn>
              </a:cxnLst>
              <a:rect l="l" t="t" r="r" b="b"/>
              <a:pathLst>
                <a:path w="28785" h="344128">
                  <a:moveTo>
                    <a:pt x="0" y="344128"/>
                  </a:moveTo>
                  <a:lnTo>
                    <a:pt x="0" y="0"/>
                  </a:lnTo>
                </a:path>
              </a:pathLst>
            </a:custGeom>
            <a:ln w="11456" cap="flat">
              <a:solidFill>
                <a:srgbClr val="000000"/>
              </a:solidFill>
              <a:prstDash val="solid"/>
              <a:miter/>
            </a:ln>
          </p:spPr>
          <p:txBody>
            <a:bodyPr rtlCol="0" anchor="ctr"/>
            <a:lstStyle/>
            <a:p>
              <a:endParaRPr lang="en-US" dirty="0"/>
            </a:p>
          </p:txBody>
        </p:sp>
        <p:sp>
          <p:nvSpPr>
            <p:cNvPr id="198" name="Free-form: Shape 197">
              <a:extLst>
                <a:ext uri="{FF2B5EF4-FFF2-40B4-BE49-F238E27FC236}">
                  <a16:creationId xmlns:a16="http://schemas.microsoft.com/office/drawing/2014/main" id="{7D586E74-D5EC-E642-A1CB-30D9EF46418C}"/>
                </a:ext>
              </a:extLst>
            </p:cNvPr>
            <p:cNvSpPr/>
            <p:nvPr/>
          </p:nvSpPr>
          <p:spPr>
            <a:xfrm>
              <a:off x="874114" y="3448849"/>
              <a:ext cx="9992381" cy="28785"/>
            </a:xfrm>
            <a:custGeom>
              <a:avLst/>
              <a:gdLst>
                <a:gd name="connsiteX0" fmla="*/ 0 w 9992381"/>
                <a:gd name="connsiteY0" fmla="*/ 0 h 28785"/>
                <a:gd name="connsiteX1" fmla="*/ 9992381 w 9992381"/>
                <a:gd name="connsiteY1" fmla="*/ 0 h 28785"/>
              </a:gdLst>
              <a:ahLst/>
              <a:cxnLst>
                <a:cxn ang="0">
                  <a:pos x="connsiteX0" y="connsiteY0"/>
                </a:cxn>
                <a:cxn ang="0">
                  <a:pos x="connsiteX1" y="connsiteY1"/>
                </a:cxn>
              </a:cxnLst>
              <a:rect l="l" t="t" r="r" b="b"/>
              <a:pathLst>
                <a:path w="9992381" h="28785">
                  <a:moveTo>
                    <a:pt x="0" y="0"/>
                  </a:moveTo>
                  <a:lnTo>
                    <a:pt x="9992381" y="0"/>
                  </a:lnTo>
                </a:path>
              </a:pathLst>
            </a:custGeom>
            <a:ln w="11456" cap="flat">
              <a:solidFill>
                <a:srgbClr val="000000"/>
              </a:solidFill>
              <a:prstDash val="solid"/>
              <a:miter/>
            </a:ln>
          </p:spPr>
          <p:txBody>
            <a:bodyPr rtlCol="0" anchor="ctr"/>
            <a:lstStyle/>
            <a:p>
              <a:endParaRPr lang="en-US" dirty="0"/>
            </a:p>
          </p:txBody>
        </p:sp>
        <p:sp>
          <p:nvSpPr>
            <p:cNvPr id="199" name="Free-form: Shape 198">
              <a:extLst>
                <a:ext uri="{FF2B5EF4-FFF2-40B4-BE49-F238E27FC236}">
                  <a16:creationId xmlns:a16="http://schemas.microsoft.com/office/drawing/2014/main" id="{0A65BB7D-26EE-9090-21FC-C5CCC44A2AD5}"/>
                </a:ext>
              </a:extLst>
            </p:cNvPr>
            <p:cNvSpPr/>
            <p:nvPr/>
          </p:nvSpPr>
          <p:spPr>
            <a:xfrm>
              <a:off x="879843" y="3454577"/>
              <a:ext cx="28785" cy="344128"/>
            </a:xfrm>
            <a:custGeom>
              <a:avLst/>
              <a:gdLst>
                <a:gd name="connsiteX0" fmla="*/ 0 w 28785"/>
                <a:gd name="connsiteY0" fmla="*/ 344128 h 344128"/>
                <a:gd name="connsiteX1" fmla="*/ 0 w 28785"/>
                <a:gd name="connsiteY1" fmla="*/ 0 h 344128"/>
              </a:gdLst>
              <a:ahLst/>
              <a:cxnLst>
                <a:cxn ang="0">
                  <a:pos x="connsiteX0" y="connsiteY0"/>
                </a:cxn>
                <a:cxn ang="0">
                  <a:pos x="connsiteX1" y="connsiteY1"/>
                </a:cxn>
              </a:cxnLst>
              <a:rect l="l" t="t" r="r" b="b"/>
              <a:pathLst>
                <a:path w="28785" h="344128">
                  <a:moveTo>
                    <a:pt x="0" y="344128"/>
                  </a:moveTo>
                  <a:lnTo>
                    <a:pt x="0" y="0"/>
                  </a:lnTo>
                </a:path>
              </a:pathLst>
            </a:custGeom>
            <a:ln w="11456" cap="flat">
              <a:solidFill>
                <a:srgbClr val="000000"/>
              </a:solidFill>
              <a:prstDash val="solid"/>
              <a:miter/>
            </a:ln>
          </p:spPr>
          <p:txBody>
            <a:bodyPr rtlCol="0" anchor="ctr"/>
            <a:lstStyle/>
            <a:p>
              <a:endParaRPr lang="en-US" dirty="0"/>
            </a:p>
          </p:txBody>
        </p:sp>
        <p:sp>
          <p:nvSpPr>
            <p:cNvPr id="200" name="TextBox 199">
              <a:extLst>
                <a:ext uri="{FF2B5EF4-FFF2-40B4-BE49-F238E27FC236}">
                  <a16:creationId xmlns:a16="http://schemas.microsoft.com/office/drawing/2014/main" id="{C5A7E2B3-3644-AFA6-395E-9377270801FD}"/>
                </a:ext>
              </a:extLst>
            </p:cNvPr>
            <p:cNvSpPr txBox="1"/>
            <p:nvPr/>
          </p:nvSpPr>
          <p:spPr>
            <a:xfrm>
              <a:off x="1044338" y="3390670"/>
              <a:ext cx="384377" cy="408078"/>
            </a:xfrm>
            <a:prstGeom prst="rect">
              <a:avLst/>
            </a:prstGeom>
            <a:noFill/>
          </p:spPr>
          <p:txBody>
            <a:bodyPr wrap="none" rtlCol="0">
              <a:spAutoFit/>
            </a:bodyPr>
            <a:lstStyle/>
            <a:p>
              <a:pPr algn="l"/>
              <a:r>
                <a:rPr lang="en-US" sz="2267" spc="0" baseline="0" dirty="0">
                  <a:ln/>
                  <a:solidFill>
                    <a:srgbClr val="000000"/>
                  </a:solidFill>
                  <a:latin typeface="Arial"/>
                  <a:cs typeface="Arial"/>
                  <a:sym typeface="Arial"/>
                  <a:rtl val="0"/>
                </a:rPr>
                <a:t>K</a:t>
              </a:r>
            </a:p>
          </p:txBody>
        </p:sp>
        <p:sp>
          <p:nvSpPr>
            <p:cNvPr id="201" name="TextBox 200">
              <a:extLst>
                <a:ext uri="{FF2B5EF4-FFF2-40B4-BE49-F238E27FC236}">
                  <a16:creationId xmlns:a16="http://schemas.microsoft.com/office/drawing/2014/main" id="{C59CF919-D265-0754-E6EE-9FDC54B4AB68}"/>
                </a:ext>
              </a:extLst>
            </p:cNvPr>
            <p:cNvSpPr txBox="1"/>
            <p:nvPr/>
          </p:nvSpPr>
          <p:spPr>
            <a:xfrm>
              <a:off x="1235617" y="3520063"/>
              <a:ext cx="298021" cy="292937"/>
            </a:xfrm>
            <a:prstGeom prst="rect">
              <a:avLst/>
            </a:prstGeom>
            <a:noFill/>
          </p:spPr>
          <p:txBody>
            <a:bodyPr wrap="none" rtlCol="0">
              <a:spAutoFit/>
            </a:bodyPr>
            <a:lstStyle/>
            <a:p>
              <a:pPr algn="l"/>
              <a:r>
                <a:rPr lang="en-US" sz="1587" spc="0" baseline="0" dirty="0">
                  <a:ln/>
                  <a:solidFill>
                    <a:srgbClr val="000000"/>
                  </a:solidFill>
                  <a:latin typeface="Arial"/>
                  <a:cs typeface="Arial"/>
                  <a:sym typeface="Arial"/>
                  <a:rtl val="0"/>
                </a:rPr>
                <a:t>p</a:t>
              </a:r>
            </a:p>
          </p:txBody>
        </p:sp>
        <p:sp>
          <p:nvSpPr>
            <p:cNvPr id="202" name="Free-form: Shape 201">
              <a:extLst>
                <a:ext uri="{FF2B5EF4-FFF2-40B4-BE49-F238E27FC236}">
                  <a16:creationId xmlns:a16="http://schemas.microsoft.com/office/drawing/2014/main" id="{8E8F3B79-D329-0923-DE62-B54DB2B12E0A}"/>
                </a:ext>
              </a:extLst>
            </p:cNvPr>
            <p:cNvSpPr/>
            <p:nvPr/>
          </p:nvSpPr>
          <p:spPr>
            <a:xfrm>
              <a:off x="1697719" y="3454577"/>
              <a:ext cx="28785" cy="344128"/>
            </a:xfrm>
            <a:custGeom>
              <a:avLst/>
              <a:gdLst>
                <a:gd name="connsiteX0" fmla="*/ 0 w 28785"/>
                <a:gd name="connsiteY0" fmla="*/ 344128 h 344128"/>
                <a:gd name="connsiteX1" fmla="*/ 0 w 28785"/>
                <a:gd name="connsiteY1" fmla="*/ 0 h 344128"/>
              </a:gdLst>
              <a:ahLst/>
              <a:cxnLst>
                <a:cxn ang="0">
                  <a:pos x="connsiteX0" y="connsiteY0"/>
                </a:cxn>
                <a:cxn ang="0">
                  <a:pos x="connsiteX1" y="connsiteY1"/>
                </a:cxn>
              </a:cxnLst>
              <a:rect l="l" t="t" r="r" b="b"/>
              <a:pathLst>
                <a:path w="28785" h="344128">
                  <a:moveTo>
                    <a:pt x="0" y="344128"/>
                  </a:moveTo>
                  <a:lnTo>
                    <a:pt x="0" y="0"/>
                  </a:lnTo>
                </a:path>
              </a:pathLst>
            </a:custGeom>
            <a:ln w="11456" cap="flat">
              <a:solidFill>
                <a:srgbClr val="000000"/>
              </a:solidFill>
              <a:prstDash val="solid"/>
              <a:miter/>
            </a:ln>
          </p:spPr>
          <p:txBody>
            <a:bodyPr rtlCol="0" anchor="ctr"/>
            <a:lstStyle/>
            <a:p>
              <a:endParaRPr lang="en-US" dirty="0"/>
            </a:p>
          </p:txBody>
        </p:sp>
        <p:sp>
          <p:nvSpPr>
            <p:cNvPr id="204" name="Free-form: Shape 203">
              <a:extLst>
                <a:ext uri="{FF2B5EF4-FFF2-40B4-BE49-F238E27FC236}">
                  <a16:creationId xmlns:a16="http://schemas.microsoft.com/office/drawing/2014/main" id="{9241EB5A-5C9A-6216-70D4-FB01B1A9C4F5}"/>
                </a:ext>
              </a:extLst>
            </p:cNvPr>
            <p:cNvSpPr/>
            <p:nvPr/>
          </p:nvSpPr>
          <p:spPr>
            <a:xfrm>
              <a:off x="2770835" y="3454577"/>
              <a:ext cx="28785" cy="344128"/>
            </a:xfrm>
            <a:custGeom>
              <a:avLst/>
              <a:gdLst>
                <a:gd name="connsiteX0" fmla="*/ 0 w 28785"/>
                <a:gd name="connsiteY0" fmla="*/ 344128 h 344128"/>
                <a:gd name="connsiteX1" fmla="*/ 0 w 28785"/>
                <a:gd name="connsiteY1" fmla="*/ 0 h 344128"/>
              </a:gdLst>
              <a:ahLst/>
              <a:cxnLst>
                <a:cxn ang="0">
                  <a:pos x="connsiteX0" y="connsiteY0"/>
                </a:cxn>
                <a:cxn ang="0">
                  <a:pos x="connsiteX1" y="connsiteY1"/>
                </a:cxn>
              </a:cxnLst>
              <a:rect l="l" t="t" r="r" b="b"/>
              <a:pathLst>
                <a:path w="28785" h="344128">
                  <a:moveTo>
                    <a:pt x="0" y="344128"/>
                  </a:moveTo>
                  <a:lnTo>
                    <a:pt x="0" y="0"/>
                  </a:lnTo>
                </a:path>
              </a:pathLst>
            </a:custGeom>
            <a:ln w="11456" cap="flat">
              <a:solidFill>
                <a:srgbClr val="000000"/>
              </a:solidFill>
              <a:prstDash val="solid"/>
              <a:miter/>
            </a:ln>
          </p:spPr>
          <p:txBody>
            <a:bodyPr rtlCol="0" anchor="ctr"/>
            <a:lstStyle/>
            <a:p>
              <a:endParaRPr lang="en-US" dirty="0"/>
            </a:p>
          </p:txBody>
        </p:sp>
        <p:sp>
          <p:nvSpPr>
            <p:cNvPr id="205" name="TextBox 204">
              <a:extLst>
                <a:ext uri="{FF2B5EF4-FFF2-40B4-BE49-F238E27FC236}">
                  <a16:creationId xmlns:a16="http://schemas.microsoft.com/office/drawing/2014/main" id="{3C215F4C-7D7A-96EB-4D06-2F7E197F3375}"/>
                </a:ext>
              </a:extLst>
            </p:cNvPr>
            <p:cNvSpPr txBox="1"/>
            <p:nvPr/>
          </p:nvSpPr>
          <p:spPr>
            <a:xfrm>
              <a:off x="3016637" y="3390670"/>
              <a:ext cx="750526" cy="441211"/>
            </a:xfrm>
            <a:prstGeom prst="rect">
              <a:avLst/>
            </a:prstGeom>
            <a:noFill/>
          </p:spPr>
          <p:txBody>
            <a:bodyPr wrap="none" rtlCol="0">
              <a:spAutoFit/>
            </a:bodyPr>
            <a:lstStyle/>
            <a:p>
              <a:pPr algn="l"/>
              <a:r>
                <a:rPr lang="en-US" sz="2267" spc="0" baseline="0" dirty="0">
                  <a:ln/>
                  <a:solidFill>
                    <a:srgbClr val="000000"/>
                  </a:solidFill>
                  <a:latin typeface="Arial"/>
                  <a:cs typeface="Arial"/>
                  <a:sym typeface="Arial"/>
                  <a:rtl val="0"/>
                </a:rPr>
                <a:t>5.49</a:t>
              </a:r>
            </a:p>
          </p:txBody>
        </p:sp>
        <p:sp>
          <p:nvSpPr>
            <p:cNvPr id="206" name="Free-form: Shape 205">
              <a:extLst>
                <a:ext uri="{FF2B5EF4-FFF2-40B4-BE49-F238E27FC236}">
                  <a16:creationId xmlns:a16="http://schemas.microsoft.com/office/drawing/2014/main" id="{5D7D0FAA-CE0F-3A20-1315-DDCE96326B16}"/>
                </a:ext>
              </a:extLst>
            </p:cNvPr>
            <p:cNvSpPr/>
            <p:nvPr/>
          </p:nvSpPr>
          <p:spPr>
            <a:xfrm>
              <a:off x="4003392" y="3454577"/>
              <a:ext cx="28785" cy="344128"/>
            </a:xfrm>
            <a:custGeom>
              <a:avLst/>
              <a:gdLst>
                <a:gd name="connsiteX0" fmla="*/ 0 w 28785"/>
                <a:gd name="connsiteY0" fmla="*/ 344128 h 344128"/>
                <a:gd name="connsiteX1" fmla="*/ 0 w 28785"/>
                <a:gd name="connsiteY1" fmla="*/ 0 h 344128"/>
              </a:gdLst>
              <a:ahLst/>
              <a:cxnLst>
                <a:cxn ang="0">
                  <a:pos x="connsiteX0" y="connsiteY0"/>
                </a:cxn>
                <a:cxn ang="0">
                  <a:pos x="connsiteX1" y="connsiteY1"/>
                </a:cxn>
              </a:cxnLst>
              <a:rect l="l" t="t" r="r" b="b"/>
              <a:pathLst>
                <a:path w="28785" h="344128">
                  <a:moveTo>
                    <a:pt x="0" y="344128"/>
                  </a:moveTo>
                  <a:lnTo>
                    <a:pt x="0" y="0"/>
                  </a:lnTo>
                </a:path>
              </a:pathLst>
            </a:custGeom>
            <a:ln w="11456" cap="flat">
              <a:solidFill>
                <a:srgbClr val="000000"/>
              </a:solidFill>
              <a:prstDash val="solid"/>
              <a:miter/>
            </a:ln>
          </p:spPr>
          <p:txBody>
            <a:bodyPr rtlCol="0" anchor="ctr"/>
            <a:lstStyle/>
            <a:p>
              <a:endParaRPr lang="en-US" dirty="0"/>
            </a:p>
          </p:txBody>
        </p:sp>
        <p:sp>
          <p:nvSpPr>
            <p:cNvPr id="207" name="TextBox 206">
              <a:extLst>
                <a:ext uri="{FF2B5EF4-FFF2-40B4-BE49-F238E27FC236}">
                  <a16:creationId xmlns:a16="http://schemas.microsoft.com/office/drawing/2014/main" id="{CE182B57-66F7-B35C-3941-195272469C26}"/>
                </a:ext>
              </a:extLst>
            </p:cNvPr>
            <p:cNvSpPr txBox="1"/>
            <p:nvPr/>
          </p:nvSpPr>
          <p:spPr>
            <a:xfrm>
              <a:off x="4169465" y="3390670"/>
              <a:ext cx="750526" cy="441211"/>
            </a:xfrm>
            <a:prstGeom prst="rect">
              <a:avLst/>
            </a:prstGeom>
            <a:noFill/>
          </p:spPr>
          <p:txBody>
            <a:bodyPr wrap="none" rtlCol="0">
              <a:spAutoFit/>
            </a:bodyPr>
            <a:lstStyle/>
            <a:p>
              <a:pPr algn="l"/>
              <a:r>
                <a:rPr lang="en-US" sz="2267" spc="0" baseline="0" dirty="0">
                  <a:ln/>
                  <a:solidFill>
                    <a:srgbClr val="000000"/>
                  </a:solidFill>
                  <a:latin typeface="Arial"/>
                  <a:cs typeface="Arial"/>
                  <a:sym typeface="Arial"/>
                  <a:rtl val="0"/>
                </a:rPr>
                <a:t>0.26</a:t>
              </a:r>
            </a:p>
          </p:txBody>
        </p:sp>
        <p:sp>
          <p:nvSpPr>
            <p:cNvPr id="208" name="Free-form: Shape 207">
              <a:extLst>
                <a:ext uri="{FF2B5EF4-FFF2-40B4-BE49-F238E27FC236}">
                  <a16:creationId xmlns:a16="http://schemas.microsoft.com/office/drawing/2014/main" id="{38DEB30B-78DE-3541-5C1B-60B3A109E134}"/>
                </a:ext>
              </a:extLst>
            </p:cNvPr>
            <p:cNvSpPr/>
            <p:nvPr/>
          </p:nvSpPr>
          <p:spPr>
            <a:xfrm>
              <a:off x="5076508" y="3454577"/>
              <a:ext cx="28785" cy="344128"/>
            </a:xfrm>
            <a:custGeom>
              <a:avLst/>
              <a:gdLst>
                <a:gd name="connsiteX0" fmla="*/ 0 w 28785"/>
                <a:gd name="connsiteY0" fmla="*/ 344128 h 344128"/>
                <a:gd name="connsiteX1" fmla="*/ 0 w 28785"/>
                <a:gd name="connsiteY1" fmla="*/ 0 h 344128"/>
              </a:gdLst>
              <a:ahLst/>
              <a:cxnLst>
                <a:cxn ang="0">
                  <a:pos x="connsiteX0" y="connsiteY0"/>
                </a:cxn>
                <a:cxn ang="0">
                  <a:pos x="connsiteX1" y="connsiteY1"/>
                </a:cxn>
              </a:cxnLst>
              <a:rect l="l" t="t" r="r" b="b"/>
              <a:pathLst>
                <a:path w="28785" h="344128">
                  <a:moveTo>
                    <a:pt x="0" y="344128"/>
                  </a:moveTo>
                  <a:lnTo>
                    <a:pt x="0" y="0"/>
                  </a:lnTo>
                </a:path>
              </a:pathLst>
            </a:custGeom>
            <a:ln w="11456" cap="flat">
              <a:solidFill>
                <a:srgbClr val="000000"/>
              </a:solidFill>
              <a:prstDash val="solid"/>
              <a:miter/>
            </a:ln>
          </p:spPr>
          <p:txBody>
            <a:bodyPr rtlCol="0" anchor="ctr"/>
            <a:lstStyle/>
            <a:p>
              <a:endParaRPr lang="en-US" dirty="0"/>
            </a:p>
          </p:txBody>
        </p:sp>
        <p:sp>
          <p:nvSpPr>
            <p:cNvPr id="209" name="TextBox 208">
              <a:extLst>
                <a:ext uri="{FF2B5EF4-FFF2-40B4-BE49-F238E27FC236}">
                  <a16:creationId xmlns:a16="http://schemas.microsoft.com/office/drawing/2014/main" id="{EBE8B8EE-2AD5-6FE5-9F67-0BE9B8D340E6}"/>
                </a:ext>
              </a:extLst>
            </p:cNvPr>
            <p:cNvSpPr txBox="1"/>
            <p:nvPr/>
          </p:nvSpPr>
          <p:spPr>
            <a:xfrm>
              <a:off x="5186416" y="3390670"/>
              <a:ext cx="912429" cy="441211"/>
            </a:xfrm>
            <a:prstGeom prst="rect">
              <a:avLst/>
            </a:prstGeom>
            <a:noFill/>
          </p:spPr>
          <p:txBody>
            <a:bodyPr wrap="none" rtlCol="0">
              <a:spAutoFit/>
            </a:bodyPr>
            <a:lstStyle/>
            <a:p>
              <a:pPr algn="l"/>
              <a:r>
                <a:rPr lang="en-US" sz="2267" spc="0" baseline="0" dirty="0">
                  <a:ln/>
                  <a:solidFill>
                    <a:srgbClr val="000000"/>
                  </a:solidFill>
                  <a:latin typeface="Arial"/>
                  <a:cs typeface="Arial"/>
                  <a:sym typeface="Arial"/>
                  <a:rtl val="0"/>
                </a:rPr>
                <a:t>22.92</a:t>
              </a:r>
            </a:p>
          </p:txBody>
        </p:sp>
        <p:sp>
          <p:nvSpPr>
            <p:cNvPr id="210" name="Free-form: Shape 209">
              <a:extLst>
                <a:ext uri="{FF2B5EF4-FFF2-40B4-BE49-F238E27FC236}">
                  <a16:creationId xmlns:a16="http://schemas.microsoft.com/office/drawing/2014/main" id="{DA5DB3DE-F5C2-C59A-A520-1B28E2ED598B}"/>
                </a:ext>
              </a:extLst>
            </p:cNvPr>
            <p:cNvSpPr/>
            <p:nvPr/>
          </p:nvSpPr>
          <p:spPr>
            <a:xfrm>
              <a:off x="6149623" y="3454577"/>
              <a:ext cx="28785" cy="344128"/>
            </a:xfrm>
            <a:custGeom>
              <a:avLst/>
              <a:gdLst>
                <a:gd name="connsiteX0" fmla="*/ 0 w 28785"/>
                <a:gd name="connsiteY0" fmla="*/ 344128 h 344128"/>
                <a:gd name="connsiteX1" fmla="*/ 0 w 28785"/>
                <a:gd name="connsiteY1" fmla="*/ 0 h 344128"/>
              </a:gdLst>
              <a:ahLst/>
              <a:cxnLst>
                <a:cxn ang="0">
                  <a:pos x="connsiteX0" y="connsiteY0"/>
                </a:cxn>
                <a:cxn ang="0">
                  <a:pos x="connsiteX1" y="connsiteY1"/>
                </a:cxn>
              </a:cxnLst>
              <a:rect l="l" t="t" r="r" b="b"/>
              <a:pathLst>
                <a:path w="28785" h="344128">
                  <a:moveTo>
                    <a:pt x="0" y="344128"/>
                  </a:moveTo>
                  <a:lnTo>
                    <a:pt x="0" y="0"/>
                  </a:lnTo>
                </a:path>
              </a:pathLst>
            </a:custGeom>
            <a:ln w="11456" cap="flat">
              <a:solidFill>
                <a:srgbClr val="000000"/>
              </a:solidFill>
              <a:prstDash val="solid"/>
              <a:miter/>
            </a:ln>
          </p:spPr>
          <p:txBody>
            <a:bodyPr rtlCol="0" anchor="ctr"/>
            <a:lstStyle/>
            <a:p>
              <a:endParaRPr lang="en-US" dirty="0"/>
            </a:p>
          </p:txBody>
        </p:sp>
        <p:sp>
          <p:nvSpPr>
            <p:cNvPr id="211" name="TextBox 210">
              <a:extLst>
                <a:ext uri="{FF2B5EF4-FFF2-40B4-BE49-F238E27FC236}">
                  <a16:creationId xmlns:a16="http://schemas.microsoft.com/office/drawing/2014/main" id="{CF8D8B62-6408-5F65-0B93-698B1178425B}"/>
                </a:ext>
              </a:extLst>
            </p:cNvPr>
            <p:cNvSpPr txBox="1"/>
            <p:nvPr/>
          </p:nvSpPr>
          <p:spPr>
            <a:xfrm>
              <a:off x="6395432" y="3390670"/>
              <a:ext cx="750526" cy="441211"/>
            </a:xfrm>
            <a:prstGeom prst="rect">
              <a:avLst/>
            </a:prstGeom>
            <a:noFill/>
          </p:spPr>
          <p:txBody>
            <a:bodyPr wrap="none" rtlCol="0">
              <a:spAutoFit/>
            </a:bodyPr>
            <a:lstStyle/>
            <a:p>
              <a:pPr algn="l"/>
              <a:r>
                <a:rPr lang="en-US" sz="2267" spc="0" baseline="0" dirty="0">
                  <a:ln/>
                  <a:solidFill>
                    <a:srgbClr val="000000"/>
                  </a:solidFill>
                  <a:latin typeface="Arial"/>
                  <a:cs typeface="Arial"/>
                  <a:sym typeface="Arial"/>
                  <a:rtl val="0"/>
                </a:rPr>
                <a:t>0.13</a:t>
              </a:r>
            </a:p>
          </p:txBody>
        </p:sp>
        <p:sp>
          <p:nvSpPr>
            <p:cNvPr id="212" name="Free-form: Shape 211">
              <a:extLst>
                <a:ext uri="{FF2B5EF4-FFF2-40B4-BE49-F238E27FC236}">
                  <a16:creationId xmlns:a16="http://schemas.microsoft.com/office/drawing/2014/main" id="{0E50776D-8D81-9704-DCFC-75342E810D2A}"/>
                </a:ext>
              </a:extLst>
            </p:cNvPr>
            <p:cNvSpPr/>
            <p:nvPr/>
          </p:nvSpPr>
          <p:spPr>
            <a:xfrm>
              <a:off x="7382180" y="3454577"/>
              <a:ext cx="28785" cy="344128"/>
            </a:xfrm>
            <a:custGeom>
              <a:avLst/>
              <a:gdLst>
                <a:gd name="connsiteX0" fmla="*/ 0 w 28785"/>
                <a:gd name="connsiteY0" fmla="*/ 344128 h 344128"/>
                <a:gd name="connsiteX1" fmla="*/ 0 w 28785"/>
                <a:gd name="connsiteY1" fmla="*/ 0 h 344128"/>
              </a:gdLst>
              <a:ahLst/>
              <a:cxnLst>
                <a:cxn ang="0">
                  <a:pos x="connsiteX0" y="connsiteY0"/>
                </a:cxn>
                <a:cxn ang="0">
                  <a:pos x="connsiteX1" y="connsiteY1"/>
                </a:cxn>
              </a:cxnLst>
              <a:rect l="l" t="t" r="r" b="b"/>
              <a:pathLst>
                <a:path w="28785" h="344128">
                  <a:moveTo>
                    <a:pt x="0" y="344128"/>
                  </a:moveTo>
                  <a:lnTo>
                    <a:pt x="0" y="0"/>
                  </a:lnTo>
                </a:path>
              </a:pathLst>
            </a:custGeom>
            <a:ln w="11456" cap="flat">
              <a:solidFill>
                <a:srgbClr val="000000"/>
              </a:solidFill>
              <a:prstDash val="solid"/>
              <a:miter/>
            </a:ln>
          </p:spPr>
          <p:txBody>
            <a:bodyPr rtlCol="0" anchor="ctr"/>
            <a:lstStyle/>
            <a:p>
              <a:endParaRPr lang="en-US" dirty="0"/>
            </a:p>
          </p:txBody>
        </p:sp>
        <p:sp>
          <p:nvSpPr>
            <p:cNvPr id="213" name="TextBox 212">
              <a:extLst>
                <a:ext uri="{FF2B5EF4-FFF2-40B4-BE49-F238E27FC236}">
                  <a16:creationId xmlns:a16="http://schemas.microsoft.com/office/drawing/2014/main" id="{7380A3CB-4005-E8F2-AF00-C3B56BE7C537}"/>
                </a:ext>
              </a:extLst>
            </p:cNvPr>
            <p:cNvSpPr txBox="1"/>
            <p:nvPr/>
          </p:nvSpPr>
          <p:spPr>
            <a:xfrm>
              <a:off x="7557384" y="3390670"/>
              <a:ext cx="912429" cy="441211"/>
            </a:xfrm>
            <a:prstGeom prst="rect">
              <a:avLst/>
            </a:prstGeom>
            <a:noFill/>
          </p:spPr>
          <p:txBody>
            <a:bodyPr wrap="none" rtlCol="0">
              <a:spAutoFit/>
            </a:bodyPr>
            <a:lstStyle/>
            <a:p>
              <a:pPr algn="l"/>
              <a:r>
                <a:rPr lang="en-US" sz="2267" spc="0" baseline="0" dirty="0">
                  <a:ln/>
                  <a:solidFill>
                    <a:srgbClr val="000000"/>
                  </a:solidFill>
                  <a:latin typeface="Arial"/>
                  <a:cs typeface="Arial"/>
                  <a:sym typeface="Arial"/>
                  <a:rtl val="0"/>
                </a:rPr>
                <a:t>15.40</a:t>
              </a:r>
            </a:p>
          </p:txBody>
        </p:sp>
        <p:sp>
          <p:nvSpPr>
            <p:cNvPr id="214" name="Free-form: Shape 213">
              <a:extLst>
                <a:ext uri="{FF2B5EF4-FFF2-40B4-BE49-F238E27FC236}">
                  <a16:creationId xmlns:a16="http://schemas.microsoft.com/office/drawing/2014/main" id="{D1C197E4-0EFE-6EC5-771E-AEDC0787729C}"/>
                </a:ext>
              </a:extLst>
            </p:cNvPr>
            <p:cNvSpPr/>
            <p:nvPr/>
          </p:nvSpPr>
          <p:spPr>
            <a:xfrm>
              <a:off x="8614738" y="3454577"/>
              <a:ext cx="28785" cy="344128"/>
            </a:xfrm>
            <a:custGeom>
              <a:avLst/>
              <a:gdLst>
                <a:gd name="connsiteX0" fmla="*/ 0 w 28785"/>
                <a:gd name="connsiteY0" fmla="*/ 344128 h 344128"/>
                <a:gd name="connsiteX1" fmla="*/ 0 w 28785"/>
                <a:gd name="connsiteY1" fmla="*/ 0 h 344128"/>
              </a:gdLst>
              <a:ahLst/>
              <a:cxnLst>
                <a:cxn ang="0">
                  <a:pos x="connsiteX0" y="connsiteY0"/>
                </a:cxn>
                <a:cxn ang="0">
                  <a:pos x="connsiteX1" y="connsiteY1"/>
                </a:cxn>
              </a:cxnLst>
              <a:rect l="l" t="t" r="r" b="b"/>
              <a:pathLst>
                <a:path w="28785" h="344128">
                  <a:moveTo>
                    <a:pt x="0" y="344128"/>
                  </a:moveTo>
                  <a:lnTo>
                    <a:pt x="0" y="0"/>
                  </a:lnTo>
                </a:path>
              </a:pathLst>
            </a:custGeom>
            <a:ln w="11456" cap="flat">
              <a:solidFill>
                <a:srgbClr val="000000"/>
              </a:solidFill>
              <a:prstDash val="solid"/>
              <a:miter/>
            </a:ln>
          </p:spPr>
          <p:txBody>
            <a:bodyPr rtlCol="0" anchor="ctr"/>
            <a:lstStyle/>
            <a:p>
              <a:endParaRPr lang="en-US" dirty="0"/>
            </a:p>
          </p:txBody>
        </p:sp>
        <p:sp>
          <p:nvSpPr>
            <p:cNvPr id="215" name="TextBox 214">
              <a:extLst>
                <a:ext uri="{FF2B5EF4-FFF2-40B4-BE49-F238E27FC236}">
                  <a16:creationId xmlns:a16="http://schemas.microsoft.com/office/drawing/2014/main" id="{C9AA6F46-0E25-845D-EB65-B191AA137085}"/>
                </a:ext>
              </a:extLst>
            </p:cNvPr>
            <p:cNvSpPr txBox="1"/>
            <p:nvPr/>
          </p:nvSpPr>
          <p:spPr>
            <a:xfrm>
              <a:off x="8860546" y="3390670"/>
              <a:ext cx="750526" cy="441211"/>
            </a:xfrm>
            <a:prstGeom prst="rect">
              <a:avLst/>
            </a:prstGeom>
            <a:noFill/>
          </p:spPr>
          <p:txBody>
            <a:bodyPr wrap="none" rtlCol="0">
              <a:spAutoFit/>
            </a:bodyPr>
            <a:lstStyle/>
            <a:p>
              <a:pPr algn="l"/>
              <a:r>
                <a:rPr lang="en-US" sz="2267" spc="0" baseline="0" dirty="0">
                  <a:ln/>
                  <a:solidFill>
                    <a:srgbClr val="000000"/>
                  </a:solidFill>
                  <a:latin typeface="Arial"/>
                  <a:cs typeface="Arial"/>
                  <a:sym typeface="Arial"/>
                  <a:rtl val="0"/>
                </a:rPr>
                <a:t>0.25</a:t>
              </a:r>
            </a:p>
          </p:txBody>
        </p:sp>
        <p:sp>
          <p:nvSpPr>
            <p:cNvPr id="216" name="Free-form: Shape 215">
              <a:extLst>
                <a:ext uri="{FF2B5EF4-FFF2-40B4-BE49-F238E27FC236}">
                  <a16:creationId xmlns:a16="http://schemas.microsoft.com/office/drawing/2014/main" id="{F1AB836A-DC1C-F229-B772-655A3CFB2AFC}"/>
                </a:ext>
              </a:extLst>
            </p:cNvPr>
            <p:cNvSpPr/>
            <p:nvPr/>
          </p:nvSpPr>
          <p:spPr>
            <a:xfrm>
              <a:off x="9847295" y="3454577"/>
              <a:ext cx="28785" cy="344128"/>
            </a:xfrm>
            <a:custGeom>
              <a:avLst/>
              <a:gdLst>
                <a:gd name="connsiteX0" fmla="*/ 0 w 28785"/>
                <a:gd name="connsiteY0" fmla="*/ 344128 h 344128"/>
                <a:gd name="connsiteX1" fmla="*/ 0 w 28785"/>
                <a:gd name="connsiteY1" fmla="*/ 0 h 344128"/>
              </a:gdLst>
              <a:ahLst/>
              <a:cxnLst>
                <a:cxn ang="0">
                  <a:pos x="connsiteX0" y="connsiteY0"/>
                </a:cxn>
                <a:cxn ang="0">
                  <a:pos x="connsiteX1" y="connsiteY1"/>
                </a:cxn>
              </a:cxnLst>
              <a:rect l="l" t="t" r="r" b="b"/>
              <a:pathLst>
                <a:path w="28785" h="344128">
                  <a:moveTo>
                    <a:pt x="0" y="344128"/>
                  </a:moveTo>
                  <a:lnTo>
                    <a:pt x="0" y="0"/>
                  </a:lnTo>
                </a:path>
              </a:pathLst>
            </a:custGeom>
            <a:ln w="11456" cap="flat">
              <a:solidFill>
                <a:srgbClr val="000000"/>
              </a:solidFill>
              <a:prstDash val="solid"/>
              <a:miter/>
            </a:ln>
          </p:spPr>
          <p:txBody>
            <a:bodyPr rtlCol="0" anchor="ctr"/>
            <a:lstStyle/>
            <a:p>
              <a:endParaRPr lang="en-US" dirty="0"/>
            </a:p>
          </p:txBody>
        </p:sp>
        <p:sp>
          <p:nvSpPr>
            <p:cNvPr id="217" name="TextBox 216">
              <a:extLst>
                <a:ext uri="{FF2B5EF4-FFF2-40B4-BE49-F238E27FC236}">
                  <a16:creationId xmlns:a16="http://schemas.microsoft.com/office/drawing/2014/main" id="{28C1A8A6-DF36-A035-97DB-11FD2EB119AE}"/>
                </a:ext>
              </a:extLst>
            </p:cNvPr>
            <p:cNvSpPr txBox="1"/>
            <p:nvPr/>
          </p:nvSpPr>
          <p:spPr>
            <a:xfrm>
              <a:off x="9888266" y="3390670"/>
              <a:ext cx="912429" cy="441211"/>
            </a:xfrm>
            <a:prstGeom prst="rect">
              <a:avLst/>
            </a:prstGeom>
            <a:noFill/>
          </p:spPr>
          <p:txBody>
            <a:bodyPr wrap="none" rtlCol="0">
              <a:spAutoFit/>
            </a:bodyPr>
            <a:lstStyle/>
            <a:p>
              <a:pPr algn="l"/>
              <a:r>
                <a:rPr lang="en-US" sz="2267" spc="0" baseline="0" dirty="0">
                  <a:ln/>
                  <a:solidFill>
                    <a:srgbClr val="000000"/>
                  </a:solidFill>
                  <a:latin typeface="Arial"/>
                  <a:cs typeface="Arial"/>
                  <a:sym typeface="Arial"/>
                  <a:rtl val="0"/>
                </a:rPr>
                <a:t>64.39</a:t>
              </a:r>
            </a:p>
          </p:txBody>
        </p:sp>
        <p:sp>
          <p:nvSpPr>
            <p:cNvPr id="218" name="Free-form: Shape 217">
              <a:extLst>
                <a:ext uri="{FF2B5EF4-FFF2-40B4-BE49-F238E27FC236}">
                  <a16:creationId xmlns:a16="http://schemas.microsoft.com/office/drawing/2014/main" id="{2A1343EC-9106-A3D1-235A-17923DC9CD2F}"/>
                </a:ext>
              </a:extLst>
            </p:cNvPr>
            <p:cNvSpPr/>
            <p:nvPr/>
          </p:nvSpPr>
          <p:spPr>
            <a:xfrm>
              <a:off x="10860739" y="3454577"/>
              <a:ext cx="28785" cy="344128"/>
            </a:xfrm>
            <a:custGeom>
              <a:avLst/>
              <a:gdLst>
                <a:gd name="connsiteX0" fmla="*/ 0 w 28785"/>
                <a:gd name="connsiteY0" fmla="*/ 344128 h 344128"/>
                <a:gd name="connsiteX1" fmla="*/ 0 w 28785"/>
                <a:gd name="connsiteY1" fmla="*/ 0 h 344128"/>
              </a:gdLst>
              <a:ahLst/>
              <a:cxnLst>
                <a:cxn ang="0">
                  <a:pos x="connsiteX0" y="connsiteY0"/>
                </a:cxn>
                <a:cxn ang="0">
                  <a:pos x="connsiteX1" y="connsiteY1"/>
                </a:cxn>
              </a:cxnLst>
              <a:rect l="l" t="t" r="r" b="b"/>
              <a:pathLst>
                <a:path w="28785" h="344128">
                  <a:moveTo>
                    <a:pt x="0" y="344128"/>
                  </a:moveTo>
                  <a:lnTo>
                    <a:pt x="0" y="0"/>
                  </a:lnTo>
                </a:path>
              </a:pathLst>
            </a:custGeom>
            <a:ln w="11456" cap="flat">
              <a:solidFill>
                <a:srgbClr val="000000"/>
              </a:solidFill>
              <a:prstDash val="solid"/>
              <a:miter/>
            </a:ln>
          </p:spPr>
          <p:txBody>
            <a:bodyPr rtlCol="0" anchor="ctr"/>
            <a:lstStyle/>
            <a:p>
              <a:endParaRPr lang="en-US" dirty="0"/>
            </a:p>
          </p:txBody>
        </p:sp>
        <p:sp>
          <p:nvSpPr>
            <p:cNvPr id="219" name="Free-form: Shape 218">
              <a:extLst>
                <a:ext uri="{FF2B5EF4-FFF2-40B4-BE49-F238E27FC236}">
                  <a16:creationId xmlns:a16="http://schemas.microsoft.com/office/drawing/2014/main" id="{8905ABAE-739D-BE8A-1E57-EBD8381BBB69}"/>
                </a:ext>
              </a:extLst>
            </p:cNvPr>
            <p:cNvSpPr/>
            <p:nvPr/>
          </p:nvSpPr>
          <p:spPr>
            <a:xfrm>
              <a:off x="874114" y="3804433"/>
              <a:ext cx="9992381" cy="28785"/>
            </a:xfrm>
            <a:custGeom>
              <a:avLst/>
              <a:gdLst>
                <a:gd name="connsiteX0" fmla="*/ 0 w 9992381"/>
                <a:gd name="connsiteY0" fmla="*/ 0 h 28785"/>
                <a:gd name="connsiteX1" fmla="*/ 9992381 w 9992381"/>
                <a:gd name="connsiteY1" fmla="*/ 0 h 28785"/>
              </a:gdLst>
              <a:ahLst/>
              <a:cxnLst>
                <a:cxn ang="0">
                  <a:pos x="connsiteX0" y="connsiteY0"/>
                </a:cxn>
                <a:cxn ang="0">
                  <a:pos x="connsiteX1" y="connsiteY1"/>
                </a:cxn>
              </a:cxnLst>
              <a:rect l="l" t="t" r="r" b="b"/>
              <a:pathLst>
                <a:path w="9992381" h="28785">
                  <a:moveTo>
                    <a:pt x="0" y="0"/>
                  </a:moveTo>
                  <a:lnTo>
                    <a:pt x="9992381" y="0"/>
                  </a:lnTo>
                </a:path>
              </a:pathLst>
            </a:custGeom>
            <a:ln w="11456" cap="flat">
              <a:solidFill>
                <a:srgbClr val="000000"/>
              </a:solidFill>
              <a:prstDash val="solid"/>
              <a:miter/>
            </a:ln>
          </p:spPr>
          <p:txBody>
            <a:bodyPr rtlCol="0" anchor="ctr"/>
            <a:lstStyle/>
            <a:p>
              <a:endParaRPr lang="en-US" dirty="0"/>
            </a:p>
          </p:txBody>
        </p:sp>
        <p:sp>
          <p:nvSpPr>
            <p:cNvPr id="220" name="Free-form: Shape 219">
              <a:extLst>
                <a:ext uri="{FF2B5EF4-FFF2-40B4-BE49-F238E27FC236}">
                  <a16:creationId xmlns:a16="http://schemas.microsoft.com/office/drawing/2014/main" id="{413DC1F1-7060-E48A-F2BB-B5CBCAF3AB3F}"/>
                </a:ext>
              </a:extLst>
            </p:cNvPr>
            <p:cNvSpPr/>
            <p:nvPr/>
          </p:nvSpPr>
          <p:spPr>
            <a:xfrm>
              <a:off x="879843" y="3810190"/>
              <a:ext cx="28785" cy="344128"/>
            </a:xfrm>
            <a:custGeom>
              <a:avLst/>
              <a:gdLst>
                <a:gd name="connsiteX0" fmla="*/ 0 w 28785"/>
                <a:gd name="connsiteY0" fmla="*/ 344128 h 344128"/>
                <a:gd name="connsiteX1" fmla="*/ 0 w 28785"/>
                <a:gd name="connsiteY1" fmla="*/ 0 h 344128"/>
              </a:gdLst>
              <a:ahLst/>
              <a:cxnLst>
                <a:cxn ang="0">
                  <a:pos x="connsiteX0" y="connsiteY0"/>
                </a:cxn>
                <a:cxn ang="0">
                  <a:pos x="connsiteX1" y="connsiteY1"/>
                </a:cxn>
              </a:cxnLst>
              <a:rect l="l" t="t" r="r" b="b"/>
              <a:pathLst>
                <a:path w="28785" h="344128">
                  <a:moveTo>
                    <a:pt x="0" y="344128"/>
                  </a:moveTo>
                  <a:lnTo>
                    <a:pt x="0" y="0"/>
                  </a:lnTo>
                </a:path>
              </a:pathLst>
            </a:custGeom>
            <a:ln w="11456" cap="flat">
              <a:solidFill>
                <a:srgbClr val="000000"/>
              </a:solidFill>
              <a:prstDash val="solid"/>
              <a:miter/>
            </a:ln>
          </p:spPr>
          <p:txBody>
            <a:bodyPr rtlCol="0" anchor="ctr"/>
            <a:lstStyle/>
            <a:p>
              <a:endParaRPr lang="en-US" dirty="0"/>
            </a:p>
          </p:txBody>
        </p:sp>
        <p:sp>
          <p:nvSpPr>
            <p:cNvPr id="221" name="TextBox 220">
              <a:extLst>
                <a:ext uri="{FF2B5EF4-FFF2-40B4-BE49-F238E27FC236}">
                  <a16:creationId xmlns:a16="http://schemas.microsoft.com/office/drawing/2014/main" id="{1D0AF0FC-9647-59F5-6AD3-E88A3BB7F0DD}"/>
                </a:ext>
              </a:extLst>
            </p:cNvPr>
            <p:cNvSpPr txBox="1"/>
            <p:nvPr/>
          </p:nvSpPr>
          <p:spPr>
            <a:xfrm>
              <a:off x="1082557" y="3746269"/>
              <a:ext cx="384377" cy="408078"/>
            </a:xfrm>
            <a:prstGeom prst="rect">
              <a:avLst/>
            </a:prstGeom>
            <a:noFill/>
          </p:spPr>
          <p:txBody>
            <a:bodyPr wrap="none" rtlCol="0">
              <a:spAutoFit/>
            </a:bodyPr>
            <a:lstStyle/>
            <a:p>
              <a:pPr algn="l"/>
              <a:r>
                <a:rPr lang="en-US" sz="2267" spc="0" baseline="0" dirty="0">
                  <a:ln/>
                  <a:solidFill>
                    <a:srgbClr val="000000"/>
                  </a:solidFill>
                  <a:latin typeface="Arial"/>
                  <a:cs typeface="Arial"/>
                  <a:sym typeface="Arial"/>
                  <a:rtl val="0"/>
                </a:rPr>
                <a:t>T</a:t>
              </a:r>
            </a:p>
          </p:txBody>
        </p:sp>
        <p:sp>
          <p:nvSpPr>
            <p:cNvPr id="222" name="TextBox 221">
              <a:extLst>
                <a:ext uri="{FF2B5EF4-FFF2-40B4-BE49-F238E27FC236}">
                  <a16:creationId xmlns:a16="http://schemas.microsoft.com/office/drawing/2014/main" id="{FEAD9B81-B3B8-7C99-291C-C70C5313EBEF}"/>
                </a:ext>
              </a:extLst>
            </p:cNvPr>
            <p:cNvSpPr txBox="1"/>
            <p:nvPr/>
          </p:nvSpPr>
          <p:spPr>
            <a:xfrm>
              <a:off x="1241998" y="3875633"/>
              <a:ext cx="229550" cy="336567"/>
            </a:xfrm>
            <a:prstGeom prst="rect">
              <a:avLst/>
            </a:prstGeom>
            <a:noFill/>
          </p:spPr>
          <p:txBody>
            <a:bodyPr wrap="none" rtlCol="0">
              <a:spAutoFit/>
            </a:bodyPr>
            <a:lstStyle/>
            <a:p>
              <a:pPr algn="l"/>
              <a:r>
                <a:rPr lang="en-US" sz="1587" spc="0" baseline="0" dirty="0">
                  <a:ln/>
                  <a:solidFill>
                    <a:srgbClr val="000000"/>
                  </a:solidFill>
                  <a:latin typeface="Arial"/>
                  <a:cs typeface="Arial"/>
                  <a:sym typeface="Arial"/>
                  <a:rtl val="0"/>
                </a:rPr>
                <a:t>i</a:t>
              </a:r>
            </a:p>
          </p:txBody>
        </p:sp>
        <p:sp>
          <p:nvSpPr>
            <p:cNvPr id="223" name="Free-form: Shape 222">
              <a:extLst>
                <a:ext uri="{FF2B5EF4-FFF2-40B4-BE49-F238E27FC236}">
                  <a16:creationId xmlns:a16="http://schemas.microsoft.com/office/drawing/2014/main" id="{94DFAEEA-675D-6D4D-93F5-3E995DDE6097}"/>
                </a:ext>
              </a:extLst>
            </p:cNvPr>
            <p:cNvSpPr/>
            <p:nvPr/>
          </p:nvSpPr>
          <p:spPr>
            <a:xfrm>
              <a:off x="1697719" y="3810190"/>
              <a:ext cx="28785" cy="344128"/>
            </a:xfrm>
            <a:custGeom>
              <a:avLst/>
              <a:gdLst>
                <a:gd name="connsiteX0" fmla="*/ 0 w 28785"/>
                <a:gd name="connsiteY0" fmla="*/ 344128 h 344128"/>
                <a:gd name="connsiteX1" fmla="*/ 0 w 28785"/>
                <a:gd name="connsiteY1" fmla="*/ 0 h 344128"/>
              </a:gdLst>
              <a:ahLst/>
              <a:cxnLst>
                <a:cxn ang="0">
                  <a:pos x="connsiteX0" y="connsiteY0"/>
                </a:cxn>
                <a:cxn ang="0">
                  <a:pos x="connsiteX1" y="connsiteY1"/>
                </a:cxn>
              </a:cxnLst>
              <a:rect l="l" t="t" r="r" b="b"/>
              <a:pathLst>
                <a:path w="28785" h="344128">
                  <a:moveTo>
                    <a:pt x="0" y="344128"/>
                  </a:moveTo>
                  <a:lnTo>
                    <a:pt x="0" y="0"/>
                  </a:lnTo>
                </a:path>
              </a:pathLst>
            </a:custGeom>
            <a:ln w="11456" cap="flat">
              <a:solidFill>
                <a:srgbClr val="000000"/>
              </a:solidFill>
              <a:prstDash val="solid"/>
              <a:miter/>
            </a:ln>
          </p:spPr>
          <p:txBody>
            <a:bodyPr rtlCol="0" anchor="ctr"/>
            <a:lstStyle/>
            <a:p>
              <a:endParaRPr lang="en-US" dirty="0"/>
            </a:p>
          </p:txBody>
        </p:sp>
        <p:sp>
          <p:nvSpPr>
            <p:cNvPr id="224" name="TextBox 223">
              <a:extLst>
                <a:ext uri="{FF2B5EF4-FFF2-40B4-BE49-F238E27FC236}">
                  <a16:creationId xmlns:a16="http://schemas.microsoft.com/office/drawing/2014/main" id="{3C83BB06-508D-AA30-7AAA-3BD6019A566D}"/>
                </a:ext>
              </a:extLst>
            </p:cNvPr>
            <p:cNvSpPr txBox="1"/>
            <p:nvPr/>
          </p:nvSpPr>
          <p:spPr>
            <a:xfrm>
              <a:off x="1863821" y="3746269"/>
              <a:ext cx="750526" cy="441211"/>
            </a:xfrm>
            <a:prstGeom prst="rect">
              <a:avLst/>
            </a:prstGeom>
            <a:noFill/>
          </p:spPr>
          <p:txBody>
            <a:bodyPr wrap="none" rtlCol="0">
              <a:spAutoFit/>
            </a:bodyPr>
            <a:lstStyle/>
            <a:p>
              <a:pPr algn="l"/>
              <a:r>
                <a:rPr lang="en-US" sz="2267" spc="0" baseline="0" dirty="0">
                  <a:ln/>
                  <a:solidFill>
                    <a:srgbClr val="000000"/>
                  </a:solidFill>
                  <a:latin typeface="Arial"/>
                  <a:cs typeface="Arial"/>
                  <a:sym typeface="Arial"/>
                  <a:rtl val="0"/>
                </a:rPr>
                <a:t>0.21</a:t>
              </a:r>
            </a:p>
          </p:txBody>
        </p:sp>
        <p:sp>
          <p:nvSpPr>
            <p:cNvPr id="225" name="Free-form: Shape 224">
              <a:extLst>
                <a:ext uri="{FF2B5EF4-FFF2-40B4-BE49-F238E27FC236}">
                  <a16:creationId xmlns:a16="http://schemas.microsoft.com/office/drawing/2014/main" id="{CF7525F4-F56D-EB1C-4BFC-598A108E204D}"/>
                </a:ext>
              </a:extLst>
            </p:cNvPr>
            <p:cNvSpPr/>
            <p:nvPr/>
          </p:nvSpPr>
          <p:spPr>
            <a:xfrm>
              <a:off x="2770835" y="3810190"/>
              <a:ext cx="28785" cy="344128"/>
            </a:xfrm>
            <a:custGeom>
              <a:avLst/>
              <a:gdLst>
                <a:gd name="connsiteX0" fmla="*/ 0 w 28785"/>
                <a:gd name="connsiteY0" fmla="*/ 344128 h 344128"/>
                <a:gd name="connsiteX1" fmla="*/ 0 w 28785"/>
                <a:gd name="connsiteY1" fmla="*/ 0 h 344128"/>
              </a:gdLst>
              <a:ahLst/>
              <a:cxnLst>
                <a:cxn ang="0">
                  <a:pos x="connsiteX0" y="connsiteY0"/>
                </a:cxn>
                <a:cxn ang="0">
                  <a:pos x="connsiteX1" y="connsiteY1"/>
                </a:cxn>
              </a:cxnLst>
              <a:rect l="l" t="t" r="r" b="b"/>
              <a:pathLst>
                <a:path w="28785" h="344128">
                  <a:moveTo>
                    <a:pt x="0" y="344128"/>
                  </a:moveTo>
                  <a:lnTo>
                    <a:pt x="0" y="0"/>
                  </a:lnTo>
                </a:path>
              </a:pathLst>
            </a:custGeom>
            <a:ln w="11456" cap="flat">
              <a:solidFill>
                <a:srgbClr val="000000"/>
              </a:solidFill>
              <a:prstDash val="solid"/>
              <a:miter/>
            </a:ln>
          </p:spPr>
          <p:txBody>
            <a:bodyPr rtlCol="0" anchor="ctr"/>
            <a:lstStyle/>
            <a:p>
              <a:endParaRPr lang="en-US" dirty="0"/>
            </a:p>
          </p:txBody>
        </p:sp>
        <p:sp>
          <p:nvSpPr>
            <p:cNvPr id="226" name="TextBox 225">
              <a:extLst>
                <a:ext uri="{FF2B5EF4-FFF2-40B4-BE49-F238E27FC236}">
                  <a16:creationId xmlns:a16="http://schemas.microsoft.com/office/drawing/2014/main" id="{305F1050-7B40-8213-7338-F5C7BAC077E5}"/>
                </a:ext>
              </a:extLst>
            </p:cNvPr>
            <p:cNvSpPr txBox="1"/>
            <p:nvPr/>
          </p:nvSpPr>
          <p:spPr>
            <a:xfrm>
              <a:off x="3016637" y="3746269"/>
              <a:ext cx="750526" cy="441211"/>
            </a:xfrm>
            <a:prstGeom prst="rect">
              <a:avLst/>
            </a:prstGeom>
            <a:noFill/>
          </p:spPr>
          <p:txBody>
            <a:bodyPr wrap="none" rtlCol="0">
              <a:spAutoFit/>
            </a:bodyPr>
            <a:lstStyle/>
            <a:p>
              <a:pPr algn="l"/>
              <a:r>
                <a:rPr lang="en-US" sz="2267" spc="0" baseline="0" dirty="0">
                  <a:ln/>
                  <a:solidFill>
                    <a:srgbClr val="000000"/>
                  </a:solidFill>
                  <a:latin typeface="Arial"/>
                  <a:cs typeface="Arial"/>
                  <a:sym typeface="Arial"/>
                  <a:rtl val="0"/>
                </a:rPr>
                <a:t>0.93</a:t>
              </a:r>
            </a:p>
          </p:txBody>
        </p:sp>
        <p:sp>
          <p:nvSpPr>
            <p:cNvPr id="227" name="Free-form: Shape 226">
              <a:extLst>
                <a:ext uri="{FF2B5EF4-FFF2-40B4-BE49-F238E27FC236}">
                  <a16:creationId xmlns:a16="http://schemas.microsoft.com/office/drawing/2014/main" id="{FB639BB5-126F-F664-F087-7DEEC814FD8A}"/>
                </a:ext>
              </a:extLst>
            </p:cNvPr>
            <p:cNvSpPr/>
            <p:nvPr/>
          </p:nvSpPr>
          <p:spPr>
            <a:xfrm>
              <a:off x="4003392" y="3810190"/>
              <a:ext cx="28785" cy="344128"/>
            </a:xfrm>
            <a:custGeom>
              <a:avLst/>
              <a:gdLst>
                <a:gd name="connsiteX0" fmla="*/ 0 w 28785"/>
                <a:gd name="connsiteY0" fmla="*/ 344128 h 344128"/>
                <a:gd name="connsiteX1" fmla="*/ 0 w 28785"/>
                <a:gd name="connsiteY1" fmla="*/ 0 h 344128"/>
              </a:gdLst>
              <a:ahLst/>
              <a:cxnLst>
                <a:cxn ang="0">
                  <a:pos x="connsiteX0" y="connsiteY0"/>
                </a:cxn>
                <a:cxn ang="0">
                  <a:pos x="connsiteX1" y="connsiteY1"/>
                </a:cxn>
              </a:cxnLst>
              <a:rect l="l" t="t" r="r" b="b"/>
              <a:pathLst>
                <a:path w="28785" h="344128">
                  <a:moveTo>
                    <a:pt x="0" y="344128"/>
                  </a:moveTo>
                  <a:lnTo>
                    <a:pt x="0" y="0"/>
                  </a:lnTo>
                </a:path>
              </a:pathLst>
            </a:custGeom>
            <a:ln w="11456" cap="flat">
              <a:solidFill>
                <a:srgbClr val="000000"/>
              </a:solidFill>
              <a:prstDash val="solid"/>
              <a:miter/>
            </a:ln>
          </p:spPr>
          <p:txBody>
            <a:bodyPr rtlCol="0" anchor="ctr"/>
            <a:lstStyle/>
            <a:p>
              <a:endParaRPr lang="en-US" dirty="0"/>
            </a:p>
          </p:txBody>
        </p:sp>
        <p:sp>
          <p:nvSpPr>
            <p:cNvPr id="228" name="TextBox 227">
              <a:extLst>
                <a:ext uri="{FF2B5EF4-FFF2-40B4-BE49-F238E27FC236}">
                  <a16:creationId xmlns:a16="http://schemas.microsoft.com/office/drawing/2014/main" id="{C3D14CDD-E249-A42F-8A59-8CC27C5099A1}"/>
                </a:ext>
              </a:extLst>
            </p:cNvPr>
            <p:cNvSpPr txBox="1"/>
            <p:nvPr/>
          </p:nvSpPr>
          <p:spPr>
            <a:xfrm>
              <a:off x="4169465" y="3746269"/>
              <a:ext cx="750526" cy="441211"/>
            </a:xfrm>
            <a:prstGeom prst="rect">
              <a:avLst/>
            </a:prstGeom>
            <a:noFill/>
          </p:spPr>
          <p:txBody>
            <a:bodyPr wrap="none" rtlCol="0">
              <a:spAutoFit/>
            </a:bodyPr>
            <a:lstStyle/>
            <a:p>
              <a:pPr algn="l"/>
              <a:r>
                <a:rPr lang="en-US" sz="2267" spc="0" baseline="0" dirty="0">
                  <a:ln/>
                  <a:solidFill>
                    <a:srgbClr val="000000"/>
                  </a:solidFill>
                  <a:latin typeface="Arial"/>
                  <a:cs typeface="Arial"/>
                  <a:sym typeface="Arial"/>
                  <a:rtl val="0"/>
                </a:rPr>
                <a:t>0.24</a:t>
              </a:r>
            </a:p>
          </p:txBody>
        </p:sp>
        <p:sp>
          <p:nvSpPr>
            <p:cNvPr id="229" name="Free-form: Shape 228">
              <a:extLst>
                <a:ext uri="{FF2B5EF4-FFF2-40B4-BE49-F238E27FC236}">
                  <a16:creationId xmlns:a16="http://schemas.microsoft.com/office/drawing/2014/main" id="{F60554DC-2DEE-FD27-1800-C961FC0D2AAC}"/>
                </a:ext>
              </a:extLst>
            </p:cNvPr>
            <p:cNvSpPr/>
            <p:nvPr/>
          </p:nvSpPr>
          <p:spPr>
            <a:xfrm>
              <a:off x="5076508" y="3810190"/>
              <a:ext cx="28785" cy="344128"/>
            </a:xfrm>
            <a:custGeom>
              <a:avLst/>
              <a:gdLst>
                <a:gd name="connsiteX0" fmla="*/ 0 w 28785"/>
                <a:gd name="connsiteY0" fmla="*/ 344128 h 344128"/>
                <a:gd name="connsiteX1" fmla="*/ 0 w 28785"/>
                <a:gd name="connsiteY1" fmla="*/ 0 h 344128"/>
              </a:gdLst>
              <a:ahLst/>
              <a:cxnLst>
                <a:cxn ang="0">
                  <a:pos x="connsiteX0" y="connsiteY0"/>
                </a:cxn>
                <a:cxn ang="0">
                  <a:pos x="connsiteX1" y="connsiteY1"/>
                </a:cxn>
              </a:cxnLst>
              <a:rect l="l" t="t" r="r" b="b"/>
              <a:pathLst>
                <a:path w="28785" h="344128">
                  <a:moveTo>
                    <a:pt x="0" y="344128"/>
                  </a:moveTo>
                  <a:lnTo>
                    <a:pt x="0" y="0"/>
                  </a:lnTo>
                </a:path>
              </a:pathLst>
            </a:custGeom>
            <a:ln w="11456" cap="flat">
              <a:solidFill>
                <a:srgbClr val="000000"/>
              </a:solidFill>
              <a:prstDash val="solid"/>
              <a:miter/>
            </a:ln>
          </p:spPr>
          <p:txBody>
            <a:bodyPr rtlCol="0" anchor="ctr"/>
            <a:lstStyle/>
            <a:p>
              <a:endParaRPr lang="en-US" dirty="0"/>
            </a:p>
          </p:txBody>
        </p:sp>
        <p:sp>
          <p:nvSpPr>
            <p:cNvPr id="230" name="TextBox 229">
              <a:extLst>
                <a:ext uri="{FF2B5EF4-FFF2-40B4-BE49-F238E27FC236}">
                  <a16:creationId xmlns:a16="http://schemas.microsoft.com/office/drawing/2014/main" id="{381A80A7-FFDC-DDC1-25F4-BA7D98D8F526}"/>
                </a:ext>
              </a:extLst>
            </p:cNvPr>
            <p:cNvSpPr txBox="1"/>
            <p:nvPr/>
          </p:nvSpPr>
          <p:spPr>
            <a:xfrm>
              <a:off x="5261003" y="3746268"/>
              <a:ext cx="750526" cy="441211"/>
            </a:xfrm>
            <a:prstGeom prst="rect">
              <a:avLst/>
            </a:prstGeom>
            <a:noFill/>
          </p:spPr>
          <p:txBody>
            <a:bodyPr wrap="none" rtlCol="0">
              <a:spAutoFit/>
            </a:bodyPr>
            <a:lstStyle/>
            <a:p>
              <a:pPr algn="l"/>
              <a:r>
                <a:rPr lang="en-US" sz="2267" spc="0" baseline="0" dirty="0">
                  <a:ln/>
                  <a:solidFill>
                    <a:srgbClr val="000000"/>
                  </a:solidFill>
                  <a:latin typeface="Arial"/>
                  <a:cs typeface="Arial"/>
                  <a:sym typeface="Arial"/>
                  <a:rtl val="0"/>
                </a:rPr>
                <a:t>0.81</a:t>
              </a:r>
            </a:p>
          </p:txBody>
        </p:sp>
        <p:sp>
          <p:nvSpPr>
            <p:cNvPr id="231" name="Free-form: Shape 230">
              <a:extLst>
                <a:ext uri="{FF2B5EF4-FFF2-40B4-BE49-F238E27FC236}">
                  <a16:creationId xmlns:a16="http://schemas.microsoft.com/office/drawing/2014/main" id="{7D429C35-0B38-CCF8-B646-35CE8380BF5D}"/>
                </a:ext>
              </a:extLst>
            </p:cNvPr>
            <p:cNvSpPr/>
            <p:nvPr/>
          </p:nvSpPr>
          <p:spPr>
            <a:xfrm>
              <a:off x="6149623" y="3810190"/>
              <a:ext cx="28785" cy="344128"/>
            </a:xfrm>
            <a:custGeom>
              <a:avLst/>
              <a:gdLst>
                <a:gd name="connsiteX0" fmla="*/ 0 w 28785"/>
                <a:gd name="connsiteY0" fmla="*/ 344128 h 344128"/>
                <a:gd name="connsiteX1" fmla="*/ 0 w 28785"/>
                <a:gd name="connsiteY1" fmla="*/ 0 h 344128"/>
              </a:gdLst>
              <a:ahLst/>
              <a:cxnLst>
                <a:cxn ang="0">
                  <a:pos x="connsiteX0" y="connsiteY0"/>
                </a:cxn>
                <a:cxn ang="0">
                  <a:pos x="connsiteX1" y="connsiteY1"/>
                </a:cxn>
              </a:cxnLst>
              <a:rect l="l" t="t" r="r" b="b"/>
              <a:pathLst>
                <a:path w="28785" h="344128">
                  <a:moveTo>
                    <a:pt x="0" y="344128"/>
                  </a:moveTo>
                  <a:lnTo>
                    <a:pt x="0" y="0"/>
                  </a:lnTo>
                </a:path>
              </a:pathLst>
            </a:custGeom>
            <a:ln w="11456" cap="flat">
              <a:solidFill>
                <a:srgbClr val="000000"/>
              </a:solidFill>
              <a:prstDash val="solid"/>
              <a:miter/>
            </a:ln>
          </p:spPr>
          <p:txBody>
            <a:bodyPr rtlCol="0" anchor="ctr"/>
            <a:lstStyle/>
            <a:p>
              <a:endParaRPr lang="en-US" dirty="0"/>
            </a:p>
          </p:txBody>
        </p:sp>
        <p:sp>
          <p:nvSpPr>
            <p:cNvPr id="232" name="TextBox 231">
              <a:extLst>
                <a:ext uri="{FF2B5EF4-FFF2-40B4-BE49-F238E27FC236}">
                  <a16:creationId xmlns:a16="http://schemas.microsoft.com/office/drawing/2014/main" id="{19535C07-08C4-EA2B-91E0-676DA4BAF17A}"/>
                </a:ext>
              </a:extLst>
            </p:cNvPr>
            <p:cNvSpPr txBox="1"/>
            <p:nvPr/>
          </p:nvSpPr>
          <p:spPr>
            <a:xfrm>
              <a:off x="6395432" y="3746269"/>
              <a:ext cx="750526" cy="441211"/>
            </a:xfrm>
            <a:prstGeom prst="rect">
              <a:avLst/>
            </a:prstGeom>
            <a:noFill/>
          </p:spPr>
          <p:txBody>
            <a:bodyPr wrap="none" rtlCol="0">
              <a:spAutoFit/>
            </a:bodyPr>
            <a:lstStyle/>
            <a:p>
              <a:pPr algn="l"/>
              <a:r>
                <a:rPr lang="en-US" sz="2267" spc="0" baseline="0" dirty="0">
                  <a:ln/>
                  <a:solidFill>
                    <a:srgbClr val="000000"/>
                  </a:solidFill>
                  <a:latin typeface="Arial"/>
                  <a:cs typeface="Arial"/>
                  <a:sym typeface="Arial"/>
                  <a:rtl val="0"/>
                </a:rPr>
                <a:t>0.16</a:t>
              </a:r>
            </a:p>
          </p:txBody>
        </p:sp>
        <p:sp>
          <p:nvSpPr>
            <p:cNvPr id="233" name="Free-form: Shape 232">
              <a:extLst>
                <a:ext uri="{FF2B5EF4-FFF2-40B4-BE49-F238E27FC236}">
                  <a16:creationId xmlns:a16="http://schemas.microsoft.com/office/drawing/2014/main" id="{61462859-B4CF-9F24-29D1-37FEFFCD2B2D}"/>
                </a:ext>
              </a:extLst>
            </p:cNvPr>
            <p:cNvSpPr/>
            <p:nvPr/>
          </p:nvSpPr>
          <p:spPr>
            <a:xfrm>
              <a:off x="7382180" y="3810190"/>
              <a:ext cx="28785" cy="344128"/>
            </a:xfrm>
            <a:custGeom>
              <a:avLst/>
              <a:gdLst>
                <a:gd name="connsiteX0" fmla="*/ 0 w 28785"/>
                <a:gd name="connsiteY0" fmla="*/ 344128 h 344128"/>
                <a:gd name="connsiteX1" fmla="*/ 0 w 28785"/>
                <a:gd name="connsiteY1" fmla="*/ 0 h 344128"/>
              </a:gdLst>
              <a:ahLst/>
              <a:cxnLst>
                <a:cxn ang="0">
                  <a:pos x="connsiteX0" y="connsiteY0"/>
                </a:cxn>
                <a:cxn ang="0">
                  <a:pos x="connsiteX1" y="connsiteY1"/>
                </a:cxn>
              </a:cxnLst>
              <a:rect l="l" t="t" r="r" b="b"/>
              <a:pathLst>
                <a:path w="28785" h="344128">
                  <a:moveTo>
                    <a:pt x="0" y="344128"/>
                  </a:moveTo>
                  <a:lnTo>
                    <a:pt x="0" y="0"/>
                  </a:lnTo>
                </a:path>
              </a:pathLst>
            </a:custGeom>
            <a:ln w="11456" cap="flat">
              <a:solidFill>
                <a:srgbClr val="000000"/>
              </a:solidFill>
              <a:prstDash val="solid"/>
              <a:miter/>
            </a:ln>
          </p:spPr>
          <p:txBody>
            <a:bodyPr rtlCol="0" anchor="ctr"/>
            <a:lstStyle/>
            <a:p>
              <a:endParaRPr lang="en-US" dirty="0"/>
            </a:p>
          </p:txBody>
        </p:sp>
        <p:sp>
          <p:nvSpPr>
            <p:cNvPr id="234" name="TextBox 233">
              <a:extLst>
                <a:ext uri="{FF2B5EF4-FFF2-40B4-BE49-F238E27FC236}">
                  <a16:creationId xmlns:a16="http://schemas.microsoft.com/office/drawing/2014/main" id="{7277FABD-2875-7837-59A3-4D15E28D2ECB}"/>
                </a:ext>
              </a:extLst>
            </p:cNvPr>
            <p:cNvSpPr txBox="1"/>
            <p:nvPr/>
          </p:nvSpPr>
          <p:spPr>
            <a:xfrm>
              <a:off x="7638335" y="3746269"/>
              <a:ext cx="750526" cy="441211"/>
            </a:xfrm>
            <a:prstGeom prst="rect">
              <a:avLst/>
            </a:prstGeom>
            <a:noFill/>
          </p:spPr>
          <p:txBody>
            <a:bodyPr wrap="none" rtlCol="0">
              <a:spAutoFit/>
            </a:bodyPr>
            <a:lstStyle/>
            <a:p>
              <a:pPr algn="l"/>
              <a:r>
                <a:rPr lang="en-US" sz="2267" spc="0" baseline="0" dirty="0">
                  <a:ln/>
                  <a:solidFill>
                    <a:srgbClr val="000000"/>
                  </a:solidFill>
                  <a:latin typeface="Arial"/>
                  <a:cs typeface="Arial"/>
                  <a:sym typeface="Arial"/>
                  <a:rtl val="0"/>
                </a:rPr>
                <a:t>0.14</a:t>
              </a:r>
            </a:p>
          </p:txBody>
        </p:sp>
        <p:sp>
          <p:nvSpPr>
            <p:cNvPr id="235" name="Free-form: Shape 234">
              <a:extLst>
                <a:ext uri="{FF2B5EF4-FFF2-40B4-BE49-F238E27FC236}">
                  <a16:creationId xmlns:a16="http://schemas.microsoft.com/office/drawing/2014/main" id="{2D7642DA-68CB-903B-A870-BAF9581AB653}"/>
                </a:ext>
              </a:extLst>
            </p:cNvPr>
            <p:cNvSpPr/>
            <p:nvPr/>
          </p:nvSpPr>
          <p:spPr>
            <a:xfrm>
              <a:off x="8614738" y="3810190"/>
              <a:ext cx="28785" cy="344128"/>
            </a:xfrm>
            <a:custGeom>
              <a:avLst/>
              <a:gdLst>
                <a:gd name="connsiteX0" fmla="*/ 0 w 28785"/>
                <a:gd name="connsiteY0" fmla="*/ 344128 h 344128"/>
                <a:gd name="connsiteX1" fmla="*/ 0 w 28785"/>
                <a:gd name="connsiteY1" fmla="*/ 0 h 344128"/>
              </a:gdLst>
              <a:ahLst/>
              <a:cxnLst>
                <a:cxn ang="0">
                  <a:pos x="connsiteX0" y="connsiteY0"/>
                </a:cxn>
                <a:cxn ang="0">
                  <a:pos x="connsiteX1" y="connsiteY1"/>
                </a:cxn>
              </a:cxnLst>
              <a:rect l="l" t="t" r="r" b="b"/>
              <a:pathLst>
                <a:path w="28785" h="344128">
                  <a:moveTo>
                    <a:pt x="0" y="344128"/>
                  </a:moveTo>
                  <a:lnTo>
                    <a:pt x="0" y="0"/>
                  </a:lnTo>
                </a:path>
              </a:pathLst>
            </a:custGeom>
            <a:ln w="11456" cap="flat">
              <a:solidFill>
                <a:srgbClr val="000000"/>
              </a:solidFill>
              <a:prstDash val="solid"/>
              <a:miter/>
            </a:ln>
          </p:spPr>
          <p:txBody>
            <a:bodyPr rtlCol="0" anchor="ctr"/>
            <a:lstStyle/>
            <a:p>
              <a:endParaRPr lang="en-US" dirty="0"/>
            </a:p>
          </p:txBody>
        </p:sp>
        <p:sp>
          <p:nvSpPr>
            <p:cNvPr id="236" name="TextBox 235">
              <a:extLst>
                <a:ext uri="{FF2B5EF4-FFF2-40B4-BE49-F238E27FC236}">
                  <a16:creationId xmlns:a16="http://schemas.microsoft.com/office/drawing/2014/main" id="{2AB12F4C-F16B-8964-6419-1E838A19B11D}"/>
                </a:ext>
              </a:extLst>
            </p:cNvPr>
            <p:cNvSpPr txBox="1"/>
            <p:nvPr/>
          </p:nvSpPr>
          <p:spPr>
            <a:xfrm>
              <a:off x="8860546" y="3746269"/>
              <a:ext cx="750526" cy="441211"/>
            </a:xfrm>
            <a:prstGeom prst="rect">
              <a:avLst/>
            </a:prstGeom>
            <a:noFill/>
          </p:spPr>
          <p:txBody>
            <a:bodyPr wrap="none" rtlCol="0">
              <a:spAutoFit/>
            </a:bodyPr>
            <a:lstStyle/>
            <a:p>
              <a:pPr algn="l"/>
              <a:r>
                <a:rPr lang="en-US" sz="2267" spc="0" baseline="0" dirty="0">
                  <a:ln/>
                  <a:solidFill>
                    <a:srgbClr val="000000"/>
                  </a:solidFill>
                  <a:latin typeface="Arial"/>
                  <a:cs typeface="Arial"/>
                  <a:sym typeface="Arial"/>
                  <a:rtl val="0"/>
                </a:rPr>
                <a:t>0.21</a:t>
              </a:r>
            </a:p>
          </p:txBody>
        </p:sp>
        <p:sp>
          <p:nvSpPr>
            <p:cNvPr id="237" name="Free-form: Shape 236">
              <a:extLst>
                <a:ext uri="{FF2B5EF4-FFF2-40B4-BE49-F238E27FC236}">
                  <a16:creationId xmlns:a16="http://schemas.microsoft.com/office/drawing/2014/main" id="{D7FC295B-555C-EB45-74D5-C38B9AEA55F0}"/>
                </a:ext>
              </a:extLst>
            </p:cNvPr>
            <p:cNvSpPr/>
            <p:nvPr/>
          </p:nvSpPr>
          <p:spPr>
            <a:xfrm>
              <a:off x="9847295" y="3810190"/>
              <a:ext cx="28785" cy="344128"/>
            </a:xfrm>
            <a:custGeom>
              <a:avLst/>
              <a:gdLst>
                <a:gd name="connsiteX0" fmla="*/ 0 w 28785"/>
                <a:gd name="connsiteY0" fmla="*/ 344128 h 344128"/>
                <a:gd name="connsiteX1" fmla="*/ 0 w 28785"/>
                <a:gd name="connsiteY1" fmla="*/ 0 h 344128"/>
              </a:gdLst>
              <a:ahLst/>
              <a:cxnLst>
                <a:cxn ang="0">
                  <a:pos x="connsiteX0" y="connsiteY0"/>
                </a:cxn>
                <a:cxn ang="0">
                  <a:pos x="connsiteX1" y="connsiteY1"/>
                </a:cxn>
              </a:cxnLst>
              <a:rect l="l" t="t" r="r" b="b"/>
              <a:pathLst>
                <a:path w="28785" h="344128">
                  <a:moveTo>
                    <a:pt x="0" y="344128"/>
                  </a:moveTo>
                  <a:lnTo>
                    <a:pt x="0" y="0"/>
                  </a:lnTo>
                </a:path>
              </a:pathLst>
            </a:custGeom>
            <a:ln w="11456" cap="flat">
              <a:solidFill>
                <a:srgbClr val="000000"/>
              </a:solidFill>
              <a:prstDash val="solid"/>
              <a:miter/>
            </a:ln>
          </p:spPr>
          <p:txBody>
            <a:bodyPr rtlCol="0" anchor="ctr"/>
            <a:lstStyle/>
            <a:p>
              <a:endParaRPr lang="en-US" dirty="0"/>
            </a:p>
          </p:txBody>
        </p:sp>
        <p:sp>
          <p:nvSpPr>
            <p:cNvPr id="238" name="TextBox 237">
              <a:extLst>
                <a:ext uri="{FF2B5EF4-FFF2-40B4-BE49-F238E27FC236}">
                  <a16:creationId xmlns:a16="http://schemas.microsoft.com/office/drawing/2014/main" id="{D1766576-2EA1-3F24-CE1E-1F5294E8919A}"/>
                </a:ext>
              </a:extLst>
            </p:cNvPr>
            <p:cNvSpPr txBox="1"/>
            <p:nvPr/>
          </p:nvSpPr>
          <p:spPr>
            <a:xfrm>
              <a:off x="9888266" y="3746269"/>
              <a:ext cx="912429" cy="441211"/>
            </a:xfrm>
            <a:prstGeom prst="rect">
              <a:avLst/>
            </a:prstGeom>
            <a:noFill/>
          </p:spPr>
          <p:txBody>
            <a:bodyPr wrap="none" rtlCol="0">
              <a:spAutoFit/>
            </a:bodyPr>
            <a:lstStyle/>
            <a:p>
              <a:pPr algn="l"/>
              <a:r>
                <a:rPr lang="en-US" sz="2267" spc="0" baseline="0" dirty="0">
                  <a:ln/>
                  <a:solidFill>
                    <a:srgbClr val="000000"/>
                  </a:solidFill>
                  <a:latin typeface="Arial"/>
                  <a:cs typeface="Arial"/>
                  <a:sym typeface="Arial"/>
                  <a:rtl val="0"/>
                </a:rPr>
                <a:t>0.044</a:t>
              </a:r>
            </a:p>
          </p:txBody>
        </p:sp>
        <p:sp>
          <p:nvSpPr>
            <p:cNvPr id="239" name="Free-form: Shape 238">
              <a:extLst>
                <a:ext uri="{FF2B5EF4-FFF2-40B4-BE49-F238E27FC236}">
                  <a16:creationId xmlns:a16="http://schemas.microsoft.com/office/drawing/2014/main" id="{C75DD901-92A4-9289-E9C9-FFF448C979E3}"/>
                </a:ext>
              </a:extLst>
            </p:cNvPr>
            <p:cNvSpPr/>
            <p:nvPr/>
          </p:nvSpPr>
          <p:spPr>
            <a:xfrm>
              <a:off x="10860739" y="3810190"/>
              <a:ext cx="28785" cy="344128"/>
            </a:xfrm>
            <a:custGeom>
              <a:avLst/>
              <a:gdLst>
                <a:gd name="connsiteX0" fmla="*/ 0 w 28785"/>
                <a:gd name="connsiteY0" fmla="*/ 344128 h 344128"/>
                <a:gd name="connsiteX1" fmla="*/ 0 w 28785"/>
                <a:gd name="connsiteY1" fmla="*/ 0 h 344128"/>
              </a:gdLst>
              <a:ahLst/>
              <a:cxnLst>
                <a:cxn ang="0">
                  <a:pos x="connsiteX0" y="connsiteY0"/>
                </a:cxn>
                <a:cxn ang="0">
                  <a:pos x="connsiteX1" y="connsiteY1"/>
                </a:cxn>
              </a:cxnLst>
              <a:rect l="l" t="t" r="r" b="b"/>
              <a:pathLst>
                <a:path w="28785" h="344128">
                  <a:moveTo>
                    <a:pt x="0" y="344128"/>
                  </a:moveTo>
                  <a:lnTo>
                    <a:pt x="0" y="0"/>
                  </a:lnTo>
                </a:path>
              </a:pathLst>
            </a:custGeom>
            <a:ln w="11456" cap="flat">
              <a:solidFill>
                <a:srgbClr val="000000"/>
              </a:solidFill>
              <a:prstDash val="solid"/>
              <a:miter/>
            </a:ln>
          </p:spPr>
          <p:txBody>
            <a:bodyPr rtlCol="0" anchor="ctr"/>
            <a:lstStyle/>
            <a:p>
              <a:endParaRPr lang="en-US" dirty="0"/>
            </a:p>
          </p:txBody>
        </p:sp>
        <p:sp>
          <p:nvSpPr>
            <p:cNvPr id="240" name="Free-form: Shape 239">
              <a:extLst>
                <a:ext uri="{FF2B5EF4-FFF2-40B4-BE49-F238E27FC236}">
                  <a16:creationId xmlns:a16="http://schemas.microsoft.com/office/drawing/2014/main" id="{3ADD5BB9-724B-7C56-C3BF-4BC4090A9103}"/>
                </a:ext>
              </a:extLst>
            </p:cNvPr>
            <p:cNvSpPr/>
            <p:nvPr/>
          </p:nvSpPr>
          <p:spPr>
            <a:xfrm>
              <a:off x="874114" y="4160047"/>
              <a:ext cx="9992381" cy="28785"/>
            </a:xfrm>
            <a:custGeom>
              <a:avLst/>
              <a:gdLst>
                <a:gd name="connsiteX0" fmla="*/ 0 w 9992381"/>
                <a:gd name="connsiteY0" fmla="*/ 0 h 28785"/>
                <a:gd name="connsiteX1" fmla="*/ 9992381 w 9992381"/>
                <a:gd name="connsiteY1" fmla="*/ 0 h 28785"/>
              </a:gdLst>
              <a:ahLst/>
              <a:cxnLst>
                <a:cxn ang="0">
                  <a:pos x="connsiteX0" y="connsiteY0"/>
                </a:cxn>
                <a:cxn ang="0">
                  <a:pos x="connsiteX1" y="connsiteY1"/>
                </a:cxn>
              </a:cxnLst>
              <a:rect l="l" t="t" r="r" b="b"/>
              <a:pathLst>
                <a:path w="9992381" h="28785">
                  <a:moveTo>
                    <a:pt x="0" y="0"/>
                  </a:moveTo>
                  <a:lnTo>
                    <a:pt x="9992381" y="0"/>
                  </a:lnTo>
                </a:path>
              </a:pathLst>
            </a:custGeom>
            <a:ln w="11456" cap="flat">
              <a:solidFill>
                <a:srgbClr val="000000"/>
              </a:solidFill>
              <a:prstDash val="solid"/>
              <a:miter/>
            </a:ln>
          </p:spPr>
          <p:txBody>
            <a:bodyPr rtlCol="0" anchor="ctr"/>
            <a:lstStyle/>
            <a:p>
              <a:endParaRPr lang="en-US" dirty="0"/>
            </a:p>
          </p:txBody>
        </p:sp>
        <p:sp>
          <p:nvSpPr>
            <p:cNvPr id="241" name="Free-form: Shape 240">
              <a:extLst>
                <a:ext uri="{FF2B5EF4-FFF2-40B4-BE49-F238E27FC236}">
                  <a16:creationId xmlns:a16="http://schemas.microsoft.com/office/drawing/2014/main" id="{87645C91-6DA0-EDA9-4B34-906AD0A57C74}"/>
                </a:ext>
              </a:extLst>
            </p:cNvPr>
            <p:cNvSpPr/>
            <p:nvPr/>
          </p:nvSpPr>
          <p:spPr>
            <a:xfrm>
              <a:off x="879843" y="4165775"/>
              <a:ext cx="28785" cy="344128"/>
            </a:xfrm>
            <a:custGeom>
              <a:avLst/>
              <a:gdLst>
                <a:gd name="connsiteX0" fmla="*/ 0 w 28785"/>
                <a:gd name="connsiteY0" fmla="*/ 344128 h 344128"/>
                <a:gd name="connsiteX1" fmla="*/ 0 w 28785"/>
                <a:gd name="connsiteY1" fmla="*/ 0 h 344128"/>
              </a:gdLst>
              <a:ahLst/>
              <a:cxnLst>
                <a:cxn ang="0">
                  <a:pos x="connsiteX0" y="connsiteY0"/>
                </a:cxn>
                <a:cxn ang="0">
                  <a:pos x="connsiteX1" y="connsiteY1"/>
                </a:cxn>
              </a:cxnLst>
              <a:rect l="l" t="t" r="r" b="b"/>
              <a:pathLst>
                <a:path w="28785" h="344128">
                  <a:moveTo>
                    <a:pt x="0" y="344128"/>
                  </a:moveTo>
                  <a:lnTo>
                    <a:pt x="0" y="0"/>
                  </a:lnTo>
                </a:path>
              </a:pathLst>
            </a:custGeom>
            <a:ln w="11456" cap="flat">
              <a:solidFill>
                <a:srgbClr val="000000"/>
              </a:solidFill>
              <a:prstDash val="solid"/>
              <a:miter/>
            </a:ln>
          </p:spPr>
          <p:txBody>
            <a:bodyPr rtlCol="0" anchor="ctr"/>
            <a:lstStyle/>
            <a:p>
              <a:endParaRPr lang="en-US" dirty="0"/>
            </a:p>
          </p:txBody>
        </p:sp>
        <p:sp>
          <p:nvSpPr>
            <p:cNvPr id="242" name="TextBox 241">
              <a:extLst>
                <a:ext uri="{FF2B5EF4-FFF2-40B4-BE49-F238E27FC236}">
                  <a16:creationId xmlns:a16="http://schemas.microsoft.com/office/drawing/2014/main" id="{5C5F3194-D2B7-2BA9-D654-B1E8D6BE3A9D}"/>
                </a:ext>
              </a:extLst>
            </p:cNvPr>
            <p:cNvSpPr txBox="1"/>
            <p:nvPr/>
          </p:nvSpPr>
          <p:spPr>
            <a:xfrm>
              <a:off x="1057551" y="4101897"/>
              <a:ext cx="384377" cy="408078"/>
            </a:xfrm>
            <a:prstGeom prst="rect">
              <a:avLst/>
            </a:prstGeom>
            <a:noFill/>
          </p:spPr>
          <p:txBody>
            <a:bodyPr wrap="none" rtlCol="0">
              <a:spAutoFit/>
            </a:bodyPr>
            <a:lstStyle/>
            <a:p>
              <a:pPr algn="l"/>
              <a:r>
                <a:rPr lang="en-US" sz="2267" spc="0" baseline="0" dirty="0">
                  <a:ln/>
                  <a:solidFill>
                    <a:srgbClr val="000000"/>
                  </a:solidFill>
                  <a:latin typeface="Arial"/>
                  <a:cs typeface="Arial"/>
                  <a:sym typeface="Arial"/>
                  <a:rtl val="0"/>
                </a:rPr>
                <a:t>T</a:t>
              </a:r>
            </a:p>
          </p:txBody>
        </p:sp>
        <p:sp>
          <p:nvSpPr>
            <p:cNvPr id="243" name="TextBox 242">
              <a:extLst>
                <a:ext uri="{FF2B5EF4-FFF2-40B4-BE49-F238E27FC236}">
                  <a16:creationId xmlns:a16="http://schemas.microsoft.com/office/drawing/2014/main" id="{6E40CD96-8E6B-5F79-5B4C-6DA10E364A2B}"/>
                </a:ext>
              </a:extLst>
            </p:cNvPr>
            <p:cNvSpPr txBox="1"/>
            <p:nvPr/>
          </p:nvSpPr>
          <p:spPr>
            <a:xfrm>
              <a:off x="1216981" y="4231261"/>
              <a:ext cx="298021" cy="292937"/>
            </a:xfrm>
            <a:prstGeom prst="rect">
              <a:avLst/>
            </a:prstGeom>
            <a:noFill/>
          </p:spPr>
          <p:txBody>
            <a:bodyPr wrap="none" rtlCol="0">
              <a:spAutoFit/>
            </a:bodyPr>
            <a:lstStyle/>
            <a:p>
              <a:pPr algn="l"/>
              <a:r>
                <a:rPr lang="en-US" sz="1587" spc="0" baseline="0" dirty="0">
                  <a:ln/>
                  <a:solidFill>
                    <a:srgbClr val="000000"/>
                  </a:solidFill>
                  <a:latin typeface="Arial"/>
                  <a:cs typeface="Arial"/>
                  <a:sym typeface="Arial"/>
                  <a:rtl val="0"/>
                </a:rPr>
                <a:t>d</a:t>
              </a:r>
            </a:p>
          </p:txBody>
        </p:sp>
        <p:sp>
          <p:nvSpPr>
            <p:cNvPr id="244" name="Free-form: Shape 243">
              <a:extLst>
                <a:ext uri="{FF2B5EF4-FFF2-40B4-BE49-F238E27FC236}">
                  <a16:creationId xmlns:a16="http://schemas.microsoft.com/office/drawing/2014/main" id="{7302D099-A76D-5446-EF89-89902A2FA513}"/>
                </a:ext>
              </a:extLst>
            </p:cNvPr>
            <p:cNvSpPr/>
            <p:nvPr/>
          </p:nvSpPr>
          <p:spPr>
            <a:xfrm>
              <a:off x="1697719" y="4165775"/>
              <a:ext cx="28785" cy="344128"/>
            </a:xfrm>
            <a:custGeom>
              <a:avLst/>
              <a:gdLst>
                <a:gd name="connsiteX0" fmla="*/ 0 w 28785"/>
                <a:gd name="connsiteY0" fmla="*/ 344128 h 344128"/>
                <a:gd name="connsiteX1" fmla="*/ 0 w 28785"/>
                <a:gd name="connsiteY1" fmla="*/ 0 h 344128"/>
              </a:gdLst>
              <a:ahLst/>
              <a:cxnLst>
                <a:cxn ang="0">
                  <a:pos x="connsiteX0" y="connsiteY0"/>
                </a:cxn>
                <a:cxn ang="0">
                  <a:pos x="connsiteX1" y="connsiteY1"/>
                </a:cxn>
              </a:cxnLst>
              <a:rect l="l" t="t" r="r" b="b"/>
              <a:pathLst>
                <a:path w="28785" h="344128">
                  <a:moveTo>
                    <a:pt x="0" y="344128"/>
                  </a:moveTo>
                  <a:lnTo>
                    <a:pt x="0" y="0"/>
                  </a:lnTo>
                </a:path>
              </a:pathLst>
            </a:custGeom>
            <a:ln w="11456" cap="flat">
              <a:solidFill>
                <a:srgbClr val="000000"/>
              </a:solidFill>
              <a:prstDash val="solid"/>
              <a:miter/>
            </a:ln>
          </p:spPr>
          <p:txBody>
            <a:bodyPr rtlCol="0" anchor="ctr"/>
            <a:lstStyle/>
            <a:p>
              <a:endParaRPr lang="en-US" dirty="0"/>
            </a:p>
          </p:txBody>
        </p:sp>
        <p:sp>
          <p:nvSpPr>
            <p:cNvPr id="245" name="TextBox 244">
              <a:extLst>
                <a:ext uri="{FF2B5EF4-FFF2-40B4-BE49-F238E27FC236}">
                  <a16:creationId xmlns:a16="http://schemas.microsoft.com/office/drawing/2014/main" id="{7F6B8385-25EC-2BD9-549D-030F2D2FA802}"/>
                </a:ext>
              </a:extLst>
            </p:cNvPr>
            <p:cNvSpPr txBox="1"/>
            <p:nvPr/>
          </p:nvSpPr>
          <p:spPr>
            <a:xfrm>
              <a:off x="1863821" y="4101897"/>
              <a:ext cx="750526" cy="441211"/>
            </a:xfrm>
            <a:prstGeom prst="rect">
              <a:avLst/>
            </a:prstGeom>
            <a:noFill/>
          </p:spPr>
          <p:txBody>
            <a:bodyPr wrap="none" rtlCol="0">
              <a:spAutoFit/>
            </a:bodyPr>
            <a:lstStyle/>
            <a:p>
              <a:pPr algn="l"/>
              <a:r>
                <a:rPr lang="en-US" sz="2267" spc="0" baseline="0" dirty="0">
                  <a:ln/>
                  <a:solidFill>
                    <a:srgbClr val="000000"/>
                  </a:solidFill>
                  <a:latin typeface="Arial"/>
                  <a:cs typeface="Arial"/>
                  <a:sym typeface="Arial"/>
                  <a:rtl val="0"/>
                </a:rPr>
                <a:t>1.24</a:t>
              </a:r>
            </a:p>
          </p:txBody>
        </p:sp>
        <p:sp>
          <p:nvSpPr>
            <p:cNvPr id="246" name="Free-form: Shape 245">
              <a:extLst>
                <a:ext uri="{FF2B5EF4-FFF2-40B4-BE49-F238E27FC236}">
                  <a16:creationId xmlns:a16="http://schemas.microsoft.com/office/drawing/2014/main" id="{C807B34E-6A3F-9B5F-0171-116A06F63117}"/>
                </a:ext>
              </a:extLst>
            </p:cNvPr>
            <p:cNvSpPr/>
            <p:nvPr/>
          </p:nvSpPr>
          <p:spPr>
            <a:xfrm>
              <a:off x="2770835" y="4165775"/>
              <a:ext cx="28785" cy="344128"/>
            </a:xfrm>
            <a:custGeom>
              <a:avLst/>
              <a:gdLst>
                <a:gd name="connsiteX0" fmla="*/ 0 w 28785"/>
                <a:gd name="connsiteY0" fmla="*/ 344128 h 344128"/>
                <a:gd name="connsiteX1" fmla="*/ 0 w 28785"/>
                <a:gd name="connsiteY1" fmla="*/ 0 h 344128"/>
              </a:gdLst>
              <a:ahLst/>
              <a:cxnLst>
                <a:cxn ang="0">
                  <a:pos x="connsiteX0" y="connsiteY0"/>
                </a:cxn>
                <a:cxn ang="0">
                  <a:pos x="connsiteX1" y="connsiteY1"/>
                </a:cxn>
              </a:cxnLst>
              <a:rect l="l" t="t" r="r" b="b"/>
              <a:pathLst>
                <a:path w="28785" h="344128">
                  <a:moveTo>
                    <a:pt x="0" y="344128"/>
                  </a:moveTo>
                  <a:lnTo>
                    <a:pt x="0" y="0"/>
                  </a:lnTo>
                </a:path>
              </a:pathLst>
            </a:custGeom>
            <a:ln w="11456" cap="flat">
              <a:solidFill>
                <a:srgbClr val="000000"/>
              </a:solidFill>
              <a:prstDash val="solid"/>
              <a:miter/>
            </a:ln>
          </p:spPr>
          <p:txBody>
            <a:bodyPr rtlCol="0" anchor="ctr"/>
            <a:lstStyle/>
            <a:p>
              <a:endParaRPr lang="en-US" dirty="0"/>
            </a:p>
          </p:txBody>
        </p:sp>
        <p:sp>
          <p:nvSpPr>
            <p:cNvPr id="247" name="TextBox 246">
              <a:extLst>
                <a:ext uri="{FF2B5EF4-FFF2-40B4-BE49-F238E27FC236}">
                  <a16:creationId xmlns:a16="http://schemas.microsoft.com/office/drawing/2014/main" id="{FBFC774B-1EE1-EDA2-6FB4-AB1A32AB1CDB}"/>
                </a:ext>
              </a:extLst>
            </p:cNvPr>
            <p:cNvSpPr txBox="1"/>
            <p:nvPr/>
          </p:nvSpPr>
          <p:spPr>
            <a:xfrm>
              <a:off x="3016637" y="4101897"/>
              <a:ext cx="750526" cy="441211"/>
            </a:xfrm>
            <a:prstGeom prst="rect">
              <a:avLst/>
            </a:prstGeom>
            <a:noFill/>
          </p:spPr>
          <p:txBody>
            <a:bodyPr wrap="none" rtlCol="0">
              <a:spAutoFit/>
            </a:bodyPr>
            <a:lstStyle/>
            <a:p>
              <a:pPr algn="l"/>
              <a:r>
                <a:rPr lang="en-US" sz="2267" spc="0" baseline="0" dirty="0">
                  <a:ln/>
                  <a:solidFill>
                    <a:srgbClr val="000000"/>
                  </a:solidFill>
                  <a:latin typeface="Arial"/>
                  <a:cs typeface="Arial"/>
                  <a:sym typeface="Arial"/>
                  <a:rtl val="0"/>
                </a:rPr>
                <a:t>0.37</a:t>
              </a:r>
            </a:p>
          </p:txBody>
        </p:sp>
        <p:sp>
          <p:nvSpPr>
            <p:cNvPr id="248" name="Free-form: Shape 247">
              <a:extLst>
                <a:ext uri="{FF2B5EF4-FFF2-40B4-BE49-F238E27FC236}">
                  <a16:creationId xmlns:a16="http://schemas.microsoft.com/office/drawing/2014/main" id="{A4828FFB-19C1-B3F1-A9A2-78A49021E63C}"/>
                </a:ext>
              </a:extLst>
            </p:cNvPr>
            <p:cNvSpPr/>
            <p:nvPr/>
          </p:nvSpPr>
          <p:spPr>
            <a:xfrm>
              <a:off x="4003392" y="4165775"/>
              <a:ext cx="28785" cy="344128"/>
            </a:xfrm>
            <a:custGeom>
              <a:avLst/>
              <a:gdLst>
                <a:gd name="connsiteX0" fmla="*/ 0 w 28785"/>
                <a:gd name="connsiteY0" fmla="*/ 344128 h 344128"/>
                <a:gd name="connsiteX1" fmla="*/ 0 w 28785"/>
                <a:gd name="connsiteY1" fmla="*/ 0 h 344128"/>
              </a:gdLst>
              <a:ahLst/>
              <a:cxnLst>
                <a:cxn ang="0">
                  <a:pos x="connsiteX0" y="connsiteY0"/>
                </a:cxn>
                <a:cxn ang="0">
                  <a:pos x="connsiteX1" y="connsiteY1"/>
                </a:cxn>
              </a:cxnLst>
              <a:rect l="l" t="t" r="r" b="b"/>
              <a:pathLst>
                <a:path w="28785" h="344128">
                  <a:moveTo>
                    <a:pt x="0" y="344128"/>
                  </a:moveTo>
                  <a:lnTo>
                    <a:pt x="0" y="0"/>
                  </a:lnTo>
                </a:path>
              </a:pathLst>
            </a:custGeom>
            <a:ln w="11456" cap="flat">
              <a:solidFill>
                <a:srgbClr val="000000"/>
              </a:solidFill>
              <a:prstDash val="solid"/>
              <a:miter/>
            </a:ln>
          </p:spPr>
          <p:txBody>
            <a:bodyPr rtlCol="0" anchor="ctr"/>
            <a:lstStyle/>
            <a:p>
              <a:endParaRPr lang="en-US" dirty="0"/>
            </a:p>
          </p:txBody>
        </p:sp>
        <p:sp>
          <p:nvSpPr>
            <p:cNvPr id="249" name="TextBox 248">
              <a:extLst>
                <a:ext uri="{FF2B5EF4-FFF2-40B4-BE49-F238E27FC236}">
                  <a16:creationId xmlns:a16="http://schemas.microsoft.com/office/drawing/2014/main" id="{6F9DA11F-8E9C-C42F-3479-E5474C14195B}"/>
                </a:ext>
              </a:extLst>
            </p:cNvPr>
            <p:cNvSpPr txBox="1"/>
            <p:nvPr/>
          </p:nvSpPr>
          <p:spPr>
            <a:xfrm>
              <a:off x="4169465" y="4101897"/>
              <a:ext cx="750526" cy="441211"/>
            </a:xfrm>
            <a:prstGeom prst="rect">
              <a:avLst/>
            </a:prstGeom>
            <a:noFill/>
          </p:spPr>
          <p:txBody>
            <a:bodyPr wrap="none" rtlCol="0">
              <a:spAutoFit/>
            </a:bodyPr>
            <a:lstStyle/>
            <a:p>
              <a:pPr algn="l"/>
              <a:r>
                <a:rPr lang="en-US" sz="2267" spc="0" baseline="0" dirty="0">
                  <a:ln/>
                  <a:solidFill>
                    <a:srgbClr val="000000"/>
                  </a:solidFill>
                  <a:latin typeface="Arial"/>
                  <a:cs typeface="Arial"/>
                  <a:sym typeface="Arial"/>
                  <a:rtl val="0"/>
                </a:rPr>
                <a:t>1.28</a:t>
              </a:r>
            </a:p>
          </p:txBody>
        </p:sp>
        <p:sp>
          <p:nvSpPr>
            <p:cNvPr id="250" name="Free-form: Shape 249">
              <a:extLst>
                <a:ext uri="{FF2B5EF4-FFF2-40B4-BE49-F238E27FC236}">
                  <a16:creationId xmlns:a16="http://schemas.microsoft.com/office/drawing/2014/main" id="{20B7C694-F968-5D9D-B0D6-440D906F39D9}"/>
                </a:ext>
              </a:extLst>
            </p:cNvPr>
            <p:cNvSpPr/>
            <p:nvPr/>
          </p:nvSpPr>
          <p:spPr>
            <a:xfrm>
              <a:off x="5076508" y="4165775"/>
              <a:ext cx="28785" cy="344128"/>
            </a:xfrm>
            <a:custGeom>
              <a:avLst/>
              <a:gdLst>
                <a:gd name="connsiteX0" fmla="*/ 0 w 28785"/>
                <a:gd name="connsiteY0" fmla="*/ 344128 h 344128"/>
                <a:gd name="connsiteX1" fmla="*/ 0 w 28785"/>
                <a:gd name="connsiteY1" fmla="*/ 0 h 344128"/>
              </a:gdLst>
              <a:ahLst/>
              <a:cxnLst>
                <a:cxn ang="0">
                  <a:pos x="connsiteX0" y="connsiteY0"/>
                </a:cxn>
                <a:cxn ang="0">
                  <a:pos x="connsiteX1" y="connsiteY1"/>
                </a:cxn>
              </a:cxnLst>
              <a:rect l="l" t="t" r="r" b="b"/>
              <a:pathLst>
                <a:path w="28785" h="344128">
                  <a:moveTo>
                    <a:pt x="0" y="344128"/>
                  </a:moveTo>
                  <a:lnTo>
                    <a:pt x="0" y="0"/>
                  </a:lnTo>
                </a:path>
              </a:pathLst>
            </a:custGeom>
            <a:ln w="11456" cap="flat">
              <a:solidFill>
                <a:srgbClr val="000000"/>
              </a:solidFill>
              <a:prstDash val="solid"/>
              <a:miter/>
            </a:ln>
          </p:spPr>
          <p:txBody>
            <a:bodyPr rtlCol="0" anchor="ctr"/>
            <a:lstStyle/>
            <a:p>
              <a:endParaRPr lang="en-US" dirty="0"/>
            </a:p>
          </p:txBody>
        </p:sp>
        <p:sp>
          <p:nvSpPr>
            <p:cNvPr id="251" name="TextBox 250">
              <a:extLst>
                <a:ext uri="{FF2B5EF4-FFF2-40B4-BE49-F238E27FC236}">
                  <a16:creationId xmlns:a16="http://schemas.microsoft.com/office/drawing/2014/main" id="{F3D6C017-A166-2D43-61F2-A97389051EE2}"/>
                </a:ext>
              </a:extLst>
            </p:cNvPr>
            <p:cNvSpPr txBox="1"/>
            <p:nvPr/>
          </p:nvSpPr>
          <p:spPr>
            <a:xfrm>
              <a:off x="5242581" y="4101897"/>
              <a:ext cx="750526" cy="441211"/>
            </a:xfrm>
            <a:prstGeom prst="rect">
              <a:avLst/>
            </a:prstGeom>
            <a:noFill/>
          </p:spPr>
          <p:txBody>
            <a:bodyPr wrap="none" rtlCol="0">
              <a:spAutoFit/>
            </a:bodyPr>
            <a:lstStyle/>
            <a:p>
              <a:pPr algn="l"/>
              <a:r>
                <a:rPr lang="en-US" sz="2267" spc="0" baseline="0" dirty="0">
                  <a:ln/>
                  <a:solidFill>
                    <a:srgbClr val="000000"/>
                  </a:solidFill>
                  <a:latin typeface="Arial"/>
                  <a:cs typeface="Arial"/>
                  <a:sym typeface="Arial"/>
                  <a:rtl val="0"/>
                </a:rPr>
                <a:t>0.67</a:t>
              </a:r>
            </a:p>
          </p:txBody>
        </p:sp>
        <p:sp>
          <p:nvSpPr>
            <p:cNvPr id="252" name="Free-form: Shape 251">
              <a:extLst>
                <a:ext uri="{FF2B5EF4-FFF2-40B4-BE49-F238E27FC236}">
                  <a16:creationId xmlns:a16="http://schemas.microsoft.com/office/drawing/2014/main" id="{0DCE2D10-8BCE-7130-91C7-70ED0816A4CB}"/>
                </a:ext>
              </a:extLst>
            </p:cNvPr>
            <p:cNvSpPr/>
            <p:nvPr/>
          </p:nvSpPr>
          <p:spPr>
            <a:xfrm>
              <a:off x="6149623" y="4165775"/>
              <a:ext cx="28785" cy="344128"/>
            </a:xfrm>
            <a:custGeom>
              <a:avLst/>
              <a:gdLst>
                <a:gd name="connsiteX0" fmla="*/ 0 w 28785"/>
                <a:gd name="connsiteY0" fmla="*/ 344128 h 344128"/>
                <a:gd name="connsiteX1" fmla="*/ 0 w 28785"/>
                <a:gd name="connsiteY1" fmla="*/ 0 h 344128"/>
              </a:gdLst>
              <a:ahLst/>
              <a:cxnLst>
                <a:cxn ang="0">
                  <a:pos x="connsiteX0" y="connsiteY0"/>
                </a:cxn>
                <a:cxn ang="0">
                  <a:pos x="connsiteX1" y="connsiteY1"/>
                </a:cxn>
              </a:cxnLst>
              <a:rect l="l" t="t" r="r" b="b"/>
              <a:pathLst>
                <a:path w="28785" h="344128">
                  <a:moveTo>
                    <a:pt x="0" y="344128"/>
                  </a:moveTo>
                  <a:lnTo>
                    <a:pt x="0" y="0"/>
                  </a:lnTo>
                </a:path>
              </a:pathLst>
            </a:custGeom>
            <a:ln w="11456" cap="flat">
              <a:solidFill>
                <a:srgbClr val="000000"/>
              </a:solidFill>
              <a:prstDash val="solid"/>
              <a:miter/>
            </a:ln>
          </p:spPr>
          <p:txBody>
            <a:bodyPr rtlCol="0" anchor="ctr"/>
            <a:lstStyle/>
            <a:p>
              <a:endParaRPr lang="en-US" dirty="0"/>
            </a:p>
          </p:txBody>
        </p:sp>
        <p:sp>
          <p:nvSpPr>
            <p:cNvPr id="253" name="TextBox 252">
              <a:extLst>
                <a:ext uri="{FF2B5EF4-FFF2-40B4-BE49-F238E27FC236}">
                  <a16:creationId xmlns:a16="http://schemas.microsoft.com/office/drawing/2014/main" id="{9A0D639D-BAEB-F653-E718-CC7B0E534901}"/>
                </a:ext>
              </a:extLst>
            </p:cNvPr>
            <p:cNvSpPr txBox="1"/>
            <p:nvPr/>
          </p:nvSpPr>
          <p:spPr>
            <a:xfrm>
              <a:off x="6395432" y="4101897"/>
              <a:ext cx="750526" cy="441211"/>
            </a:xfrm>
            <a:prstGeom prst="rect">
              <a:avLst/>
            </a:prstGeom>
            <a:noFill/>
          </p:spPr>
          <p:txBody>
            <a:bodyPr wrap="none" rtlCol="0">
              <a:spAutoFit/>
            </a:bodyPr>
            <a:lstStyle/>
            <a:p>
              <a:pPr algn="l"/>
              <a:r>
                <a:rPr lang="en-US" sz="2267" spc="0" baseline="0" dirty="0">
                  <a:ln/>
                  <a:solidFill>
                    <a:srgbClr val="000000"/>
                  </a:solidFill>
                  <a:latin typeface="Arial"/>
                  <a:cs typeface="Arial"/>
                  <a:sym typeface="Arial"/>
                  <a:rtl val="0"/>
                </a:rPr>
                <a:t>2.39</a:t>
              </a:r>
            </a:p>
          </p:txBody>
        </p:sp>
        <p:sp>
          <p:nvSpPr>
            <p:cNvPr id="254" name="Free-form: Shape 253">
              <a:extLst>
                <a:ext uri="{FF2B5EF4-FFF2-40B4-BE49-F238E27FC236}">
                  <a16:creationId xmlns:a16="http://schemas.microsoft.com/office/drawing/2014/main" id="{09CB3B84-5F11-DA47-189C-9620F644E241}"/>
                </a:ext>
              </a:extLst>
            </p:cNvPr>
            <p:cNvSpPr/>
            <p:nvPr/>
          </p:nvSpPr>
          <p:spPr>
            <a:xfrm>
              <a:off x="7382180" y="4165775"/>
              <a:ext cx="28785" cy="344128"/>
            </a:xfrm>
            <a:custGeom>
              <a:avLst/>
              <a:gdLst>
                <a:gd name="connsiteX0" fmla="*/ 0 w 28785"/>
                <a:gd name="connsiteY0" fmla="*/ 344128 h 344128"/>
                <a:gd name="connsiteX1" fmla="*/ 0 w 28785"/>
                <a:gd name="connsiteY1" fmla="*/ 0 h 344128"/>
              </a:gdLst>
              <a:ahLst/>
              <a:cxnLst>
                <a:cxn ang="0">
                  <a:pos x="connsiteX0" y="connsiteY0"/>
                </a:cxn>
                <a:cxn ang="0">
                  <a:pos x="connsiteX1" y="connsiteY1"/>
                </a:cxn>
              </a:cxnLst>
              <a:rect l="l" t="t" r="r" b="b"/>
              <a:pathLst>
                <a:path w="28785" h="344128">
                  <a:moveTo>
                    <a:pt x="0" y="344128"/>
                  </a:moveTo>
                  <a:lnTo>
                    <a:pt x="0" y="0"/>
                  </a:lnTo>
                </a:path>
              </a:pathLst>
            </a:custGeom>
            <a:ln w="11456" cap="flat">
              <a:solidFill>
                <a:srgbClr val="000000"/>
              </a:solidFill>
              <a:prstDash val="solid"/>
              <a:miter/>
            </a:ln>
          </p:spPr>
          <p:txBody>
            <a:bodyPr rtlCol="0" anchor="ctr"/>
            <a:lstStyle/>
            <a:p>
              <a:endParaRPr lang="en-US" dirty="0"/>
            </a:p>
          </p:txBody>
        </p:sp>
        <p:sp>
          <p:nvSpPr>
            <p:cNvPr id="255" name="TextBox 254">
              <a:extLst>
                <a:ext uri="{FF2B5EF4-FFF2-40B4-BE49-F238E27FC236}">
                  <a16:creationId xmlns:a16="http://schemas.microsoft.com/office/drawing/2014/main" id="{C403464F-8DB8-0E1A-C8D6-9D769EB379DB}"/>
                </a:ext>
              </a:extLst>
            </p:cNvPr>
            <p:cNvSpPr txBox="1"/>
            <p:nvPr/>
          </p:nvSpPr>
          <p:spPr>
            <a:xfrm>
              <a:off x="7638335" y="4101897"/>
              <a:ext cx="750526" cy="441211"/>
            </a:xfrm>
            <a:prstGeom prst="rect">
              <a:avLst/>
            </a:prstGeom>
            <a:noFill/>
          </p:spPr>
          <p:txBody>
            <a:bodyPr wrap="none" rtlCol="0">
              <a:spAutoFit/>
            </a:bodyPr>
            <a:lstStyle/>
            <a:p>
              <a:pPr algn="l"/>
              <a:r>
                <a:rPr lang="en-US" sz="2267" spc="0" baseline="0" dirty="0">
                  <a:ln/>
                  <a:solidFill>
                    <a:srgbClr val="000000"/>
                  </a:solidFill>
                  <a:latin typeface="Arial"/>
                  <a:cs typeface="Arial"/>
                  <a:sym typeface="Arial"/>
                  <a:rtl val="0"/>
                </a:rPr>
                <a:t>3.12</a:t>
              </a:r>
            </a:p>
          </p:txBody>
        </p:sp>
        <p:sp>
          <p:nvSpPr>
            <p:cNvPr id="256" name="Free-form: Shape 255">
              <a:extLst>
                <a:ext uri="{FF2B5EF4-FFF2-40B4-BE49-F238E27FC236}">
                  <a16:creationId xmlns:a16="http://schemas.microsoft.com/office/drawing/2014/main" id="{C9309E69-1AC2-B74B-00F9-12D2A45A33E8}"/>
                </a:ext>
              </a:extLst>
            </p:cNvPr>
            <p:cNvSpPr/>
            <p:nvPr/>
          </p:nvSpPr>
          <p:spPr>
            <a:xfrm>
              <a:off x="8614738" y="4165775"/>
              <a:ext cx="28785" cy="344128"/>
            </a:xfrm>
            <a:custGeom>
              <a:avLst/>
              <a:gdLst>
                <a:gd name="connsiteX0" fmla="*/ 0 w 28785"/>
                <a:gd name="connsiteY0" fmla="*/ 344128 h 344128"/>
                <a:gd name="connsiteX1" fmla="*/ 0 w 28785"/>
                <a:gd name="connsiteY1" fmla="*/ 0 h 344128"/>
              </a:gdLst>
              <a:ahLst/>
              <a:cxnLst>
                <a:cxn ang="0">
                  <a:pos x="connsiteX0" y="connsiteY0"/>
                </a:cxn>
                <a:cxn ang="0">
                  <a:pos x="connsiteX1" y="connsiteY1"/>
                </a:cxn>
              </a:cxnLst>
              <a:rect l="l" t="t" r="r" b="b"/>
              <a:pathLst>
                <a:path w="28785" h="344128">
                  <a:moveTo>
                    <a:pt x="0" y="344128"/>
                  </a:moveTo>
                  <a:lnTo>
                    <a:pt x="0" y="0"/>
                  </a:lnTo>
                </a:path>
              </a:pathLst>
            </a:custGeom>
            <a:ln w="11456" cap="flat">
              <a:solidFill>
                <a:srgbClr val="000000"/>
              </a:solidFill>
              <a:prstDash val="solid"/>
              <a:miter/>
            </a:ln>
          </p:spPr>
          <p:txBody>
            <a:bodyPr rtlCol="0" anchor="ctr"/>
            <a:lstStyle/>
            <a:p>
              <a:endParaRPr lang="en-US" dirty="0"/>
            </a:p>
          </p:txBody>
        </p:sp>
        <p:sp>
          <p:nvSpPr>
            <p:cNvPr id="257" name="TextBox 256">
              <a:extLst>
                <a:ext uri="{FF2B5EF4-FFF2-40B4-BE49-F238E27FC236}">
                  <a16:creationId xmlns:a16="http://schemas.microsoft.com/office/drawing/2014/main" id="{F5385FE2-A235-E8A4-B67B-C26469736971}"/>
                </a:ext>
              </a:extLst>
            </p:cNvPr>
            <p:cNvSpPr txBox="1"/>
            <p:nvPr/>
          </p:nvSpPr>
          <p:spPr>
            <a:xfrm>
              <a:off x="8860546" y="4101897"/>
              <a:ext cx="830677" cy="441211"/>
            </a:xfrm>
            <a:prstGeom prst="rect">
              <a:avLst/>
            </a:prstGeom>
            <a:noFill/>
          </p:spPr>
          <p:txBody>
            <a:bodyPr wrap="none" rtlCol="0">
              <a:spAutoFit/>
            </a:bodyPr>
            <a:lstStyle/>
            <a:p>
              <a:pPr algn="l"/>
              <a:r>
                <a:rPr lang="en-US" sz="2267" spc="0" baseline="0" dirty="0">
                  <a:ln/>
                  <a:solidFill>
                    <a:srgbClr val="000000"/>
                  </a:solidFill>
                  <a:latin typeface="Arial"/>
                  <a:cs typeface="Arial"/>
                  <a:sym typeface="Arial"/>
                  <a:rtl val="0"/>
                </a:rPr>
                <a:t>2.63 </a:t>
              </a:r>
            </a:p>
          </p:txBody>
        </p:sp>
        <p:sp>
          <p:nvSpPr>
            <p:cNvPr id="258" name="Free-form: Shape 257">
              <a:extLst>
                <a:ext uri="{FF2B5EF4-FFF2-40B4-BE49-F238E27FC236}">
                  <a16:creationId xmlns:a16="http://schemas.microsoft.com/office/drawing/2014/main" id="{09F74F37-A321-3162-1652-10170305ECBA}"/>
                </a:ext>
              </a:extLst>
            </p:cNvPr>
            <p:cNvSpPr/>
            <p:nvPr/>
          </p:nvSpPr>
          <p:spPr>
            <a:xfrm>
              <a:off x="9847295" y="4165775"/>
              <a:ext cx="28785" cy="344128"/>
            </a:xfrm>
            <a:custGeom>
              <a:avLst/>
              <a:gdLst>
                <a:gd name="connsiteX0" fmla="*/ 0 w 28785"/>
                <a:gd name="connsiteY0" fmla="*/ 344128 h 344128"/>
                <a:gd name="connsiteX1" fmla="*/ 0 w 28785"/>
                <a:gd name="connsiteY1" fmla="*/ 0 h 344128"/>
              </a:gdLst>
              <a:ahLst/>
              <a:cxnLst>
                <a:cxn ang="0">
                  <a:pos x="connsiteX0" y="connsiteY0"/>
                </a:cxn>
                <a:cxn ang="0">
                  <a:pos x="connsiteX1" y="connsiteY1"/>
                </a:cxn>
              </a:cxnLst>
              <a:rect l="l" t="t" r="r" b="b"/>
              <a:pathLst>
                <a:path w="28785" h="344128">
                  <a:moveTo>
                    <a:pt x="0" y="344128"/>
                  </a:moveTo>
                  <a:lnTo>
                    <a:pt x="0" y="0"/>
                  </a:lnTo>
                </a:path>
              </a:pathLst>
            </a:custGeom>
            <a:ln w="11456" cap="flat">
              <a:solidFill>
                <a:srgbClr val="000000"/>
              </a:solidFill>
              <a:prstDash val="solid"/>
              <a:miter/>
            </a:ln>
          </p:spPr>
          <p:txBody>
            <a:bodyPr rtlCol="0" anchor="ctr"/>
            <a:lstStyle/>
            <a:p>
              <a:endParaRPr lang="en-US" dirty="0"/>
            </a:p>
          </p:txBody>
        </p:sp>
        <p:sp>
          <p:nvSpPr>
            <p:cNvPr id="259" name="TextBox 258">
              <a:extLst>
                <a:ext uri="{FF2B5EF4-FFF2-40B4-BE49-F238E27FC236}">
                  <a16:creationId xmlns:a16="http://schemas.microsoft.com/office/drawing/2014/main" id="{2C51BBDA-0E34-A433-033E-3BE7C674E6FB}"/>
                </a:ext>
              </a:extLst>
            </p:cNvPr>
            <p:cNvSpPr txBox="1"/>
            <p:nvPr/>
          </p:nvSpPr>
          <p:spPr>
            <a:xfrm>
              <a:off x="9888266" y="4101897"/>
              <a:ext cx="912429" cy="441211"/>
            </a:xfrm>
            <a:prstGeom prst="rect">
              <a:avLst/>
            </a:prstGeom>
            <a:noFill/>
          </p:spPr>
          <p:txBody>
            <a:bodyPr wrap="none" rtlCol="0">
              <a:spAutoFit/>
            </a:bodyPr>
            <a:lstStyle/>
            <a:p>
              <a:pPr algn="l"/>
              <a:r>
                <a:rPr lang="en-US" sz="2267" spc="0" baseline="0" dirty="0">
                  <a:ln/>
                  <a:solidFill>
                    <a:srgbClr val="000000"/>
                  </a:solidFill>
                  <a:latin typeface="Arial"/>
                  <a:cs typeface="Arial"/>
                  <a:sym typeface="Arial"/>
                  <a:rtl val="0"/>
                </a:rPr>
                <a:t>15.33</a:t>
              </a:r>
            </a:p>
          </p:txBody>
        </p:sp>
        <p:sp>
          <p:nvSpPr>
            <p:cNvPr id="260" name="Free-form: Shape 259">
              <a:extLst>
                <a:ext uri="{FF2B5EF4-FFF2-40B4-BE49-F238E27FC236}">
                  <a16:creationId xmlns:a16="http://schemas.microsoft.com/office/drawing/2014/main" id="{2AEC1076-86D7-D3CA-C67F-F1BD3B37354A}"/>
                </a:ext>
              </a:extLst>
            </p:cNvPr>
            <p:cNvSpPr/>
            <p:nvPr/>
          </p:nvSpPr>
          <p:spPr>
            <a:xfrm>
              <a:off x="10860739" y="4165775"/>
              <a:ext cx="28785" cy="344128"/>
            </a:xfrm>
            <a:custGeom>
              <a:avLst/>
              <a:gdLst>
                <a:gd name="connsiteX0" fmla="*/ 0 w 28785"/>
                <a:gd name="connsiteY0" fmla="*/ 344128 h 344128"/>
                <a:gd name="connsiteX1" fmla="*/ 0 w 28785"/>
                <a:gd name="connsiteY1" fmla="*/ 0 h 344128"/>
              </a:gdLst>
              <a:ahLst/>
              <a:cxnLst>
                <a:cxn ang="0">
                  <a:pos x="connsiteX0" y="connsiteY0"/>
                </a:cxn>
                <a:cxn ang="0">
                  <a:pos x="connsiteX1" y="connsiteY1"/>
                </a:cxn>
              </a:cxnLst>
              <a:rect l="l" t="t" r="r" b="b"/>
              <a:pathLst>
                <a:path w="28785" h="344128">
                  <a:moveTo>
                    <a:pt x="0" y="344128"/>
                  </a:moveTo>
                  <a:lnTo>
                    <a:pt x="0" y="0"/>
                  </a:lnTo>
                </a:path>
              </a:pathLst>
            </a:custGeom>
            <a:ln w="11456" cap="flat">
              <a:solidFill>
                <a:srgbClr val="000000"/>
              </a:solidFill>
              <a:prstDash val="solid"/>
              <a:miter/>
            </a:ln>
          </p:spPr>
          <p:txBody>
            <a:bodyPr rtlCol="0" anchor="ctr"/>
            <a:lstStyle/>
            <a:p>
              <a:endParaRPr lang="en-US" dirty="0"/>
            </a:p>
          </p:txBody>
        </p:sp>
        <p:sp>
          <p:nvSpPr>
            <p:cNvPr id="261" name="Free-form: Shape 260">
              <a:extLst>
                <a:ext uri="{FF2B5EF4-FFF2-40B4-BE49-F238E27FC236}">
                  <a16:creationId xmlns:a16="http://schemas.microsoft.com/office/drawing/2014/main" id="{9C68F3DF-BF36-F110-266F-FD935692C290}"/>
                </a:ext>
              </a:extLst>
            </p:cNvPr>
            <p:cNvSpPr/>
            <p:nvPr/>
          </p:nvSpPr>
          <p:spPr>
            <a:xfrm>
              <a:off x="874114" y="4515660"/>
              <a:ext cx="9992381" cy="28785"/>
            </a:xfrm>
            <a:custGeom>
              <a:avLst/>
              <a:gdLst>
                <a:gd name="connsiteX0" fmla="*/ 0 w 9992381"/>
                <a:gd name="connsiteY0" fmla="*/ 0 h 28785"/>
                <a:gd name="connsiteX1" fmla="*/ 9992381 w 9992381"/>
                <a:gd name="connsiteY1" fmla="*/ 0 h 28785"/>
              </a:gdLst>
              <a:ahLst/>
              <a:cxnLst>
                <a:cxn ang="0">
                  <a:pos x="connsiteX0" y="connsiteY0"/>
                </a:cxn>
                <a:cxn ang="0">
                  <a:pos x="connsiteX1" y="connsiteY1"/>
                </a:cxn>
              </a:cxnLst>
              <a:rect l="l" t="t" r="r" b="b"/>
              <a:pathLst>
                <a:path w="9992381" h="28785">
                  <a:moveTo>
                    <a:pt x="0" y="0"/>
                  </a:moveTo>
                  <a:lnTo>
                    <a:pt x="9992381" y="0"/>
                  </a:lnTo>
                </a:path>
              </a:pathLst>
            </a:custGeom>
            <a:ln w="11456" cap="flat">
              <a:solidFill>
                <a:srgbClr val="000000"/>
              </a:solidFill>
              <a:prstDash val="solid"/>
              <a:miter/>
            </a:ln>
          </p:spPr>
          <p:txBody>
            <a:bodyPr rtlCol="0" anchor="ctr"/>
            <a:lstStyle/>
            <a:p>
              <a:endParaRPr lang="en-US" dirty="0"/>
            </a:p>
          </p:txBody>
        </p:sp>
        <p:sp>
          <p:nvSpPr>
            <p:cNvPr id="262" name="Free-form: Shape 261">
              <a:extLst>
                <a:ext uri="{FF2B5EF4-FFF2-40B4-BE49-F238E27FC236}">
                  <a16:creationId xmlns:a16="http://schemas.microsoft.com/office/drawing/2014/main" id="{DF3068C3-0AC5-B69E-6B91-E31C30C95B73}"/>
                </a:ext>
              </a:extLst>
            </p:cNvPr>
            <p:cNvSpPr/>
            <p:nvPr/>
          </p:nvSpPr>
          <p:spPr>
            <a:xfrm>
              <a:off x="879843" y="4521388"/>
              <a:ext cx="28785" cy="344128"/>
            </a:xfrm>
            <a:custGeom>
              <a:avLst/>
              <a:gdLst>
                <a:gd name="connsiteX0" fmla="*/ 0 w 28785"/>
                <a:gd name="connsiteY0" fmla="*/ 344128 h 344128"/>
                <a:gd name="connsiteX1" fmla="*/ 0 w 28785"/>
                <a:gd name="connsiteY1" fmla="*/ 0 h 344128"/>
              </a:gdLst>
              <a:ahLst/>
              <a:cxnLst>
                <a:cxn ang="0">
                  <a:pos x="connsiteX0" y="connsiteY0"/>
                </a:cxn>
                <a:cxn ang="0">
                  <a:pos x="connsiteX1" y="connsiteY1"/>
                </a:cxn>
              </a:cxnLst>
              <a:rect l="l" t="t" r="r" b="b"/>
              <a:pathLst>
                <a:path w="28785" h="344128">
                  <a:moveTo>
                    <a:pt x="0" y="344128"/>
                  </a:moveTo>
                  <a:lnTo>
                    <a:pt x="0" y="0"/>
                  </a:lnTo>
                </a:path>
              </a:pathLst>
            </a:custGeom>
            <a:ln w="11456" cap="flat">
              <a:solidFill>
                <a:srgbClr val="000000"/>
              </a:solidFill>
              <a:prstDash val="solid"/>
              <a:miter/>
            </a:ln>
          </p:spPr>
          <p:txBody>
            <a:bodyPr rtlCol="0" anchor="ctr"/>
            <a:lstStyle/>
            <a:p>
              <a:endParaRPr lang="en-US" dirty="0"/>
            </a:p>
          </p:txBody>
        </p:sp>
        <p:sp>
          <p:nvSpPr>
            <p:cNvPr id="263" name="TextBox 262">
              <a:extLst>
                <a:ext uri="{FF2B5EF4-FFF2-40B4-BE49-F238E27FC236}">
                  <a16:creationId xmlns:a16="http://schemas.microsoft.com/office/drawing/2014/main" id="{12FBE936-8AA7-D509-1D82-9496CB2C5714}"/>
                </a:ext>
              </a:extLst>
            </p:cNvPr>
            <p:cNvSpPr txBox="1"/>
            <p:nvPr/>
          </p:nvSpPr>
          <p:spPr>
            <a:xfrm>
              <a:off x="1060251" y="4457476"/>
              <a:ext cx="384377" cy="408078"/>
            </a:xfrm>
            <a:prstGeom prst="rect">
              <a:avLst/>
            </a:prstGeom>
            <a:noFill/>
          </p:spPr>
          <p:txBody>
            <a:bodyPr wrap="none" rtlCol="0">
              <a:spAutoFit/>
            </a:bodyPr>
            <a:lstStyle/>
            <a:p>
              <a:pPr algn="l"/>
              <a:r>
                <a:rPr lang="en-US" sz="2267" spc="0" baseline="0" dirty="0">
                  <a:ln/>
                  <a:solidFill>
                    <a:srgbClr val="000000"/>
                  </a:solidFill>
                  <a:latin typeface="Arial"/>
                  <a:cs typeface="Arial"/>
                  <a:sym typeface="Arial"/>
                  <a:rtl val="0"/>
                </a:rPr>
                <a:t>T</a:t>
              </a:r>
            </a:p>
          </p:txBody>
        </p:sp>
        <p:sp>
          <p:nvSpPr>
            <p:cNvPr id="264" name="TextBox 263">
              <a:extLst>
                <a:ext uri="{FF2B5EF4-FFF2-40B4-BE49-F238E27FC236}">
                  <a16:creationId xmlns:a16="http://schemas.microsoft.com/office/drawing/2014/main" id="{95E796A6-7590-ED75-1D6E-566E1E529C1E}"/>
                </a:ext>
              </a:extLst>
            </p:cNvPr>
            <p:cNvSpPr txBox="1"/>
            <p:nvPr/>
          </p:nvSpPr>
          <p:spPr>
            <a:xfrm>
              <a:off x="1219721" y="4586866"/>
              <a:ext cx="298021" cy="292937"/>
            </a:xfrm>
            <a:prstGeom prst="rect">
              <a:avLst/>
            </a:prstGeom>
            <a:noFill/>
          </p:spPr>
          <p:txBody>
            <a:bodyPr wrap="none" rtlCol="0">
              <a:spAutoFit/>
            </a:bodyPr>
            <a:lstStyle/>
            <a:p>
              <a:pPr algn="l"/>
              <a:r>
                <a:rPr lang="en-US" sz="1587" spc="0" baseline="0" dirty="0">
                  <a:ln/>
                  <a:solidFill>
                    <a:srgbClr val="000000"/>
                  </a:solidFill>
                  <a:latin typeface="Arial"/>
                  <a:cs typeface="Arial"/>
                  <a:sym typeface="Arial"/>
                  <a:rtl val="0"/>
                </a:rPr>
                <a:t>a</a:t>
              </a:r>
            </a:p>
          </p:txBody>
        </p:sp>
        <p:sp>
          <p:nvSpPr>
            <p:cNvPr id="265" name="Free-form: Shape 264">
              <a:extLst>
                <a:ext uri="{FF2B5EF4-FFF2-40B4-BE49-F238E27FC236}">
                  <a16:creationId xmlns:a16="http://schemas.microsoft.com/office/drawing/2014/main" id="{97745D18-C7A9-DF9A-6DC6-0D2936493EBC}"/>
                </a:ext>
              </a:extLst>
            </p:cNvPr>
            <p:cNvSpPr/>
            <p:nvPr/>
          </p:nvSpPr>
          <p:spPr>
            <a:xfrm>
              <a:off x="1697719" y="4521388"/>
              <a:ext cx="28785" cy="344128"/>
            </a:xfrm>
            <a:custGeom>
              <a:avLst/>
              <a:gdLst>
                <a:gd name="connsiteX0" fmla="*/ 0 w 28785"/>
                <a:gd name="connsiteY0" fmla="*/ 344128 h 344128"/>
                <a:gd name="connsiteX1" fmla="*/ 0 w 28785"/>
                <a:gd name="connsiteY1" fmla="*/ 0 h 344128"/>
              </a:gdLst>
              <a:ahLst/>
              <a:cxnLst>
                <a:cxn ang="0">
                  <a:pos x="connsiteX0" y="connsiteY0"/>
                </a:cxn>
                <a:cxn ang="0">
                  <a:pos x="connsiteX1" y="connsiteY1"/>
                </a:cxn>
              </a:cxnLst>
              <a:rect l="l" t="t" r="r" b="b"/>
              <a:pathLst>
                <a:path w="28785" h="344128">
                  <a:moveTo>
                    <a:pt x="0" y="344128"/>
                  </a:moveTo>
                  <a:lnTo>
                    <a:pt x="0" y="0"/>
                  </a:lnTo>
                </a:path>
              </a:pathLst>
            </a:custGeom>
            <a:ln w="11456" cap="flat">
              <a:solidFill>
                <a:srgbClr val="000000"/>
              </a:solidFill>
              <a:prstDash val="solid"/>
              <a:miter/>
            </a:ln>
          </p:spPr>
          <p:txBody>
            <a:bodyPr rtlCol="0" anchor="ctr"/>
            <a:lstStyle/>
            <a:p>
              <a:endParaRPr lang="en-US" dirty="0"/>
            </a:p>
          </p:txBody>
        </p:sp>
        <p:sp>
          <p:nvSpPr>
            <p:cNvPr id="266" name="TextBox 265">
              <a:extLst>
                <a:ext uri="{FF2B5EF4-FFF2-40B4-BE49-F238E27FC236}">
                  <a16:creationId xmlns:a16="http://schemas.microsoft.com/office/drawing/2014/main" id="{8051B5C2-2185-0D92-3CF6-F8099BAF9E57}"/>
                </a:ext>
              </a:extLst>
            </p:cNvPr>
            <p:cNvSpPr txBox="1"/>
            <p:nvPr/>
          </p:nvSpPr>
          <p:spPr>
            <a:xfrm>
              <a:off x="2095088" y="4457476"/>
              <a:ext cx="269235" cy="408078"/>
            </a:xfrm>
            <a:prstGeom prst="rect">
              <a:avLst/>
            </a:prstGeom>
            <a:noFill/>
          </p:spPr>
          <p:txBody>
            <a:bodyPr wrap="none" rtlCol="0">
              <a:spAutoFit/>
            </a:bodyPr>
            <a:lstStyle/>
            <a:p>
              <a:pPr algn="l"/>
              <a:r>
                <a:rPr lang="en-US" sz="2267" spc="0" baseline="0" dirty="0">
                  <a:ln/>
                  <a:solidFill>
                    <a:srgbClr val="000000"/>
                  </a:solidFill>
                  <a:latin typeface="Arial"/>
                  <a:cs typeface="Arial"/>
                  <a:sym typeface="Arial"/>
                  <a:rtl val="0"/>
                </a:rPr>
                <a:t>-</a:t>
              </a:r>
            </a:p>
          </p:txBody>
        </p:sp>
        <p:sp>
          <p:nvSpPr>
            <p:cNvPr id="267" name="Free-form: Shape 266">
              <a:extLst>
                <a:ext uri="{FF2B5EF4-FFF2-40B4-BE49-F238E27FC236}">
                  <a16:creationId xmlns:a16="http://schemas.microsoft.com/office/drawing/2014/main" id="{466839C9-2A1E-8AB2-5F7B-C03448B50319}"/>
                </a:ext>
              </a:extLst>
            </p:cNvPr>
            <p:cNvSpPr/>
            <p:nvPr/>
          </p:nvSpPr>
          <p:spPr>
            <a:xfrm>
              <a:off x="2770835" y="4521388"/>
              <a:ext cx="28785" cy="344128"/>
            </a:xfrm>
            <a:custGeom>
              <a:avLst/>
              <a:gdLst>
                <a:gd name="connsiteX0" fmla="*/ 0 w 28785"/>
                <a:gd name="connsiteY0" fmla="*/ 344128 h 344128"/>
                <a:gd name="connsiteX1" fmla="*/ 0 w 28785"/>
                <a:gd name="connsiteY1" fmla="*/ 0 h 344128"/>
              </a:gdLst>
              <a:ahLst/>
              <a:cxnLst>
                <a:cxn ang="0">
                  <a:pos x="connsiteX0" y="connsiteY0"/>
                </a:cxn>
                <a:cxn ang="0">
                  <a:pos x="connsiteX1" y="connsiteY1"/>
                </a:cxn>
              </a:cxnLst>
              <a:rect l="l" t="t" r="r" b="b"/>
              <a:pathLst>
                <a:path w="28785" h="344128">
                  <a:moveTo>
                    <a:pt x="0" y="344128"/>
                  </a:moveTo>
                  <a:lnTo>
                    <a:pt x="0" y="0"/>
                  </a:lnTo>
                </a:path>
              </a:pathLst>
            </a:custGeom>
            <a:ln w="11456" cap="flat">
              <a:solidFill>
                <a:srgbClr val="000000"/>
              </a:solidFill>
              <a:prstDash val="solid"/>
              <a:miter/>
            </a:ln>
          </p:spPr>
          <p:txBody>
            <a:bodyPr rtlCol="0" anchor="ctr"/>
            <a:lstStyle/>
            <a:p>
              <a:endParaRPr lang="en-US" dirty="0"/>
            </a:p>
          </p:txBody>
        </p:sp>
        <p:sp>
          <p:nvSpPr>
            <p:cNvPr id="268" name="TextBox 267">
              <a:extLst>
                <a:ext uri="{FF2B5EF4-FFF2-40B4-BE49-F238E27FC236}">
                  <a16:creationId xmlns:a16="http://schemas.microsoft.com/office/drawing/2014/main" id="{67690815-418D-9A8C-6C57-8603F2DEDB1F}"/>
                </a:ext>
              </a:extLst>
            </p:cNvPr>
            <p:cNvSpPr txBox="1"/>
            <p:nvPr/>
          </p:nvSpPr>
          <p:spPr>
            <a:xfrm>
              <a:off x="3016637" y="4457476"/>
              <a:ext cx="750526" cy="441211"/>
            </a:xfrm>
            <a:prstGeom prst="rect">
              <a:avLst/>
            </a:prstGeom>
            <a:noFill/>
          </p:spPr>
          <p:txBody>
            <a:bodyPr wrap="none" rtlCol="0">
              <a:spAutoFit/>
            </a:bodyPr>
            <a:lstStyle/>
            <a:p>
              <a:pPr algn="l"/>
              <a:r>
                <a:rPr lang="en-US" sz="2267" spc="0" baseline="0" dirty="0">
                  <a:ln/>
                  <a:solidFill>
                    <a:srgbClr val="000000"/>
                  </a:solidFill>
                  <a:latin typeface="Arial"/>
                  <a:cs typeface="Arial"/>
                  <a:sym typeface="Arial"/>
                  <a:rtl val="0"/>
                </a:rPr>
                <a:t>0.31</a:t>
              </a:r>
            </a:p>
          </p:txBody>
        </p:sp>
        <p:sp>
          <p:nvSpPr>
            <p:cNvPr id="269" name="Free-form: Shape 268">
              <a:extLst>
                <a:ext uri="{FF2B5EF4-FFF2-40B4-BE49-F238E27FC236}">
                  <a16:creationId xmlns:a16="http://schemas.microsoft.com/office/drawing/2014/main" id="{15A92FBB-8F37-7140-823C-29683A2CFC35}"/>
                </a:ext>
              </a:extLst>
            </p:cNvPr>
            <p:cNvSpPr/>
            <p:nvPr/>
          </p:nvSpPr>
          <p:spPr>
            <a:xfrm>
              <a:off x="4003392" y="4521388"/>
              <a:ext cx="28785" cy="344128"/>
            </a:xfrm>
            <a:custGeom>
              <a:avLst/>
              <a:gdLst>
                <a:gd name="connsiteX0" fmla="*/ 0 w 28785"/>
                <a:gd name="connsiteY0" fmla="*/ 344128 h 344128"/>
                <a:gd name="connsiteX1" fmla="*/ 0 w 28785"/>
                <a:gd name="connsiteY1" fmla="*/ 0 h 344128"/>
              </a:gdLst>
              <a:ahLst/>
              <a:cxnLst>
                <a:cxn ang="0">
                  <a:pos x="connsiteX0" y="connsiteY0"/>
                </a:cxn>
                <a:cxn ang="0">
                  <a:pos x="connsiteX1" y="connsiteY1"/>
                </a:cxn>
              </a:cxnLst>
              <a:rect l="l" t="t" r="r" b="b"/>
              <a:pathLst>
                <a:path w="28785" h="344128">
                  <a:moveTo>
                    <a:pt x="0" y="344128"/>
                  </a:moveTo>
                  <a:lnTo>
                    <a:pt x="0" y="0"/>
                  </a:lnTo>
                </a:path>
              </a:pathLst>
            </a:custGeom>
            <a:ln w="11456" cap="flat">
              <a:solidFill>
                <a:srgbClr val="000000"/>
              </a:solidFill>
              <a:prstDash val="solid"/>
              <a:miter/>
            </a:ln>
          </p:spPr>
          <p:txBody>
            <a:bodyPr rtlCol="0" anchor="ctr"/>
            <a:lstStyle/>
            <a:p>
              <a:endParaRPr lang="en-US" dirty="0"/>
            </a:p>
          </p:txBody>
        </p:sp>
        <p:sp>
          <p:nvSpPr>
            <p:cNvPr id="270" name="TextBox 269">
              <a:extLst>
                <a:ext uri="{FF2B5EF4-FFF2-40B4-BE49-F238E27FC236}">
                  <a16:creationId xmlns:a16="http://schemas.microsoft.com/office/drawing/2014/main" id="{91BFA760-68D9-9BAC-A655-CAB07DAE7AA3}"/>
                </a:ext>
              </a:extLst>
            </p:cNvPr>
            <p:cNvSpPr txBox="1"/>
            <p:nvPr/>
          </p:nvSpPr>
          <p:spPr>
            <a:xfrm>
              <a:off x="4400755" y="4457476"/>
              <a:ext cx="269235" cy="408078"/>
            </a:xfrm>
            <a:prstGeom prst="rect">
              <a:avLst/>
            </a:prstGeom>
            <a:noFill/>
          </p:spPr>
          <p:txBody>
            <a:bodyPr wrap="none" rtlCol="0">
              <a:spAutoFit/>
            </a:bodyPr>
            <a:lstStyle/>
            <a:p>
              <a:pPr algn="l"/>
              <a:r>
                <a:rPr lang="en-US" sz="2267" spc="0" baseline="0" dirty="0">
                  <a:ln/>
                  <a:solidFill>
                    <a:srgbClr val="000000"/>
                  </a:solidFill>
                  <a:latin typeface="Arial"/>
                  <a:cs typeface="Arial"/>
                  <a:sym typeface="Arial"/>
                  <a:rtl val="0"/>
                </a:rPr>
                <a:t>-</a:t>
              </a:r>
            </a:p>
          </p:txBody>
        </p:sp>
        <p:sp>
          <p:nvSpPr>
            <p:cNvPr id="271" name="Free-form: Shape 270">
              <a:extLst>
                <a:ext uri="{FF2B5EF4-FFF2-40B4-BE49-F238E27FC236}">
                  <a16:creationId xmlns:a16="http://schemas.microsoft.com/office/drawing/2014/main" id="{94CFC2D1-1B1E-D00D-7DC6-95A3DCD1A803}"/>
                </a:ext>
              </a:extLst>
            </p:cNvPr>
            <p:cNvSpPr/>
            <p:nvPr/>
          </p:nvSpPr>
          <p:spPr>
            <a:xfrm>
              <a:off x="5076508" y="4521388"/>
              <a:ext cx="28785" cy="344128"/>
            </a:xfrm>
            <a:custGeom>
              <a:avLst/>
              <a:gdLst>
                <a:gd name="connsiteX0" fmla="*/ 0 w 28785"/>
                <a:gd name="connsiteY0" fmla="*/ 344128 h 344128"/>
                <a:gd name="connsiteX1" fmla="*/ 0 w 28785"/>
                <a:gd name="connsiteY1" fmla="*/ 0 h 344128"/>
              </a:gdLst>
              <a:ahLst/>
              <a:cxnLst>
                <a:cxn ang="0">
                  <a:pos x="connsiteX0" y="connsiteY0"/>
                </a:cxn>
                <a:cxn ang="0">
                  <a:pos x="connsiteX1" y="connsiteY1"/>
                </a:cxn>
              </a:cxnLst>
              <a:rect l="l" t="t" r="r" b="b"/>
              <a:pathLst>
                <a:path w="28785" h="344128">
                  <a:moveTo>
                    <a:pt x="0" y="344128"/>
                  </a:moveTo>
                  <a:lnTo>
                    <a:pt x="0" y="0"/>
                  </a:lnTo>
                </a:path>
              </a:pathLst>
            </a:custGeom>
            <a:ln w="11456" cap="flat">
              <a:solidFill>
                <a:srgbClr val="000000"/>
              </a:solidFill>
              <a:prstDash val="solid"/>
              <a:miter/>
            </a:ln>
          </p:spPr>
          <p:txBody>
            <a:bodyPr rtlCol="0" anchor="ctr"/>
            <a:lstStyle/>
            <a:p>
              <a:endParaRPr lang="en-US" dirty="0"/>
            </a:p>
          </p:txBody>
        </p:sp>
        <p:sp>
          <p:nvSpPr>
            <p:cNvPr id="272" name="TextBox 271">
              <a:extLst>
                <a:ext uri="{FF2B5EF4-FFF2-40B4-BE49-F238E27FC236}">
                  <a16:creationId xmlns:a16="http://schemas.microsoft.com/office/drawing/2014/main" id="{DE8630DE-7A58-710F-8BFB-E5B4D38C45CD}"/>
                </a:ext>
              </a:extLst>
            </p:cNvPr>
            <p:cNvSpPr txBox="1"/>
            <p:nvPr/>
          </p:nvSpPr>
          <p:spPr>
            <a:xfrm>
              <a:off x="5242581" y="4457476"/>
              <a:ext cx="750526" cy="441211"/>
            </a:xfrm>
            <a:prstGeom prst="rect">
              <a:avLst/>
            </a:prstGeom>
            <a:noFill/>
          </p:spPr>
          <p:txBody>
            <a:bodyPr wrap="none" rtlCol="0">
              <a:spAutoFit/>
            </a:bodyPr>
            <a:lstStyle/>
            <a:p>
              <a:pPr algn="l"/>
              <a:r>
                <a:rPr lang="en-US" sz="2267" spc="0" baseline="0" dirty="0">
                  <a:ln/>
                  <a:solidFill>
                    <a:srgbClr val="000000"/>
                  </a:solidFill>
                  <a:latin typeface="Arial"/>
                  <a:cs typeface="Arial"/>
                  <a:sym typeface="Arial"/>
                  <a:rtl val="0"/>
                </a:rPr>
                <a:t>0.40</a:t>
              </a:r>
            </a:p>
          </p:txBody>
        </p:sp>
        <p:sp>
          <p:nvSpPr>
            <p:cNvPr id="273" name="Free-form: Shape 272">
              <a:extLst>
                <a:ext uri="{FF2B5EF4-FFF2-40B4-BE49-F238E27FC236}">
                  <a16:creationId xmlns:a16="http://schemas.microsoft.com/office/drawing/2014/main" id="{C6336260-77F3-2B03-619A-5CBF2ACBA33A}"/>
                </a:ext>
              </a:extLst>
            </p:cNvPr>
            <p:cNvSpPr/>
            <p:nvPr/>
          </p:nvSpPr>
          <p:spPr>
            <a:xfrm>
              <a:off x="6149623" y="4521388"/>
              <a:ext cx="28785" cy="344128"/>
            </a:xfrm>
            <a:custGeom>
              <a:avLst/>
              <a:gdLst>
                <a:gd name="connsiteX0" fmla="*/ 0 w 28785"/>
                <a:gd name="connsiteY0" fmla="*/ 344128 h 344128"/>
                <a:gd name="connsiteX1" fmla="*/ 0 w 28785"/>
                <a:gd name="connsiteY1" fmla="*/ 0 h 344128"/>
              </a:gdLst>
              <a:ahLst/>
              <a:cxnLst>
                <a:cxn ang="0">
                  <a:pos x="connsiteX0" y="connsiteY0"/>
                </a:cxn>
                <a:cxn ang="0">
                  <a:pos x="connsiteX1" y="connsiteY1"/>
                </a:cxn>
              </a:cxnLst>
              <a:rect l="l" t="t" r="r" b="b"/>
              <a:pathLst>
                <a:path w="28785" h="344128">
                  <a:moveTo>
                    <a:pt x="0" y="344128"/>
                  </a:moveTo>
                  <a:lnTo>
                    <a:pt x="0" y="0"/>
                  </a:lnTo>
                </a:path>
              </a:pathLst>
            </a:custGeom>
            <a:ln w="11456" cap="flat">
              <a:solidFill>
                <a:srgbClr val="000000"/>
              </a:solidFill>
              <a:prstDash val="solid"/>
              <a:miter/>
            </a:ln>
          </p:spPr>
          <p:txBody>
            <a:bodyPr rtlCol="0" anchor="ctr"/>
            <a:lstStyle/>
            <a:p>
              <a:endParaRPr lang="en-US" dirty="0"/>
            </a:p>
          </p:txBody>
        </p:sp>
        <p:sp>
          <p:nvSpPr>
            <p:cNvPr id="274" name="TextBox 273">
              <a:extLst>
                <a:ext uri="{FF2B5EF4-FFF2-40B4-BE49-F238E27FC236}">
                  <a16:creationId xmlns:a16="http://schemas.microsoft.com/office/drawing/2014/main" id="{B2FB7151-390B-4737-16B8-31F57865DE9D}"/>
                </a:ext>
              </a:extLst>
            </p:cNvPr>
            <p:cNvSpPr txBox="1"/>
            <p:nvPr/>
          </p:nvSpPr>
          <p:spPr>
            <a:xfrm>
              <a:off x="6626693" y="4457476"/>
              <a:ext cx="269235" cy="408078"/>
            </a:xfrm>
            <a:prstGeom prst="rect">
              <a:avLst/>
            </a:prstGeom>
            <a:noFill/>
          </p:spPr>
          <p:txBody>
            <a:bodyPr wrap="none" rtlCol="0">
              <a:spAutoFit/>
            </a:bodyPr>
            <a:lstStyle/>
            <a:p>
              <a:pPr algn="l"/>
              <a:r>
                <a:rPr lang="en-US" sz="2267" spc="0" baseline="0" dirty="0">
                  <a:ln/>
                  <a:solidFill>
                    <a:srgbClr val="000000"/>
                  </a:solidFill>
                  <a:latin typeface="Arial"/>
                  <a:cs typeface="Arial"/>
                  <a:sym typeface="Arial"/>
                  <a:rtl val="0"/>
                </a:rPr>
                <a:t>-</a:t>
              </a:r>
            </a:p>
          </p:txBody>
        </p:sp>
        <p:sp>
          <p:nvSpPr>
            <p:cNvPr id="275" name="Free-form: Shape 274">
              <a:extLst>
                <a:ext uri="{FF2B5EF4-FFF2-40B4-BE49-F238E27FC236}">
                  <a16:creationId xmlns:a16="http://schemas.microsoft.com/office/drawing/2014/main" id="{BF5ED657-C600-51B0-FF5A-A2E969875AB7}"/>
                </a:ext>
              </a:extLst>
            </p:cNvPr>
            <p:cNvSpPr/>
            <p:nvPr/>
          </p:nvSpPr>
          <p:spPr>
            <a:xfrm>
              <a:off x="7382180" y="4521388"/>
              <a:ext cx="28785" cy="344128"/>
            </a:xfrm>
            <a:custGeom>
              <a:avLst/>
              <a:gdLst>
                <a:gd name="connsiteX0" fmla="*/ 0 w 28785"/>
                <a:gd name="connsiteY0" fmla="*/ 344128 h 344128"/>
                <a:gd name="connsiteX1" fmla="*/ 0 w 28785"/>
                <a:gd name="connsiteY1" fmla="*/ 0 h 344128"/>
              </a:gdLst>
              <a:ahLst/>
              <a:cxnLst>
                <a:cxn ang="0">
                  <a:pos x="connsiteX0" y="connsiteY0"/>
                </a:cxn>
                <a:cxn ang="0">
                  <a:pos x="connsiteX1" y="connsiteY1"/>
                </a:cxn>
              </a:cxnLst>
              <a:rect l="l" t="t" r="r" b="b"/>
              <a:pathLst>
                <a:path w="28785" h="344128">
                  <a:moveTo>
                    <a:pt x="0" y="344128"/>
                  </a:moveTo>
                  <a:lnTo>
                    <a:pt x="0" y="0"/>
                  </a:lnTo>
                </a:path>
              </a:pathLst>
            </a:custGeom>
            <a:ln w="11456" cap="flat">
              <a:solidFill>
                <a:srgbClr val="000000"/>
              </a:solidFill>
              <a:prstDash val="solid"/>
              <a:miter/>
            </a:ln>
          </p:spPr>
          <p:txBody>
            <a:bodyPr rtlCol="0" anchor="ctr"/>
            <a:lstStyle/>
            <a:p>
              <a:endParaRPr lang="en-US" dirty="0"/>
            </a:p>
          </p:txBody>
        </p:sp>
        <p:sp>
          <p:nvSpPr>
            <p:cNvPr id="276" name="TextBox 275">
              <a:extLst>
                <a:ext uri="{FF2B5EF4-FFF2-40B4-BE49-F238E27FC236}">
                  <a16:creationId xmlns:a16="http://schemas.microsoft.com/office/drawing/2014/main" id="{6DBD8902-40C3-3974-1416-C9329A616827}"/>
                </a:ext>
              </a:extLst>
            </p:cNvPr>
            <p:cNvSpPr txBox="1"/>
            <p:nvPr/>
          </p:nvSpPr>
          <p:spPr>
            <a:xfrm>
              <a:off x="7638335" y="4457476"/>
              <a:ext cx="750526" cy="441211"/>
            </a:xfrm>
            <a:prstGeom prst="rect">
              <a:avLst/>
            </a:prstGeom>
            <a:noFill/>
          </p:spPr>
          <p:txBody>
            <a:bodyPr wrap="none" rtlCol="0">
              <a:spAutoFit/>
            </a:bodyPr>
            <a:lstStyle/>
            <a:p>
              <a:pPr algn="l"/>
              <a:r>
                <a:rPr lang="en-US" sz="2267" spc="0" baseline="0" dirty="0">
                  <a:ln/>
                  <a:solidFill>
                    <a:srgbClr val="000000"/>
                  </a:solidFill>
                  <a:latin typeface="Arial"/>
                  <a:cs typeface="Arial"/>
                  <a:sym typeface="Arial"/>
                  <a:rtl val="0"/>
                </a:rPr>
                <a:t>0.34</a:t>
              </a:r>
            </a:p>
          </p:txBody>
        </p:sp>
        <p:sp>
          <p:nvSpPr>
            <p:cNvPr id="277" name="Free-form: Shape 276">
              <a:extLst>
                <a:ext uri="{FF2B5EF4-FFF2-40B4-BE49-F238E27FC236}">
                  <a16:creationId xmlns:a16="http://schemas.microsoft.com/office/drawing/2014/main" id="{A0CAF759-8E86-0418-3E01-A68C74CB4175}"/>
                </a:ext>
              </a:extLst>
            </p:cNvPr>
            <p:cNvSpPr/>
            <p:nvPr/>
          </p:nvSpPr>
          <p:spPr>
            <a:xfrm>
              <a:off x="8614738" y="4521388"/>
              <a:ext cx="28785" cy="344128"/>
            </a:xfrm>
            <a:custGeom>
              <a:avLst/>
              <a:gdLst>
                <a:gd name="connsiteX0" fmla="*/ 0 w 28785"/>
                <a:gd name="connsiteY0" fmla="*/ 344128 h 344128"/>
                <a:gd name="connsiteX1" fmla="*/ 0 w 28785"/>
                <a:gd name="connsiteY1" fmla="*/ 0 h 344128"/>
              </a:gdLst>
              <a:ahLst/>
              <a:cxnLst>
                <a:cxn ang="0">
                  <a:pos x="connsiteX0" y="connsiteY0"/>
                </a:cxn>
                <a:cxn ang="0">
                  <a:pos x="connsiteX1" y="connsiteY1"/>
                </a:cxn>
              </a:cxnLst>
              <a:rect l="l" t="t" r="r" b="b"/>
              <a:pathLst>
                <a:path w="28785" h="344128">
                  <a:moveTo>
                    <a:pt x="0" y="344128"/>
                  </a:moveTo>
                  <a:lnTo>
                    <a:pt x="0" y="0"/>
                  </a:lnTo>
                </a:path>
              </a:pathLst>
            </a:custGeom>
            <a:ln w="11456" cap="flat">
              <a:solidFill>
                <a:srgbClr val="000000"/>
              </a:solidFill>
              <a:prstDash val="solid"/>
              <a:miter/>
            </a:ln>
          </p:spPr>
          <p:txBody>
            <a:bodyPr rtlCol="0" anchor="ctr"/>
            <a:lstStyle/>
            <a:p>
              <a:endParaRPr lang="en-US" dirty="0"/>
            </a:p>
          </p:txBody>
        </p:sp>
        <p:sp>
          <p:nvSpPr>
            <p:cNvPr id="278" name="TextBox 277">
              <a:extLst>
                <a:ext uri="{FF2B5EF4-FFF2-40B4-BE49-F238E27FC236}">
                  <a16:creationId xmlns:a16="http://schemas.microsoft.com/office/drawing/2014/main" id="{EE9AB570-80A9-2395-33AC-678DBCFFDBA5}"/>
                </a:ext>
              </a:extLst>
            </p:cNvPr>
            <p:cNvSpPr txBox="1"/>
            <p:nvPr/>
          </p:nvSpPr>
          <p:spPr>
            <a:xfrm>
              <a:off x="9091807" y="4457476"/>
              <a:ext cx="269235" cy="408078"/>
            </a:xfrm>
            <a:prstGeom prst="rect">
              <a:avLst/>
            </a:prstGeom>
            <a:noFill/>
          </p:spPr>
          <p:txBody>
            <a:bodyPr wrap="none" rtlCol="0">
              <a:spAutoFit/>
            </a:bodyPr>
            <a:lstStyle/>
            <a:p>
              <a:pPr algn="l"/>
              <a:r>
                <a:rPr lang="en-US" sz="2267" spc="0" baseline="0" dirty="0">
                  <a:ln/>
                  <a:solidFill>
                    <a:srgbClr val="000000"/>
                  </a:solidFill>
                  <a:latin typeface="Arial"/>
                  <a:cs typeface="Arial"/>
                  <a:sym typeface="Arial"/>
                  <a:rtl val="0"/>
                </a:rPr>
                <a:t>-</a:t>
              </a:r>
            </a:p>
          </p:txBody>
        </p:sp>
        <p:sp>
          <p:nvSpPr>
            <p:cNvPr id="279" name="Free-form: Shape 278">
              <a:extLst>
                <a:ext uri="{FF2B5EF4-FFF2-40B4-BE49-F238E27FC236}">
                  <a16:creationId xmlns:a16="http://schemas.microsoft.com/office/drawing/2014/main" id="{31AC1D76-DFC1-FCDB-4DB9-74EA9C1EB169}"/>
                </a:ext>
              </a:extLst>
            </p:cNvPr>
            <p:cNvSpPr/>
            <p:nvPr/>
          </p:nvSpPr>
          <p:spPr>
            <a:xfrm>
              <a:off x="9847295" y="4521388"/>
              <a:ext cx="28785" cy="344128"/>
            </a:xfrm>
            <a:custGeom>
              <a:avLst/>
              <a:gdLst>
                <a:gd name="connsiteX0" fmla="*/ 0 w 28785"/>
                <a:gd name="connsiteY0" fmla="*/ 344128 h 344128"/>
                <a:gd name="connsiteX1" fmla="*/ 0 w 28785"/>
                <a:gd name="connsiteY1" fmla="*/ 0 h 344128"/>
              </a:gdLst>
              <a:ahLst/>
              <a:cxnLst>
                <a:cxn ang="0">
                  <a:pos x="connsiteX0" y="connsiteY0"/>
                </a:cxn>
                <a:cxn ang="0">
                  <a:pos x="connsiteX1" y="connsiteY1"/>
                </a:cxn>
              </a:cxnLst>
              <a:rect l="l" t="t" r="r" b="b"/>
              <a:pathLst>
                <a:path w="28785" h="344128">
                  <a:moveTo>
                    <a:pt x="0" y="344128"/>
                  </a:moveTo>
                  <a:lnTo>
                    <a:pt x="0" y="0"/>
                  </a:lnTo>
                </a:path>
              </a:pathLst>
            </a:custGeom>
            <a:ln w="11456" cap="flat">
              <a:solidFill>
                <a:srgbClr val="000000"/>
              </a:solidFill>
              <a:prstDash val="solid"/>
              <a:miter/>
            </a:ln>
          </p:spPr>
          <p:txBody>
            <a:bodyPr rtlCol="0" anchor="ctr"/>
            <a:lstStyle/>
            <a:p>
              <a:endParaRPr lang="en-US" dirty="0"/>
            </a:p>
          </p:txBody>
        </p:sp>
        <p:sp>
          <p:nvSpPr>
            <p:cNvPr id="280" name="TextBox 279">
              <a:extLst>
                <a:ext uri="{FF2B5EF4-FFF2-40B4-BE49-F238E27FC236}">
                  <a16:creationId xmlns:a16="http://schemas.microsoft.com/office/drawing/2014/main" id="{068D9CC2-706E-F2FD-E286-C113771011D4}"/>
                </a:ext>
              </a:extLst>
            </p:cNvPr>
            <p:cNvSpPr txBox="1"/>
            <p:nvPr/>
          </p:nvSpPr>
          <p:spPr>
            <a:xfrm>
              <a:off x="9969217" y="4457476"/>
              <a:ext cx="750526" cy="441211"/>
            </a:xfrm>
            <a:prstGeom prst="rect">
              <a:avLst/>
            </a:prstGeom>
            <a:noFill/>
          </p:spPr>
          <p:txBody>
            <a:bodyPr wrap="none" rtlCol="0">
              <a:spAutoFit/>
            </a:bodyPr>
            <a:lstStyle/>
            <a:p>
              <a:pPr algn="l"/>
              <a:r>
                <a:rPr lang="en-US" sz="2267" spc="0" baseline="0" dirty="0">
                  <a:ln/>
                  <a:solidFill>
                    <a:srgbClr val="000000"/>
                  </a:solidFill>
                  <a:latin typeface="Arial"/>
                  <a:cs typeface="Arial"/>
                  <a:sym typeface="Arial"/>
                  <a:rtl val="0"/>
                </a:rPr>
                <a:t>0.39</a:t>
              </a:r>
            </a:p>
          </p:txBody>
        </p:sp>
        <p:sp>
          <p:nvSpPr>
            <p:cNvPr id="281" name="Free-form: Shape 280">
              <a:extLst>
                <a:ext uri="{FF2B5EF4-FFF2-40B4-BE49-F238E27FC236}">
                  <a16:creationId xmlns:a16="http://schemas.microsoft.com/office/drawing/2014/main" id="{7203537A-2436-C2CD-FB36-161809CBCAB0}"/>
                </a:ext>
              </a:extLst>
            </p:cNvPr>
            <p:cNvSpPr/>
            <p:nvPr/>
          </p:nvSpPr>
          <p:spPr>
            <a:xfrm>
              <a:off x="10860739" y="4521388"/>
              <a:ext cx="28785" cy="344128"/>
            </a:xfrm>
            <a:custGeom>
              <a:avLst/>
              <a:gdLst>
                <a:gd name="connsiteX0" fmla="*/ 0 w 28785"/>
                <a:gd name="connsiteY0" fmla="*/ 344128 h 344128"/>
                <a:gd name="connsiteX1" fmla="*/ 0 w 28785"/>
                <a:gd name="connsiteY1" fmla="*/ 0 h 344128"/>
              </a:gdLst>
              <a:ahLst/>
              <a:cxnLst>
                <a:cxn ang="0">
                  <a:pos x="connsiteX0" y="connsiteY0"/>
                </a:cxn>
                <a:cxn ang="0">
                  <a:pos x="connsiteX1" y="connsiteY1"/>
                </a:cxn>
              </a:cxnLst>
              <a:rect l="l" t="t" r="r" b="b"/>
              <a:pathLst>
                <a:path w="28785" h="344128">
                  <a:moveTo>
                    <a:pt x="0" y="344128"/>
                  </a:moveTo>
                  <a:lnTo>
                    <a:pt x="0" y="0"/>
                  </a:lnTo>
                </a:path>
              </a:pathLst>
            </a:custGeom>
            <a:ln w="11456" cap="flat">
              <a:solidFill>
                <a:srgbClr val="000000"/>
              </a:solidFill>
              <a:prstDash val="solid"/>
              <a:miter/>
            </a:ln>
          </p:spPr>
          <p:txBody>
            <a:bodyPr rtlCol="0" anchor="ctr"/>
            <a:lstStyle/>
            <a:p>
              <a:endParaRPr lang="en-US" dirty="0"/>
            </a:p>
          </p:txBody>
        </p:sp>
        <p:sp>
          <p:nvSpPr>
            <p:cNvPr id="282" name="Free-form: Shape 281">
              <a:extLst>
                <a:ext uri="{FF2B5EF4-FFF2-40B4-BE49-F238E27FC236}">
                  <a16:creationId xmlns:a16="http://schemas.microsoft.com/office/drawing/2014/main" id="{D815F482-24B8-AA4E-B0B1-63524D146370}"/>
                </a:ext>
              </a:extLst>
            </p:cNvPr>
            <p:cNvSpPr/>
            <p:nvPr/>
          </p:nvSpPr>
          <p:spPr>
            <a:xfrm>
              <a:off x="874114" y="4871245"/>
              <a:ext cx="9992381" cy="28785"/>
            </a:xfrm>
            <a:custGeom>
              <a:avLst/>
              <a:gdLst>
                <a:gd name="connsiteX0" fmla="*/ 0 w 9992381"/>
                <a:gd name="connsiteY0" fmla="*/ 0 h 28785"/>
                <a:gd name="connsiteX1" fmla="*/ 9992381 w 9992381"/>
                <a:gd name="connsiteY1" fmla="*/ 0 h 28785"/>
              </a:gdLst>
              <a:ahLst/>
              <a:cxnLst>
                <a:cxn ang="0">
                  <a:pos x="connsiteX0" y="connsiteY0"/>
                </a:cxn>
                <a:cxn ang="0">
                  <a:pos x="connsiteX1" y="connsiteY1"/>
                </a:cxn>
              </a:cxnLst>
              <a:rect l="l" t="t" r="r" b="b"/>
              <a:pathLst>
                <a:path w="9992381" h="28785">
                  <a:moveTo>
                    <a:pt x="0" y="0"/>
                  </a:moveTo>
                  <a:lnTo>
                    <a:pt x="9992381" y="0"/>
                  </a:lnTo>
                </a:path>
              </a:pathLst>
            </a:custGeom>
            <a:ln w="11456" cap="flat">
              <a:solidFill>
                <a:srgbClr val="000000"/>
              </a:solidFill>
              <a:prstDash val="solid"/>
              <a:miter/>
            </a:ln>
          </p:spPr>
          <p:txBody>
            <a:bodyPr rtlCol="0" anchor="ctr"/>
            <a:lstStyle/>
            <a:p>
              <a:endParaRPr lang="en-US" dirty="0"/>
            </a:p>
          </p:txBody>
        </p:sp>
        <p:sp>
          <p:nvSpPr>
            <p:cNvPr id="283" name="Free-form: Shape 282">
              <a:extLst>
                <a:ext uri="{FF2B5EF4-FFF2-40B4-BE49-F238E27FC236}">
                  <a16:creationId xmlns:a16="http://schemas.microsoft.com/office/drawing/2014/main" id="{7CBA0C1E-18EA-2D04-01D1-E42F653F1231}"/>
                </a:ext>
              </a:extLst>
            </p:cNvPr>
            <p:cNvSpPr/>
            <p:nvPr/>
          </p:nvSpPr>
          <p:spPr>
            <a:xfrm>
              <a:off x="879843" y="4877002"/>
              <a:ext cx="28785" cy="344128"/>
            </a:xfrm>
            <a:custGeom>
              <a:avLst/>
              <a:gdLst>
                <a:gd name="connsiteX0" fmla="*/ 0 w 28785"/>
                <a:gd name="connsiteY0" fmla="*/ 344128 h 344128"/>
                <a:gd name="connsiteX1" fmla="*/ 0 w 28785"/>
                <a:gd name="connsiteY1" fmla="*/ 0 h 344128"/>
              </a:gdLst>
              <a:ahLst/>
              <a:cxnLst>
                <a:cxn ang="0">
                  <a:pos x="connsiteX0" y="connsiteY0"/>
                </a:cxn>
                <a:cxn ang="0">
                  <a:pos x="connsiteX1" y="connsiteY1"/>
                </a:cxn>
              </a:cxnLst>
              <a:rect l="l" t="t" r="r" b="b"/>
              <a:pathLst>
                <a:path w="28785" h="344128">
                  <a:moveTo>
                    <a:pt x="0" y="344128"/>
                  </a:moveTo>
                  <a:lnTo>
                    <a:pt x="0" y="0"/>
                  </a:lnTo>
                </a:path>
              </a:pathLst>
            </a:custGeom>
            <a:ln w="11456" cap="flat">
              <a:solidFill>
                <a:srgbClr val="000000"/>
              </a:solidFill>
              <a:prstDash val="solid"/>
              <a:miter/>
            </a:ln>
          </p:spPr>
          <p:txBody>
            <a:bodyPr rtlCol="0" anchor="ctr"/>
            <a:lstStyle/>
            <a:p>
              <a:endParaRPr lang="en-US" dirty="0"/>
            </a:p>
          </p:txBody>
        </p:sp>
        <p:sp>
          <p:nvSpPr>
            <p:cNvPr id="284" name="TextBox 283">
              <a:extLst>
                <a:ext uri="{FF2B5EF4-FFF2-40B4-BE49-F238E27FC236}">
                  <a16:creationId xmlns:a16="http://schemas.microsoft.com/office/drawing/2014/main" id="{2CC48200-91A6-AD0D-C088-6230EB1A8DC4}"/>
                </a:ext>
              </a:extLst>
            </p:cNvPr>
            <p:cNvSpPr txBox="1"/>
            <p:nvPr/>
          </p:nvSpPr>
          <p:spPr>
            <a:xfrm>
              <a:off x="1093098" y="4813090"/>
              <a:ext cx="384377" cy="408078"/>
            </a:xfrm>
            <a:prstGeom prst="rect">
              <a:avLst/>
            </a:prstGeom>
            <a:noFill/>
          </p:spPr>
          <p:txBody>
            <a:bodyPr wrap="none" rtlCol="0">
              <a:spAutoFit/>
            </a:bodyPr>
            <a:lstStyle/>
            <a:p>
              <a:pPr algn="l"/>
              <a:r>
                <a:rPr lang="en-US" sz="2267" spc="0" baseline="0" dirty="0">
                  <a:ln/>
                  <a:solidFill>
                    <a:srgbClr val="000000"/>
                  </a:solidFill>
                  <a:latin typeface="Arial"/>
                  <a:cs typeface="Arial"/>
                  <a:sym typeface="Arial"/>
                  <a:rtl val="0"/>
                </a:rPr>
                <a:t>N</a:t>
              </a:r>
            </a:p>
          </p:txBody>
        </p:sp>
        <p:sp>
          <p:nvSpPr>
            <p:cNvPr id="285" name="Free-form: Shape 284">
              <a:extLst>
                <a:ext uri="{FF2B5EF4-FFF2-40B4-BE49-F238E27FC236}">
                  <a16:creationId xmlns:a16="http://schemas.microsoft.com/office/drawing/2014/main" id="{2ECD22EB-1FE7-33D3-6B66-80DA9AB26A6C}"/>
                </a:ext>
              </a:extLst>
            </p:cNvPr>
            <p:cNvSpPr/>
            <p:nvPr/>
          </p:nvSpPr>
          <p:spPr>
            <a:xfrm>
              <a:off x="1697719" y="4877002"/>
              <a:ext cx="28785" cy="344128"/>
            </a:xfrm>
            <a:custGeom>
              <a:avLst/>
              <a:gdLst>
                <a:gd name="connsiteX0" fmla="*/ 0 w 28785"/>
                <a:gd name="connsiteY0" fmla="*/ 344128 h 344128"/>
                <a:gd name="connsiteX1" fmla="*/ 0 w 28785"/>
                <a:gd name="connsiteY1" fmla="*/ 0 h 344128"/>
              </a:gdLst>
              <a:ahLst/>
              <a:cxnLst>
                <a:cxn ang="0">
                  <a:pos x="connsiteX0" y="connsiteY0"/>
                </a:cxn>
                <a:cxn ang="0">
                  <a:pos x="connsiteX1" y="connsiteY1"/>
                </a:cxn>
              </a:cxnLst>
              <a:rect l="l" t="t" r="r" b="b"/>
              <a:pathLst>
                <a:path w="28785" h="344128">
                  <a:moveTo>
                    <a:pt x="0" y="344128"/>
                  </a:moveTo>
                  <a:lnTo>
                    <a:pt x="0" y="0"/>
                  </a:lnTo>
                </a:path>
              </a:pathLst>
            </a:custGeom>
            <a:ln w="11456" cap="flat">
              <a:solidFill>
                <a:srgbClr val="000000"/>
              </a:solidFill>
              <a:prstDash val="solid"/>
              <a:miter/>
            </a:ln>
          </p:spPr>
          <p:txBody>
            <a:bodyPr rtlCol="0" anchor="ctr"/>
            <a:lstStyle/>
            <a:p>
              <a:endParaRPr lang="en-US" dirty="0"/>
            </a:p>
          </p:txBody>
        </p:sp>
        <p:sp>
          <p:nvSpPr>
            <p:cNvPr id="286" name="TextBox 285">
              <a:extLst>
                <a:ext uri="{FF2B5EF4-FFF2-40B4-BE49-F238E27FC236}">
                  <a16:creationId xmlns:a16="http://schemas.microsoft.com/office/drawing/2014/main" id="{1C00DF20-F44E-F37A-DBB6-D31853205BB2}"/>
                </a:ext>
              </a:extLst>
            </p:cNvPr>
            <p:cNvSpPr txBox="1"/>
            <p:nvPr/>
          </p:nvSpPr>
          <p:spPr>
            <a:xfrm>
              <a:off x="1784086" y="4813090"/>
              <a:ext cx="912429" cy="441211"/>
            </a:xfrm>
            <a:prstGeom prst="rect">
              <a:avLst/>
            </a:prstGeom>
            <a:noFill/>
          </p:spPr>
          <p:txBody>
            <a:bodyPr wrap="none" rtlCol="0">
              <a:spAutoFit/>
            </a:bodyPr>
            <a:lstStyle/>
            <a:p>
              <a:pPr algn="l"/>
              <a:r>
                <a:rPr lang="en-US" sz="2267" spc="0" baseline="0" dirty="0">
                  <a:ln/>
                  <a:solidFill>
                    <a:srgbClr val="000000"/>
                  </a:solidFill>
                  <a:latin typeface="Arial"/>
                  <a:cs typeface="Arial"/>
                  <a:sym typeface="Arial"/>
                  <a:rtl val="0"/>
                </a:rPr>
                <a:t>15.33</a:t>
              </a:r>
            </a:p>
          </p:txBody>
        </p:sp>
        <p:sp>
          <p:nvSpPr>
            <p:cNvPr id="287" name="Free-form: Shape 286">
              <a:extLst>
                <a:ext uri="{FF2B5EF4-FFF2-40B4-BE49-F238E27FC236}">
                  <a16:creationId xmlns:a16="http://schemas.microsoft.com/office/drawing/2014/main" id="{82973E7C-0BC2-740B-1CAB-DB67F2FA3764}"/>
                </a:ext>
              </a:extLst>
            </p:cNvPr>
            <p:cNvSpPr/>
            <p:nvPr/>
          </p:nvSpPr>
          <p:spPr>
            <a:xfrm>
              <a:off x="2770835" y="4877002"/>
              <a:ext cx="28785" cy="344128"/>
            </a:xfrm>
            <a:custGeom>
              <a:avLst/>
              <a:gdLst>
                <a:gd name="connsiteX0" fmla="*/ 0 w 28785"/>
                <a:gd name="connsiteY0" fmla="*/ 344128 h 344128"/>
                <a:gd name="connsiteX1" fmla="*/ 0 w 28785"/>
                <a:gd name="connsiteY1" fmla="*/ 0 h 344128"/>
              </a:gdLst>
              <a:ahLst/>
              <a:cxnLst>
                <a:cxn ang="0">
                  <a:pos x="connsiteX0" y="connsiteY0"/>
                </a:cxn>
                <a:cxn ang="0">
                  <a:pos x="connsiteX1" y="connsiteY1"/>
                </a:cxn>
              </a:cxnLst>
              <a:rect l="l" t="t" r="r" b="b"/>
              <a:pathLst>
                <a:path w="28785" h="344128">
                  <a:moveTo>
                    <a:pt x="0" y="344128"/>
                  </a:moveTo>
                  <a:lnTo>
                    <a:pt x="0" y="0"/>
                  </a:lnTo>
                </a:path>
              </a:pathLst>
            </a:custGeom>
            <a:ln w="11456" cap="flat">
              <a:solidFill>
                <a:srgbClr val="000000"/>
              </a:solidFill>
              <a:prstDash val="solid"/>
              <a:miter/>
            </a:ln>
          </p:spPr>
          <p:txBody>
            <a:bodyPr rtlCol="0" anchor="ctr"/>
            <a:lstStyle/>
            <a:p>
              <a:endParaRPr lang="en-US" dirty="0"/>
            </a:p>
          </p:txBody>
        </p:sp>
        <p:sp>
          <p:nvSpPr>
            <p:cNvPr id="288" name="TextBox 287">
              <a:extLst>
                <a:ext uri="{FF2B5EF4-FFF2-40B4-BE49-F238E27FC236}">
                  <a16:creationId xmlns:a16="http://schemas.microsoft.com/office/drawing/2014/main" id="{68181F48-781A-A2C5-7A84-77686B18A8FB}"/>
                </a:ext>
              </a:extLst>
            </p:cNvPr>
            <p:cNvSpPr txBox="1"/>
            <p:nvPr/>
          </p:nvSpPr>
          <p:spPr>
            <a:xfrm>
              <a:off x="3016637" y="4813090"/>
              <a:ext cx="750526" cy="441211"/>
            </a:xfrm>
            <a:prstGeom prst="rect">
              <a:avLst/>
            </a:prstGeom>
            <a:noFill/>
          </p:spPr>
          <p:txBody>
            <a:bodyPr wrap="none" rtlCol="0">
              <a:spAutoFit/>
            </a:bodyPr>
            <a:lstStyle/>
            <a:p>
              <a:pPr algn="l"/>
              <a:r>
                <a:rPr lang="en-US" sz="2267" spc="0" baseline="0" dirty="0">
                  <a:ln/>
                  <a:solidFill>
                    <a:srgbClr val="000000"/>
                  </a:solidFill>
                  <a:latin typeface="Arial"/>
                  <a:cs typeface="Arial"/>
                  <a:sym typeface="Arial"/>
                  <a:rtl val="0"/>
                </a:rPr>
                <a:t>1.17</a:t>
              </a:r>
            </a:p>
          </p:txBody>
        </p:sp>
        <p:sp>
          <p:nvSpPr>
            <p:cNvPr id="289" name="Free-form: Shape 288">
              <a:extLst>
                <a:ext uri="{FF2B5EF4-FFF2-40B4-BE49-F238E27FC236}">
                  <a16:creationId xmlns:a16="http://schemas.microsoft.com/office/drawing/2014/main" id="{682354DA-5A7A-A94E-0BD6-6106B8F2D0C4}"/>
                </a:ext>
              </a:extLst>
            </p:cNvPr>
            <p:cNvSpPr/>
            <p:nvPr/>
          </p:nvSpPr>
          <p:spPr>
            <a:xfrm>
              <a:off x="4003392" y="4877002"/>
              <a:ext cx="28785" cy="344128"/>
            </a:xfrm>
            <a:custGeom>
              <a:avLst/>
              <a:gdLst>
                <a:gd name="connsiteX0" fmla="*/ 0 w 28785"/>
                <a:gd name="connsiteY0" fmla="*/ 344128 h 344128"/>
                <a:gd name="connsiteX1" fmla="*/ 0 w 28785"/>
                <a:gd name="connsiteY1" fmla="*/ 0 h 344128"/>
              </a:gdLst>
              <a:ahLst/>
              <a:cxnLst>
                <a:cxn ang="0">
                  <a:pos x="connsiteX0" y="connsiteY0"/>
                </a:cxn>
                <a:cxn ang="0">
                  <a:pos x="connsiteX1" y="connsiteY1"/>
                </a:cxn>
              </a:cxnLst>
              <a:rect l="l" t="t" r="r" b="b"/>
              <a:pathLst>
                <a:path w="28785" h="344128">
                  <a:moveTo>
                    <a:pt x="0" y="344128"/>
                  </a:moveTo>
                  <a:lnTo>
                    <a:pt x="0" y="0"/>
                  </a:lnTo>
                </a:path>
              </a:pathLst>
            </a:custGeom>
            <a:ln w="11456" cap="flat">
              <a:solidFill>
                <a:srgbClr val="000000"/>
              </a:solidFill>
              <a:prstDash val="solid"/>
              <a:miter/>
            </a:ln>
          </p:spPr>
          <p:txBody>
            <a:bodyPr rtlCol="0" anchor="ctr"/>
            <a:lstStyle/>
            <a:p>
              <a:endParaRPr lang="en-US" dirty="0"/>
            </a:p>
          </p:txBody>
        </p:sp>
        <p:sp>
          <p:nvSpPr>
            <p:cNvPr id="290" name="TextBox 289">
              <a:extLst>
                <a:ext uri="{FF2B5EF4-FFF2-40B4-BE49-F238E27FC236}">
                  <a16:creationId xmlns:a16="http://schemas.microsoft.com/office/drawing/2014/main" id="{8399E8CF-0C3E-42BF-E8DD-A2368EAA32FB}"/>
                </a:ext>
              </a:extLst>
            </p:cNvPr>
            <p:cNvSpPr txBox="1"/>
            <p:nvPr/>
          </p:nvSpPr>
          <p:spPr>
            <a:xfrm>
              <a:off x="4089759" y="4813090"/>
              <a:ext cx="912429" cy="441211"/>
            </a:xfrm>
            <a:prstGeom prst="rect">
              <a:avLst/>
            </a:prstGeom>
            <a:noFill/>
          </p:spPr>
          <p:txBody>
            <a:bodyPr wrap="none" rtlCol="0">
              <a:spAutoFit/>
            </a:bodyPr>
            <a:lstStyle/>
            <a:p>
              <a:pPr algn="l"/>
              <a:r>
                <a:rPr lang="en-US" sz="2267" spc="0" baseline="0" dirty="0">
                  <a:ln/>
                  <a:solidFill>
                    <a:srgbClr val="000000"/>
                  </a:solidFill>
                  <a:latin typeface="Arial"/>
                  <a:cs typeface="Arial"/>
                  <a:sym typeface="Arial"/>
                  <a:rtl val="0"/>
                </a:rPr>
                <a:t>41.73</a:t>
              </a:r>
            </a:p>
          </p:txBody>
        </p:sp>
        <p:sp>
          <p:nvSpPr>
            <p:cNvPr id="291" name="Free-form: Shape 290">
              <a:extLst>
                <a:ext uri="{FF2B5EF4-FFF2-40B4-BE49-F238E27FC236}">
                  <a16:creationId xmlns:a16="http://schemas.microsoft.com/office/drawing/2014/main" id="{99BDBC3B-341A-668A-33EE-C9AB46CD91DE}"/>
                </a:ext>
              </a:extLst>
            </p:cNvPr>
            <p:cNvSpPr/>
            <p:nvPr/>
          </p:nvSpPr>
          <p:spPr>
            <a:xfrm>
              <a:off x="5076508" y="4877002"/>
              <a:ext cx="28785" cy="344128"/>
            </a:xfrm>
            <a:custGeom>
              <a:avLst/>
              <a:gdLst>
                <a:gd name="connsiteX0" fmla="*/ 0 w 28785"/>
                <a:gd name="connsiteY0" fmla="*/ 344128 h 344128"/>
                <a:gd name="connsiteX1" fmla="*/ 0 w 28785"/>
                <a:gd name="connsiteY1" fmla="*/ 0 h 344128"/>
              </a:gdLst>
              <a:ahLst/>
              <a:cxnLst>
                <a:cxn ang="0">
                  <a:pos x="connsiteX0" y="connsiteY0"/>
                </a:cxn>
                <a:cxn ang="0">
                  <a:pos x="connsiteX1" y="connsiteY1"/>
                </a:cxn>
              </a:cxnLst>
              <a:rect l="l" t="t" r="r" b="b"/>
              <a:pathLst>
                <a:path w="28785" h="344128">
                  <a:moveTo>
                    <a:pt x="0" y="344128"/>
                  </a:moveTo>
                  <a:lnTo>
                    <a:pt x="0" y="0"/>
                  </a:lnTo>
                </a:path>
              </a:pathLst>
            </a:custGeom>
            <a:ln w="11456" cap="flat">
              <a:solidFill>
                <a:srgbClr val="000000"/>
              </a:solidFill>
              <a:prstDash val="solid"/>
              <a:miter/>
            </a:ln>
          </p:spPr>
          <p:txBody>
            <a:bodyPr rtlCol="0" anchor="ctr"/>
            <a:lstStyle/>
            <a:p>
              <a:endParaRPr lang="en-US" dirty="0"/>
            </a:p>
          </p:txBody>
        </p:sp>
        <p:sp>
          <p:nvSpPr>
            <p:cNvPr id="292" name="TextBox 291">
              <a:extLst>
                <a:ext uri="{FF2B5EF4-FFF2-40B4-BE49-F238E27FC236}">
                  <a16:creationId xmlns:a16="http://schemas.microsoft.com/office/drawing/2014/main" id="{7C17D0CB-1D53-9D8D-2721-0B4038DBC6F6}"/>
                </a:ext>
              </a:extLst>
            </p:cNvPr>
            <p:cNvSpPr txBox="1"/>
            <p:nvPr/>
          </p:nvSpPr>
          <p:spPr>
            <a:xfrm>
              <a:off x="5242581" y="4813090"/>
              <a:ext cx="750526" cy="441211"/>
            </a:xfrm>
            <a:prstGeom prst="rect">
              <a:avLst/>
            </a:prstGeom>
            <a:noFill/>
          </p:spPr>
          <p:txBody>
            <a:bodyPr wrap="none" rtlCol="0">
              <a:spAutoFit/>
            </a:bodyPr>
            <a:lstStyle/>
            <a:p>
              <a:pPr algn="l"/>
              <a:r>
                <a:rPr lang="en-US" sz="2267" spc="0" baseline="0" dirty="0">
                  <a:ln/>
                  <a:solidFill>
                    <a:srgbClr val="000000"/>
                  </a:solidFill>
                  <a:latin typeface="Arial"/>
                  <a:cs typeface="Arial"/>
                  <a:sym typeface="Arial"/>
                  <a:rtl val="0"/>
                </a:rPr>
                <a:t>1.55</a:t>
              </a:r>
            </a:p>
          </p:txBody>
        </p:sp>
        <p:sp>
          <p:nvSpPr>
            <p:cNvPr id="293" name="Free-form: Shape 292">
              <a:extLst>
                <a:ext uri="{FF2B5EF4-FFF2-40B4-BE49-F238E27FC236}">
                  <a16:creationId xmlns:a16="http://schemas.microsoft.com/office/drawing/2014/main" id="{B18B73F7-5AD3-4DB4-306C-B482208965DF}"/>
                </a:ext>
              </a:extLst>
            </p:cNvPr>
            <p:cNvSpPr/>
            <p:nvPr/>
          </p:nvSpPr>
          <p:spPr>
            <a:xfrm>
              <a:off x="6149623" y="4877002"/>
              <a:ext cx="28785" cy="344128"/>
            </a:xfrm>
            <a:custGeom>
              <a:avLst/>
              <a:gdLst>
                <a:gd name="connsiteX0" fmla="*/ 0 w 28785"/>
                <a:gd name="connsiteY0" fmla="*/ 344128 h 344128"/>
                <a:gd name="connsiteX1" fmla="*/ 0 w 28785"/>
                <a:gd name="connsiteY1" fmla="*/ 0 h 344128"/>
              </a:gdLst>
              <a:ahLst/>
              <a:cxnLst>
                <a:cxn ang="0">
                  <a:pos x="connsiteX0" y="connsiteY0"/>
                </a:cxn>
                <a:cxn ang="0">
                  <a:pos x="connsiteX1" y="connsiteY1"/>
                </a:cxn>
              </a:cxnLst>
              <a:rect l="l" t="t" r="r" b="b"/>
              <a:pathLst>
                <a:path w="28785" h="344128">
                  <a:moveTo>
                    <a:pt x="0" y="344128"/>
                  </a:moveTo>
                  <a:lnTo>
                    <a:pt x="0" y="0"/>
                  </a:lnTo>
                </a:path>
              </a:pathLst>
            </a:custGeom>
            <a:ln w="11456" cap="flat">
              <a:solidFill>
                <a:srgbClr val="000000"/>
              </a:solidFill>
              <a:prstDash val="solid"/>
              <a:miter/>
            </a:ln>
          </p:spPr>
          <p:txBody>
            <a:bodyPr rtlCol="0" anchor="ctr"/>
            <a:lstStyle/>
            <a:p>
              <a:endParaRPr lang="en-US" dirty="0"/>
            </a:p>
          </p:txBody>
        </p:sp>
        <p:sp>
          <p:nvSpPr>
            <p:cNvPr id="294" name="TextBox 293">
              <a:extLst>
                <a:ext uri="{FF2B5EF4-FFF2-40B4-BE49-F238E27FC236}">
                  <a16:creationId xmlns:a16="http://schemas.microsoft.com/office/drawing/2014/main" id="{35048910-DC8E-7FDB-C9EA-CEC7E0AD79AE}"/>
                </a:ext>
              </a:extLst>
            </p:cNvPr>
            <p:cNvSpPr txBox="1"/>
            <p:nvPr/>
          </p:nvSpPr>
          <p:spPr>
            <a:xfrm>
              <a:off x="6235961" y="4813090"/>
              <a:ext cx="1052724" cy="441211"/>
            </a:xfrm>
            <a:prstGeom prst="rect">
              <a:avLst/>
            </a:prstGeom>
            <a:noFill/>
          </p:spPr>
          <p:txBody>
            <a:bodyPr wrap="none" rtlCol="0">
              <a:spAutoFit/>
            </a:bodyPr>
            <a:lstStyle/>
            <a:p>
              <a:pPr algn="l"/>
              <a:r>
                <a:rPr lang="en-US" sz="2267" spc="0" baseline="0" dirty="0">
                  <a:ln/>
                  <a:solidFill>
                    <a:srgbClr val="000000"/>
                  </a:solidFill>
                  <a:latin typeface="Arial"/>
                  <a:cs typeface="Arial"/>
                  <a:sym typeface="Arial"/>
                  <a:rtl val="0"/>
                </a:rPr>
                <a:t>110.26</a:t>
              </a:r>
            </a:p>
          </p:txBody>
        </p:sp>
        <p:sp>
          <p:nvSpPr>
            <p:cNvPr id="295" name="Free-form: Shape 294">
              <a:extLst>
                <a:ext uri="{FF2B5EF4-FFF2-40B4-BE49-F238E27FC236}">
                  <a16:creationId xmlns:a16="http://schemas.microsoft.com/office/drawing/2014/main" id="{D16377F3-7B40-CED0-F2AC-E8B31B91B237}"/>
                </a:ext>
              </a:extLst>
            </p:cNvPr>
            <p:cNvSpPr/>
            <p:nvPr/>
          </p:nvSpPr>
          <p:spPr>
            <a:xfrm>
              <a:off x="7382180" y="4877002"/>
              <a:ext cx="28785" cy="344128"/>
            </a:xfrm>
            <a:custGeom>
              <a:avLst/>
              <a:gdLst>
                <a:gd name="connsiteX0" fmla="*/ 0 w 28785"/>
                <a:gd name="connsiteY0" fmla="*/ 344128 h 344128"/>
                <a:gd name="connsiteX1" fmla="*/ 0 w 28785"/>
                <a:gd name="connsiteY1" fmla="*/ 0 h 344128"/>
              </a:gdLst>
              <a:ahLst/>
              <a:cxnLst>
                <a:cxn ang="0">
                  <a:pos x="connsiteX0" y="connsiteY0"/>
                </a:cxn>
                <a:cxn ang="0">
                  <a:pos x="connsiteX1" y="connsiteY1"/>
                </a:cxn>
              </a:cxnLst>
              <a:rect l="l" t="t" r="r" b="b"/>
              <a:pathLst>
                <a:path w="28785" h="344128">
                  <a:moveTo>
                    <a:pt x="0" y="344128"/>
                  </a:moveTo>
                  <a:lnTo>
                    <a:pt x="0" y="0"/>
                  </a:lnTo>
                </a:path>
              </a:pathLst>
            </a:custGeom>
            <a:ln w="11456" cap="flat">
              <a:solidFill>
                <a:srgbClr val="000000"/>
              </a:solidFill>
              <a:prstDash val="solid"/>
              <a:miter/>
            </a:ln>
          </p:spPr>
          <p:txBody>
            <a:bodyPr rtlCol="0" anchor="ctr"/>
            <a:lstStyle/>
            <a:p>
              <a:endParaRPr lang="en-US" dirty="0"/>
            </a:p>
          </p:txBody>
        </p:sp>
        <p:sp>
          <p:nvSpPr>
            <p:cNvPr id="296" name="TextBox 295">
              <a:extLst>
                <a:ext uri="{FF2B5EF4-FFF2-40B4-BE49-F238E27FC236}">
                  <a16:creationId xmlns:a16="http://schemas.microsoft.com/office/drawing/2014/main" id="{8A78BD25-042A-362F-36C4-61CFFEE6B138}"/>
                </a:ext>
              </a:extLst>
            </p:cNvPr>
            <p:cNvSpPr txBox="1"/>
            <p:nvPr/>
          </p:nvSpPr>
          <p:spPr>
            <a:xfrm>
              <a:off x="7557384" y="4813090"/>
              <a:ext cx="912429" cy="441211"/>
            </a:xfrm>
            <a:prstGeom prst="rect">
              <a:avLst/>
            </a:prstGeom>
            <a:noFill/>
          </p:spPr>
          <p:txBody>
            <a:bodyPr wrap="none" rtlCol="0">
              <a:spAutoFit/>
            </a:bodyPr>
            <a:lstStyle/>
            <a:p>
              <a:pPr algn="l"/>
              <a:r>
                <a:rPr lang="en-US" sz="2267" spc="0" baseline="0" dirty="0">
                  <a:ln/>
                  <a:solidFill>
                    <a:srgbClr val="000000"/>
                  </a:solidFill>
                  <a:latin typeface="Arial"/>
                  <a:cs typeface="Arial"/>
                  <a:sym typeface="Arial"/>
                  <a:rtl val="0"/>
                </a:rPr>
                <a:t>8.015</a:t>
              </a:r>
            </a:p>
          </p:txBody>
        </p:sp>
        <p:sp>
          <p:nvSpPr>
            <p:cNvPr id="297" name="Free-form: Shape 296">
              <a:extLst>
                <a:ext uri="{FF2B5EF4-FFF2-40B4-BE49-F238E27FC236}">
                  <a16:creationId xmlns:a16="http://schemas.microsoft.com/office/drawing/2014/main" id="{6E71D672-FF7E-1CDF-5AEC-29FA3C984B0B}"/>
                </a:ext>
              </a:extLst>
            </p:cNvPr>
            <p:cNvSpPr/>
            <p:nvPr/>
          </p:nvSpPr>
          <p:spPr>
            <a:xfrm>
              <a:off x="8614738" y="4877002"/>
              <a:ext cx="28785" cy="344128"/>
            </a:xfrm>
            <a:custGeom>
              <a:avLst/>
              <a:gdLst>
                <a:gd name="connsiteX0" fmla="*/ 0 w 28785"/>
                <a:gd name="connsiteY0" fmla="*/ 344128 h 344128"/>
                <a:gd name="connsiteX1" fmla="*/ 0 w 28785"/>
                <a:gd name="connsiteY1" fmla="*/ 0 h 344128"/>
              </a:gdLst>
              <a:ahLst/>
              <a:cxnLst>
                <a:cxn ang="0">
                  <a:pos x="connsiteX0" y="connsiteY0"/>
                </a:cxn>
                <a:cxn ang="0">
                  <a:pos x="connsiteX1" y="connsiteY1"/>
                </a:cxn>
              </a:cxnLst>
              <a:rect l="l" t="t" r="r" b="b"/>
              <a:pathLst>
                <a:path w="28785" h="344128">
                  <a:moveTo>
                    <a:pt x="0" y="344128"/>
                  </a:moveTo>
                  <a:lnTo>
                    <a:pt x="0" y="0"/>
                  </a:lnTo>
                </a:path>
              </a:pathLst>
            </a:custGeom>
            <a:ln w="11456" cap="flat">
              <a:solidFill>
                <a:srgbClr val="000000"/>
              </a:solidFill>
              <a:prstDash val="solid"/>
              <a:miter/>
            </a:ln>
          </p:spPr>
          <p:txBody>
            <a:bodyPr rtlCol="0" anchor="ctr"/>
            <a:lstStyle/>
            <a:p>
              <a:endParaRPr lang="en-US" dirty="0"/>
            </a:p>
          </p:txBody>
        </p:sp>
        <p:sp>
          <p:nvSpPr>
            <p:cNvPr id="298" name="TextBox 297">
              <a:extLst>
                <a:ext uri="{FF2B5EF4-FFF2-40B4-BE49-F238E27FC236}">
                  <a16:creationId xmlns:a16="http://schemas.microsoft.com/office/drawing/2014/main" id="{4D90FECB-78FA-8DC6-3CFB-1999B76DD264}"/>
                </a:ext>
              </a:extLst>
            </p:cNvPr>
            <p:cNvSpPr txBox="1"/>
            <p:nvPr/>
          </p:nvSpPr>
          <p:spPr>
            <a:xfrm>
              <a:off x="8701076" y="4813090"/>
              <a:ext cx="1052724" cy="441211"/>
            </a:xfrm>
            <a:prstGeom prst="rect">
              <a:avLst/>
            </a:prstGeom>
            <a:noFill/>
          </p:spPr>
          <p:txBody>
            <a:bodyPr wrap="none" rtlCol="0">
              <a:spAutoFit/>
            </a:bodyPr>
            <a:lstStyle/>
            <a:p>
              <a:pPr algn="l"/>
              <a:r>
                <a:rPr lang="en-US" sz="2267" spc="0" baseline="0" dirty="0">
                  <a:ln/>
                  <a:solidFill>
                    <a:srgbClr val="000000"/>
                  </a:solidFill>
                  <a:latin typeface="Arial"/>
                  <a:cs typeface="Arial"/>
                  <a:sym typeface="Arial"/>
                  <a:rtl val="0"/>
                </a:rPr>
                <a:t>110.21</a:t>
              </a:r>
            </a:p>
          </p:txBody>
        </p:sp>
        <p:sp>
          <p:nvSpPr>
            <p:cNvPr id="299" name="Free-form: Shape 298">
              <a:extLst>
                <a:ext uri="{FF2B5EF4-FFF2-40B4-BE49-F238E27FC236}">
                  <a16:creationId xmlns:a16="http://schemas.microsoft.com/office/drawing/2014/main" id="{E7EE5E49-252F-409E-EFC7-48B5CE0E5133}"/>
                </a:ext>
              </a:extLst>
            </p:cNvPr>
            <p:cNvSpPr/>
            <p:nvPr/>
          </p:nvSpPr>
          <p:spPr>
            <a:xfrm>
              <a:off x="9847295" y="4877002"/>
              <a:ext cx="28785" cy="344128"/>
            </a:xfrm>
            <a:custGeom>
              <a:avLst/>
              <a:gdLst>
                <a:gd name="connsiteX0" fmla="*/ 0 w 28785"/>
                <a:gd name="connsiteY0" fmla="*/ 344128 h 344128"/>
                <a:gd name="connsiteX1" fmla="*/ 0 w 28785"/>
                <a:gd name="connsiteY1" fmla="*/ 0 h 344128"/>
              </a:gdLst>
              <a:ahLst/>
              <a:cxnLst>
                <a:cxn ang="0">
                  <a:pos x="connsiteX0" y="connsiteY0"/>
                </a:cxn>
                <a:cxn ang="0">
                  <a:pos x="connsiteX1" y="connsiteY1"/>
                </a:cxn>
              </a:cxnLst>
              <a:rect l="l" t="t" r="r" b="b"/>
              <a:pathLst>
                <a:path w="28785" h="344128">
                  <a:moveTo>
                    <a:pt x="0" y="344128"/>
                  </a:moveTo>
                  <a:lnTo>
                    <a:pt x="0" y="0"/>
                  </a:lnTo>
                </a:path>
              </a:pathLst>
            </a:custGeom>
            <a:ln w="11456" cap="flat">
              <a:solidFill>
                <a:srgbClr val="000000"/>
              </a:solidFill>
              <a:prstDash val="solid"/>
              <a:miter/>
            </a:ln>
          </p:spPr>
          <p:txBody>
            <a:bodyPr rtlCol="0" anchor="ctr"/>
            <a:lstStyle/>
            <a:p>
              <a:endParaRPr lang="en-US" dirty="0"/>
            </a:p>
          </p:txBody>
        </p:sp>
        <p:sp>
          <p:nvSpPr>
            <p:cNvPr id="300" name="TextBox 299">
              <a:extLst>
                <a:ext uri="{FF2B5EF4-FFF2-40B4-BE49-F238E27FC236}">
                  <a16:creationId xmlns:a16="http://schemas.microsoft.com/office/drawing/2014/main" id="{D6FC6A7F-1CF5-5C3F-7FBF-B426BA49A174}"/>
                </a:ext>
              </a:extLst>
            </p:cNvPr>
            <p:cNvSpPr txBox="1"/>
            <p:nvPr/>
          </p:nvSpPr>
          <p:spPr>
            <a:xfrm>
              <a:off x="9888266" y="4813090"/>
              <a:ext cx="912429" cy="441211"/>
            </a:xfrm>
            <a:prstGeom prst="rect">
              <a:avLst/>
            </a:prstGeom>
            <a:noFill/>
          </p:spPr>
          <p:txBody>
            <a:bodyPr wrap="none" rtlCol="0">
              <a:spAutoFit/>
            </a:bodyPr>
            <a:lstStyle/>
            <a:p>
              <a:pPr algn="l"/>
              <a:r>
                <a:rPr lang="en-US" sz="2267" spc="0" baseline="0" dirty="0">
                  <a:ln/>
                  <a:solidFill>
                    <a:srgbClr val="000000"/>
                  </a:solidFill>
                  <a:latin typeface="Arial"/>
                  <a:cs typeface="Arial"/>
                  <a:sym typeface="Arial"/>
                  <a:rtl val="0"/>
                </a:rPr>
                <a:t>26.27</a:t>
              </a:r>
            </a:p>
          </p:txBody>
        </p:sp>
        <p:sp>
          <p:nvSpPr>
            <p:cNvPr id="301" name="Free-form: Shape 300">
              <a:extLst>
                <a:ext uri="{FF2B5EF4-FFF2-40B4-BE49-F238E27FC236}">
                  <a16:creationId xmlns:a16="http://schemas.microsoft.com/office/drawing/2014/main" id="{8BF8144C-D816-9376-B0CF-F66A9EE3374A}"/>
                </a:ext>
              </a:extLst>
            </p:cNvPr>
            <p:cNvSpPr/>
            <p:nvPr/>
          </p:nvSpPr>
          <p:spPr>
            <a:xfrm>
              <a:off x="10860739" y="4877002"/>
              <a:ext cx="28785" cy="344128"/>
            </a:xfrm>
            <a:custGeom>
              <a:avLst/>
              <a:gdLst>
                <a:gd name="connsiteX0" fmla="*/ 0 w 28785"/>
                <a:gd name="connsiteY0" fmla="*/ 344128 h 344128"/>
                <a:gd name="connsiteX1" fmla="*/ 0 w 28785"/>
                <a:gd name="connsiteY1" fmla="*/ 0 h 344128"/>
              </a:gdLst>
              <a:ahLst/>
              <a:cxnLst>
                <a:cxn ang="0">
                  <a:pos x="connsiteX0" y="connsiteY0"/>
                </a:cxn>
                <a:cxn ang="0">
                  <a:pos x="connsiteX1" y="connsiteY1"/>
                </a:cxn>
              </a:cxnLst>
              <a:rect l="l" t="t" r="r" b="b"/>
              <a:pathLst>
                <a:path w="28785" h="344128">
                  <a:moveTo>
                    <a:pt x="0" y="344128"/>
                  </a:moveTo>
                  <a:lnTo>
                    <a:pt x="0" y="0"/>
                  </a:lnTo>
                </a:path>
              </a:pathLst>
            </a:custGeom>
            <a:ln w="11456" cap="flat">
              <a:solidFill>
                <a:srgbClr val="000000"/>
              </a:solidFill>
              <a:prstDash val="solid"/>
              <a:miter/>
            </a:ln>
          </p:spPr>
          <p:txBody>
            <a:bodyPr rtlCol="0" anchor="ctr"/>
            <a:lstStyle/>
            <a:p>
              <a:endParaRPr lang="en-US" dirty="0"/>
            </a:p>
          </p:txBody>
        </p:sp>
        <p:sp>
          <p:nvSpPr>
            <p:cNvPr id="302" name="Free-form: Shape 301">
              <a:extLst>
                <a:ext uri="{FF2B5EF4-FFF2-40B4-BE49-F238E27FC236}">
                  <a16:creationId xmlns:a16="http://schemas.microsoft.com/office/drawing/2014/main" id="{8B4042BE-FB0A-5C4C-9342-FAF2652D9D7C}"/>
                </a:ext>
              </a:extLst>
            </p:cNvPr>
            <p:cNvSpPr/>
            <p:nvPr/>
          </p:nvSpPr>
          <p:spPr>
            <a:xfrm>
              <a:off x="874114" y="5226858"/>
              <a:ext cx="9992381" cy="28785"/>
            </a:xfrm>
            <a:custGeom>
              <a:avLst/>
              <a:gdLst>
                <a:gd name="connsiteX0" fmla="*/ 0 w 9992381"/>
                <a:gd name="connsiteY0" fmla="*/ 0 h 28785"/>
                <a:gd name="connsiteX1" fmla="*/ 9992381 w 9992381"/>
                <a:gd name="connsiteY1" fmla="*/ 0 h 28785"/>
              </a:gdLst>
              <a:ahLst/>
              <a:cxnLst>
                <a:cxn ang="0">
                  <a:pos x="connsiteX0" y="connsiteY0"/>
                </a:cxn>
                <a:cxn ang="0">
                  <a:pos x="connsiteX1" y="connsiteY1"/>
                </a:cxn>
              </a:cxnLst>
              <a:rect l="l" t="t" r="r" b="b"/>
              <a:pathLst>
                <a:path w="9992381" h="28785">
                  <a:moveTo>
                    <a:pt x="0" y="0"/>
                  </a:moveTo>
                  <a:lnTo>
                    <a:pt x="9992381" y="0"/>
                  </a:lnTo>
                </a:path>
              </a:pathLst>
            </a:custGeom>
            <a:ln w="11456" cap="flat">
              <a:solidFill>
                <a:srgbClr val="000000"/>
              </a:solidFill>
              <a:prstDash val="solid"/>
              <a:miter/>
            </a:ln>
          </p:spPr>
          <p:txBody>
            <a:bodyPr rtlCol="0" anchor="ctr"/>
            <a:lstStyle/>
            <a:p>
              <a:endParaRPr lang="en-US" dirty="0"/>
            </a:p>
          </p:txBody>
        </p:sp>
        <p:sp>
          <p:nvSpPr>
            <p:cNvPr id="303" name="Free-form: Shape 302">
              <a:extLst>
                <a:ext uri="{FF2B5EF4-FFF2-40B4-BE49-F238E27FC236}">
                  <a16:creationId xmlns:a16="http://schemas.microsoft.com/office/drawing/2014/main" id="{99086173-F2F6-D601-6900-3D6D1471E988}"/>
                </a:ext>
              </a:extLst>
            </p:cNvPr>
            <p:cNvSpPr/>
            <p:nvPr/>
          </p:nvSpPr>
          <p:spPr>
            <a:xfrm>
              <a:off x="879843" y="5232586"/>
              <a:ext cx="28785" cy="344128"/>
            </a:xfrm>
            <a:custGeom>
              <a:avLst/>
              <a:gdLst>
                <a:gd name="connsiteX0" fmla="*/ 0 w 28785"/>
                <a:gd name="connsiteY0" fmla="*/ 344128 h 344128"/>
                <a:gd name="connsiteX1" fmla="*/ 0 w 28785"/>
                <a:gd name="connsiteY1" fmla="*/ 0 h 344128"/>
              </a:gdLst>
              <a:ahLst/>
              <a:cxnLst>
                <a:cxn ang="0">
                  <a:pos x="connsiteX0" y="connsiteY0"/>
                </a:cxn>
                <a:cxn ang="0">
                  <a:pos x="connsiteX1" y="connsiteY1"/>
                </a:cxn>
              </a:cxnLst>
              <a:rect l="l" t="t" r="r" b="b"/>
              <a:pathLst>
                <a:path w="28785" h="344128">
                  <a:moveTo>
                    <a:pt x="0" y="344128"/>
                  </a:moveTo>
                  <a:lnTo>
                    <a:pt x="0" y="0"/>
                  </a:lnTo>
                </a:path>
              </a:pathLst>
            </a:custGeom>
            <a:ln w="11456" cap="flat">
              <a:solidFill>
                <a:srgbClr val="000000"/>
              </a:solidFill>
              <a:prstDash val="solid"/>
              <a:miter/>
            </a:ln>
          </p:spPr>
          <p:txBody>
            <a:bodyPr rtlCol="0" anchor="ctr"/>
            <a:lstStyle/>
            <a:p>
              <a:endParaRPr lang="en-US" dirty="0"/>
            </a:p>
          </p:txBody>
        </p:sp>
        <p:sp>
          <p:nvSpPr>
            <p:cNvPr id="304" name="TextBox 303">
              <a:extLst>
                <a:ext uri="{FF2B5EF4-FFF2-40B4-BE49-F238E27FC236}">
                  <a16:creationId xmlns:a16="http://schemas.microsoft.com/office/drawing/2014/main" id="{F910B7E5-6526-D3EF-1B79-D543FE621CC4}"/>
                </a:ext>
              </a:extLst>
            </p:cNvPr>
            <p:cNvSpPr txBox="1"/>
            <p:nvPr/>
          </p:nvSpPr>
          <p:spPr>
            <a:xfrm>
              <a:off x="1105072" y="5168703"/>
              <a:ext cx="326806" cy="408078"/>
            </a:xfrm>
            <a:prstGeom prst="rect">
              <a:avLst/>
            </a:prstGeom>
            <a:noFill/>
          </p:spPr>
          <p:txBody>
            <a:bodyPr wrap="none" rtlCol="0">
              <a:spAutoFit/>
            </a:bodyPr>
            <a:lstStyle/>
            <a:p>
              <a:pPr algn="l"/>
              <a:r>
                <a:rPr lang="en-US" sz="2267" spc="0" baseline="0" dirty="0">
                  <a:ln/>
                  <a:solidFill>
                    <a:srgbClr val="000000"/>
                  </a:solidFill>
                  <a:latin typeface="Arial"/>
                  <a:cs typeface="Arial"/>
                  <a:sym typeface="Arial"/>
                  <a:rtl val="0"/>
                </a:rPr>
                <a:t>α</a:t>
              </a:r>
            </a:p>
          </p:txBody>
        </p:sp>
        <p:sp>
          <p:nvSpPr>
            <p:cNvPr id="305" name="Free-form: Shape 304">
              <a:extLst>
                <a:ext uri="{FF2B5EF4-FFF2-40B4-BE49-F238E27FC236}">
                  <a16:creationId xmlns:a16="http://schemas.microsoft.com/office/drawing/2014/main" id="{C4ED7D4D-4C3A-F68B-BDBB-D69E4125C3E9}"/>
                </a:ext>
              </a:extLst>
            </p:cNvPr>
            <p:cNvSpPr/>
            <p:nvPr/>
          </p:nvSpPr>
          <p:spPr>
            <a:xfrm>
              <a:off x="1697719" y="5232586"/>
              <a:ext cx="28785" cy="344128"/>
            </a:xfrm>
            <a:custGeom>
              <a:avLst/>
              <a:gdLst>
                <a:gd name="connsiteX0" fmla="*/ 0 w 28785"/>
                <a:gd name="connsiteY0" fmla="*/ 344128 h 344128"/>
                <a:gd name="connsiteX1" fmla="*/ 0 w 28785"/>
                <a:gd name="connsiteY1" fmla="*/ 0 h 344128"/>
              </a:gdLst>
              <a:ahLst/>
              <a:cxnLst>
                <a:cxn ang="0">
                  <a:pos x="connsiteX0" y="connsiteY0"/>
                </a:cxn>
                <a:cxn ang="0">
                  <a:pos x="connsiteX1" y="connsiteY1"/>
                </a:cxn>
              </a:cxnLst>
              <a:rect l="l" t="t" r="r" b="b"/>
              <a:pathLst>
                <a:path w="28785" h="344128">
                  <a:moveTo>
                    <a:pt x="0" y="344128"/>
                  </a:moveTo>
                  <a:lnTo>
                    <a:pt x="0" y="0"/>
                  </a:lnTo>
                </a:path>
              </a:pathLst>
            </a:custGeom>
            <a:ln w="11456" cap="flat">
              <a:solidFill>
                <a:srgbClr val="000000"/>
              </a:solidFill>
              <a:prstDash val="solid"/>
              <a:miter/>
            </a:ln>
          </p:spPr>
          <p:txBody>
            <a:bodyPr rtlCol="0" anchor="ctr"/>
            <a:lstStyle/>
            <a:p>
              <a:endParaRPr lang="en-US" dirty="0"/>
            </a:p>
          </p:txBody>
        </p:sp>
        <p:sp>
          <p:nvSpPr>
            <p:cNvPr id="306" name="TextBox 305">
              <a:extLst>
                <a:ext uri="{FF2B5EF4-FFF2-40B4-BE49-F238E27FC236}">
                  <a16:creationId xmlns:a16="http://schemas.microsoft.com/office/drawing/2014/main" id="{7BD41E52-DDE6-4394-EAB3-B1D1E68FCC87}"/>
                </a:ext>
              </a:extLst>
            </p:cNvPr>
            <p:cNvSpPr txBox="1"/>
            <p:nvPr/>
          </p:nvSpPr>
          <p:spPr>
            <a:xfrm>
              <a:off x="2095088" y="5168703"/>
              <a:ext cx="269235" cy="408078"/>
            </a:xfrm>
            <a:prstGeom prst="rect">
              <a:avLst/>
            </a:prstGeom>
            <a:noFill/>
          </p:spPr>
          <p:txBody>
            <a:bodyPr wrap="none" rtlCol="0">
              <a:spAutoFit/>
            </a:bodyPr>
            <a:lstStyle/>
            <a:p>
              <a:pPr algn="l"/>
              <a:r>
                <a:rPr lang="en-US" sz="2267" spc="0" baseline="0" dirty="0">
                  <a:ln/>
                  <a:solidFill>
                    <a:srgbClr val="000000"/>
                  </a:solidFill>
                  <a:latin typeface="Arial"/>
                  <a:cs typeface="Arial"/>
                  <a:sym typeface="Arial"/>
                  <a:rtl val="0"/>
                </a:rPr>
                <a:t>-</a:t>
              </a:r>
            </a:p>
          </p:txBody>
        </p:sp>
        <p:sp>
          <p:nvSpPr>
            <p:cNvPr id="307" name="Free-form: Shape 306">
              <a:extLst>
                <a:ext uri="{FF2B5EF4-FFF2-40B4-BE49-F238E27FC236}">
                  <a16:creationId xmlns:a16="http://schemas.microsoft.com/office/drawing/2014/main" id="{514C037F-ECB3-E241-41F2-AF864C999D3A}"/>
                </a:ext>
              </a:extLst>
            </p:cNvPr>
            <p:cNvSpPr/>
            <p:nvPr/>
          </p:nvSpPr>
          <p:spPr>
            <a:xfrm>
              <a:off x="2770835" y="5232586"/>
              <a:ext cx="28785" cy="344128"/>
            </a:xfrm>
            <a:custGeom>
              <a:avLst/>
              <a:gdLst>
                <a:gd name="connsiteX0" fmla="*/ 0 w 28785"/>
                <a:gd name="connsiteY0" fmla="*/ 344128 h 344128"/>
                <a:gd name="connsiteX1" fmla="*/ 0 w 28785"/>
                <a:gd name="connsiteY1" fmla="*/ 0 h 344128"/>
              </a:gdLst>
              <a:ahLst/>
              <a:cxnLst>
                <a:cxn ang="0">
                  <a:pos x="connsiteX0" y="connsiteY0"/>
                </a:cxn>
                <a:cxn ang="0">
                  <a:pos x="connsiteX1" y="connsiteY1"/>
                </a:cxn>
              </a:cxnLst>
              <a:rect l="l" t="t" r="r" b="b"/>
              <a:pathLst>
                <a:path w="28785" h="344128">
                  <a:moveTo>
                    <a:pt x="0" y="344128"/>
                  </a:moveTo>
                  <a:lnTo>
                    <a:pt x="0" y="0"/>
                  </a:lnTo>
                </a:path>
              </a:pathLst>
            </a:custGeom>
            <a:ln w="11456" cap="flat">
              <a:solidFill>
                <a:srgbClr val="000000"/>
              </a:solidFill>
              <a:prstDash val="solid"/>
              <a:miter/>
            </a:ln>
          </p:spPr>
          <p:txBody>
            <a:bodyPr rtlCol="0" anchor="ctr"/>
            <a:lstStyle/>
            <a:p>
              <a:endParaRPr lang="en-US" dirty="0"/>
            </a:p>
          </p:txBody>
        </p:sp>
        <p:sp>
          <p:nvSpPr>
            <p:cNvPr id="308" name="TextBox 307">
              <a:extLst>
                <a:ext uri="{FF2B5EF4-FFF2-40B4-BE49-F238E27FC236}">
                  <a16:creationId xmlns:a16="http://schemas.microsoft.com/office/drawing/2014/main" id="{1F9065F7-738B-96C8-16C0-01CBB73F34BF}"/>
                </a:ext>
              </a:extLst>
            </p:cNvPr>
            <p:cNvSpPr txBox="1"/>
            <p:nvPr/>
          </p:nvSpPr>
          <p:spPr>
            <a:xfrm>
              <a:off x="3022299" y="5178908"/>
              <a:ext cx="750526" cy="441211"/>
            </a:xfrm>
            <a:prstGeom prst="rect">
              <a:avLst/>
            </a:prstGeom>
            <a:noFill/>
          </p:spPr>
          <p:txBody>
            <a:bodyPr wrap="none" rtlCol="0">
              <a:spAutoFit/>
            </a:bodyPr>
            <a:lstStyle/>
            <a:p>
              <a:pPr algn="l"/>
              <a:r>
                <a:rPr lang="en-US" sz="2267" spc="0" baseline="0" dirty="0">
                  <a:ln/>
                  <a:solidFill>
                    <a:srgbClr val="000000"/>
                  </a:solidFill>
                  <a:latin typeface="Arial"/>
                  <a:cs typeface="Arial"/>
                  <a:sym typeface="Arial"/>
                  <a:rtl val="0"/>
                </a:rPr>
                <a:t>7.40</a:t>
              </a:r>
            </a:p>
          </p:txBody>
        </p:sp>
        <p:sp>
          <p:nvSpPr>
            <p:cNvPr id="309" name="Free-form: Shape 308">
              <a:extLst>
                <a:ext uri="{FF2B5EF4-FFF2-40B4-BE49-F238E27FC236}">
                  <a16:creationId xmlns:a16="http://schemas.microsoft.com/office/drawing/2014/main" id="{484E6AAB-BA22-4A45-6493-E27D31B64E07}"/>
                </a:ext>
              </a:extLst>
            </p:cNvPr>
            <p:cNvSpPr/>
            <p:nvPr/>
          </p:nvSpPr>
          <p:spPr>
            <a:xfrm>
              <a:off x="4003392" y="5232586"/>
              <a:ext cx="28785" cy="344128"/>
            </a:xfrm>
            <a:custGeom>
              <a:avLst/>
              <a:gdLst>
                <a:gd name="connsiteX0" fmla="*/ 0 w 28785"/>
                <a:gd name="connsiteY0" fmla="*/ 344128 h 344128"/>
                <a:gd name="connsiteX1" fmla="*/ 0 w 28785"/>
                <a:gd name="connsiteY1" fmla="*/ 0 h 344128"/>
              </a:gdLst>
              <a:ahLst/>
              <a:cxnLst>
                <a:cxn ang="0">
                  <a:pos x="connsiteX0" y="connsiteY0"/>
                </a:cxn>
                <a:cxn ang="0">
                  <a:pos x="connsiteX1" y="connsiteY1"/>
                </a:cxn>
              </a:cxnLst>
              <a:rect l="l" t="t" r="r" b="b"/>
              <a:pathLst>
                <a:path w="28785" h="344128">
                  <a:moveTo>
                    <a:pt x="0" y="344128"/>
                  </a:moveTo>
                  <a:lnTo>
                    <a:pt x="0" y="0"/>
                  </a:lnTo>
                </a:path>
              </a:pathLst>
            </a:custGeom>
            <a:ln w="11456" cap="flat">
              <a:solidFill>
                <a:srgbClr val="000000"/>
              </a:solidFill>
              <a:prstDash val="solid"/>
              <a:miter/>
            </a:ln>
          </p:spPr>
          <p:txBody>
            <a:bodyPr rtlCol="0" anchor="ctr"/>
            <a:lstStyle/>
            <a:p>
              <a:endParaRPr lang="en-US" dirty="0"/>
            </a:p>
          </p:txBody>
        </p:sp>
        <p:sp>
          <p:nvSpPr>
            <p:cNvPr id="310" name="TextBox 309">
              <a:extLst>
                <a:ext uri="{FF2B5EF4-FFF2-40B4-BE49-F238E27FC236}">
                  <a16:creationId xmlns:a16="http://schemas.microsoft.com/office/drawing/2014/main" id="{9464E8A7-2566-5D4C-EC8B-D44FF65B7AEA}"/>
                </a:ext>
              </a:extLst>
            </p:cNvPr>
            <p:cNvSpPr txBox="1"/>
            <p:nvPr/>
          </p:nvSpPr>
          <p:spPr>
            <a:xfrm>
              <a:off x="4400755" y="5168703"/>
              <a:ext cx="269235" cy="408078"/>
            </a:xfrm>
            <a:prstGeom prst="rect">
              <a:avLst/>
            </a:prstGeom>
            <a:noFill/>
          </p:spPr>
          <p:txBody>
            <a:bodyPr wrap="none" rtlCol="0">
              <a:spAutoFit/>
            </a:bodyPr>
            <a:lstStyle/>
            <a:p>
              <a:pPr algn="l"/>
              <a:r>
                <a:rPr lang="en-US" sz="2267" spc="0" baseline="0" dirty="0">
                  <a:ln/>
                  <a:solidFill>
                    <a:srgbClr val="000000"/>
                  </a:solidFill>
                  <a:latin typeface="Arial"/>
                  <a:cs typeface="Arial"/>
                  <a:sym typeface="Arial"/>
                  <a:rtl val="0"/>
                </a:rPr>
                <a:t>-</a:t>
              </a:r>
            </a:p>
          </p:txBody>
        </p:sp>
        <p:sp>
          <p:nvSpPr>
            <p:cNvPr id="311" name="Free-form: Shape 310">
              <a:extLst>
                <a:ext uri="{FF2B5EF4-FFF2-40B4-BE49-F238E27FC236}">
                  <a16:creationId xmlns:a16="http://schemas.microsoft.com/office/drawing/2014/main" id="{2682E381-8511-002A-8096-779FA561695A}"/>
                </a:ext>
              </a:extLst>
            </p:cNvPr>
            <p:cNvSpPr/>
            <p:nvPr/>
          </p:nvSpPr>
          <p:spPr>
            <a:xfrm>
              <a:off x="5076508" y="5232586"/>
              <a:ext cx="28785" cy="344128"/>
            </a:xfrm>
            <a:custGeom>
              <a:avLst/>
              <a:gdLst>
                <a:gd name="connsiteX0" fmla="*/ 0 w 28785"/>
                <a:gd name="connsiteY0" fmla="*/ 344128 h 344128"/>
                <a:gd name="connsiteX1" fmla="*/ 0 w 28785"/>
                <a:gd name="connsiteY1" fmla="*/ 0 h 344128"/>
              </a:gdLst>
              <a:ahLst/>
              <a:cxnLst>
                <a:cxn ang="0">
                  <a:pos x="connsiteX0" y="connsiteY0"/>
                </a:cxn>
                <a:cxn ang="0">
                  <a:pos x="connsiteX1" y="connsiteY1"/>
                </a:cxn>
              </a:cxnLst>
              <a:rect l="l" t="t" r="r" b="b"/>
              <a:pathLst>
                <a:path w="28785" h="344128">
                  <a:moveTo>
                    <a:pt x="0" y="344128"/>
                  </a:moveTo>
                  <a:lnTo>
                    <a:pt x="0" y="0"/>
                  </a:lnTo>
                </a:path>
              </a:pathLst>
            </a:custGeom>
            <a:ln w="11456" cap="flat">
              <a:solidFill>
                <a:srgbClr val="000000"/>
              </a:solidFill>
              <a:prstDash val="solid"/>
              <a:miter/>
            </a:ln>
          </p:spPr>
          <p:txBody>
            <a:bodyPr rtlCol="0" anchor="ctr"/>
            <a:lstStyle/>
            <a:p>
              <a:endParaRPr lang="en-US" dirty="0"/>
            </a:p>
          </p:txBody>
        </p:sp>
        <p:sp>
          <p:nvSpPr>
            <p:cNvPr id="312" name="TextBox 311">
              <a:extLst>
                <a:ext uri="{FF2B5EF4-FFF2-40B4-BE49-F238E27FC236}">
                  <a16:creationId xmlns:a16="http://schemas.microsoft.com/office/drawing/2014/main" id="{B7072206-BFF2-4459-F19F-CA66F8363030}"/>
                </a:ext>
              </a:extLst>
            </p:cNvPr>
            <p:cNvSpPr txBox="1"/>
            <p:nvPr/>
          </p:nvSpPr>
          <p:spPr>
            <a:xfrm>
              <a:off x="5162874" y="5168703"/>
              <a:ext cx="912429" cy="441211"/>
            </a:xfrm>
            <a:prstGeom prst="rect">
              <a:avLst/>
            </a:prstGeom>
            <a:noFill/>
          </p:spPr>
          <p:txBody>
            <a:bodyPr wrap="none" rtlCol="0">
              <a:spAutoFit/>
            </a:bodyPr>
            <a:lstStyle/>
            <a:p>
              <a:pPr algn="l"/>
              <a:r>
                <a:rPr lang="en-US" sz="2267" spc="0" baseline="0" dirty="0">
                  <a:ln/>
                  <a:solidFill>
                    <a:srgbClr val="000000"/>
                  </a:solidFill>
                  <a:latin typeface="Arial"/>
                  <a:cs typeface="Arial"/>
                  <a:sym typeface="Arial"/>
                  <a:rtl val="0"/>
                </a:rPr>
                <a:t>31.15</a:t>
              </a:r>
            </a:p>
          </p:txBody>
        </p:sp>
        <p:sp>
          <p:nvSpPr>
            <p:cNvPr id="313" name="Free-form: Shape 312">
              <a:extLst>
                <a:ext uri="{FF2B5EF4-FFF2-40B4-BE49-F238E27FC236}">
                  <a16:creationId xmlns:a16="http://schemas.microsoft.com/office/drawing/2014/main" id="{396B5985-B565-9204-F17D-CE85C9086A80}"/>
                </a:ext>
              </a:extLst>
            </p:cNvPr>
            <p:cNvSpPr/>
            <p:nvPr/>
          </p:nvSpPr>
          <p:spPr>
            <a:xfrm>
              <a:off x="6149623" y="5232586"/>
              <a:ext cx="28785" cy="344128"/>
            </a:xfrm>
            <a:custGeom>
              <a:avLst/>
              <a:gdLst>
                <a:gd name="connsiteX0" fmla="*/ 0 w 28785"/>
                <a:gd name="connsiteY0" fmla="*/ 344128 h 344128"/>
                <a:gd name="connsiteX1" fmla="*/ 0 w 28785"/>
                <a:gd name="connsiteY1" fmla="*/ 0 h 344128"/>
              </a:gdLst>
              <a:ahLst/>
              <a:cxnLst>
                <a:cxn ang="0">
                  <a:pos x="connsiteX0" y="connsiteY0"/>
                </a:cxn>
                <a:cxn ang="0">
                  <a:pos x="connsiteX1" y="connsiteY1"/>
                </a:cxn>
              </a:cxnLst>
              <a:rect l="l" t="t" r="r" b="b"/>
              <a:pathLst>
                <a:path w="28785" h="344128">
                  <a:moveTo>
                    <a:pt x="0" y="344128"/>
                  </a:moveTo>
                  <a:lnTo>
                    <a:pt x="0" y="0"/>
                  </a:lnTo>
                </a:path>
              </a:pathLst>
            </a:custGeom>
            <a:ln w="11456" cap="flat">
              <a:solidFill>
                <a:srgbClr val="000000"/>
              </a:solidFill>
              <a:prstDash val="solid"/>
              <a:miter/>
            </a:ln>
          </p:spPr>
          <p:txBody>
            <a:bodyPr rtlCol="0" anchor="ctr"/>
            <a:lstStyle/>
            <a:p>
              <a:endParaRPr lang="en-US" dirty="0"/>
            </a:p>
          </p:txBody>
        </p:sp>
        <p:sp>
          <p:nvSpPr>
            <p:cNvPr id="314" name="TextBox 313">
              <a:extLst>
                <a:ext uri="{FF2B5EF4-FFF2-40B4-BE49-F238E27FC236}">
                  <a16:creationId xmlns:a16="http://schemas.microsoft.com/office/drawing/2014/main" id="{FF2A5C05-3031-072E-A157-851CA41A2FBE}"/>
                </a:ext>
              </a:extLst>
            </p:cNvPr>
            <p:cNvSpPr txBox="1"/>
            <p:nvPr/>
          </p:nvSpPr>
          <p:spPr>
            <a:xfrm>
              <a:off x="6626693" y="5168703"/>
              <a:ext cx="269235" cy="408078"/>
            </a:xfrm>
            <a:prstGeom prst="rect">
              <a:avLst/>
            </a:prstGeom>
            <a:noFill/>
          </p:spPr>
          <p:txBody>
            <a:bodyPr wrap="none" rtlCol="0">
              <a:spAutoFit/>
            </a:bodyPr>
            <a:lstStyle/>
            <a:p>
              <a:pPr algn="l"/>
              <a:r>
                <a:rPr lang="en-US" sz="2267" spc="0" baseline="0" dirty="0">
                  <a:ln/>
                  <a:solidFill>
                    <a:srgbClr val="000000"/>
                  </a:solidFill>
                  <a:latin typeface="Arial"/>
                  <a:cs typeface="Arial"/>
                  <a:sym typeface="Arial"/>
                  <a:rtl val="0"/>
                </a:rPr>
                <a:t>-</a:t>
              </a:r>
            </a:p>
          </p:txBody>
        </p:sp>
        <p:sp>
          <p:nvSpPr>
            <p:cNvPr id="315" name="Free-form: Shape 314">
              <a:extLst>
                <a:ext uri="{FF2B5EF4-FFF2-40B4-BE49-F238E27FC236}">
                  <a16:creationId xmlns:a16="http://schemas.microsoft.com/office/drawing/2014/main" id="{0671C839-A8A6-F7BE-92A5-BBBDCB887A01}"/>
                </a:ext>
              </a:extLst>
            </p:cNvPr>
            <p:cNvSpPr/>
            <p:nvPr/>
          </p:nvSpPr>
          <p:spPr>
            <a:xfrm>
              <a:off x="7382180" y="5232586"/>
              <a:ext cx="28785" cy="344128"/>
            </a:xfrm>
            <a:custGeom>
              <a:avLst/>
              <a:gdLst>
                <a:gd name="connsiteX0" fmla="*/ 0 w 28785"/>
                <a:gd name="connsiteY0" fmla="*/ 344128 h 344128"/>
                <a:gd name="connsiteX1" fmla="*/ 0 w 28785"/>
                <a:gd name="connsiteY1" fmla="*/ 0 h 344128"/>
              </a:gdLst>
              <a:ahLst/>
              <a:cxnLst>
                <a:cxn ang="0">
                  <a:pos x="connsiteX0" y="connsiteY0"/>
                </a:cxn>
                <a:cxn ang="0">
                  <a:pos x="connsiteX1" y="connsiteY1"/>
                </a:cxn>
              </a:cxnLst>
              <a:rect l="l" t="t" r="r" b="b"/>
              <a:pathLst>
                <a:path w="28785" h="344128">
                  <a:moveTo>
                    <a:pt x="0" y="344128"/>
                  </a:moveTo>
                  <a:lnTo>
                    <a:pt x="0" y="0"/>
                  </a:lnTo>
                </a:path>
              </a:pathLst>
            </a:custGeom>
            <a:ln w="11456" cap="flat">
              <a:solidFill>
                <a:srgbClr val="000000"/>
              </a:solidFill>
              <a:prstDash val="solid"/>
              <a:miter/>
            </a:ln>
          </p:spPr>
          <p:txBody>
            <a:bodyPr rtlCol="0" anchor="ctr"/>
            <a:lstStyle/>
            <a:p>
              <a:endParaRPr lang="en-US" dirty="0"/>
            </a:p>
          </p:txBody>
        </p:sp>
        <p:sp>
          <p:nvSpPr>
            <p:cNvPr id="316" name="TextBox 315">
              <a:extLst>
                <a:ext uri="{FF2B5EF4-FFF2-40B4-BE49-F238E27FC236}">
                  <a16:creationId xmlns:a16="http://schemas.microsoft.com/office/drawing/2014/main" id="{0930AF99-D6B0-4498-2FD3-1C9F1572A145}"/>
                </a:ext>
              </a:extLst>
            </p:cNvPr>
            <p:cNvSpPr txBox="1"/>
            <p:nvPr/>
          </p:nvSpPr>
          <p:spPr>
            <a:xfrm>
              <a:off x="7557384" y="5168703"/>
              <a:ext cx="912429" cy="441211"/>
            </a:xfrm>
            <a:prstGeom prst="rect">
              <a:avLst/>
            </a:prstGeom>
            <a:noFill/>
          </p:spPr>
          <p:txBody>
            <a:bodyPr wrap="none" rtlCol="0">
              <a:spAutoFit/>
            </a:bodyPr>
            <a:lstStyle/>
            <a:p>
              <a:pPr algn="l"/>
              <a:r>
                <a:rPr lang="en-US" sz="2267" spc="0" baseline="0" dirty="0">
                  <a:ln/>
                  <a:solidFill>
                    <a:srgbClr val="000000"/>
                  </a:solidFill>
                  <a:latin typeface="Arial"/>
                  <a:cs typeface="Arial"/>
                  <a:sym typeface="Arial"/>
                  <a:rtl val="0"/>
                </a:rPr>
                <a:t>26.92</a:t>
              </a:r>
            </a:p>
          </p:txBody>
        </p:sp>
        <p:sp>
          <p:nvSpPr>
            <p:cNvPr id="317" name="Free-form: Shape 316">
              <a:extLst>
                <a:ext uri="{FF2B5EF4-FFF2-40B4-BE49-F238E27FC236}">
                  <a16:creationId xmlns:a16="http://schemas.microsoft.com/office/drawing/2014/main" id="{F72CE215-F480-0323-CC0D-96DC8D339238}"/>
                </a:ext>
              </a:extLst>
            </p:cNvPr>
            <p:cNvSpPr/>
            <p:nvPr/>
          </p:nvSpPr>
          <p:spPr>
            <a:xfrm>
              <a:off x="8614738" y="5232586"/>
              <a:ext cx="28785" cy="344128"/>
            </a:xfrm>
            <a:custGeom>
              <a:avLst/>
              <a:gdLst>
                <a:gd name="connsiteX0" fmla="*/ 0 w 28785"/>
                <a:gd name="connsiteY0" fmla="*/ 344128 h 344128"/>
                <a:gd name="connsiteX1" fmla="*/ 0 w 28785"/>
                <a:gd name="connsiteY1" fmla="*/ 0 h 344128"/>
              </a:gdLst>
              <a:ahLst/>
              <a:cxnLst>
                <a:cxn ang="0">
                  <a:pos x="connsiteX0" y="connsiteY0"/>
                </a:cxn>
                <a:cxn ang="0">
                  <a:pos x="connsiteX1" y="connsiteY1"/>
                </a:cxn>
              </a:cxnLst>
              <a:rect l="l" t="t" r="r" b="b"/>
              <a:pathLst>
                <a:path w="28785" h="344128">
                  <a:moveTo>
                    <a:pt x="0" y="344128"/>
                  </a:moveTo>
                  <a:lnTo>
                    <a:pt x="0" y="0"/>
                  </a:lnTo>
                </a:path>
              </a:pathLst>
            </a:custGeom>
            <a:ln w="11456" cap="flat">
              <a:solidFill>
                <a:srgbClr val="000000"/>
              </a:solidFill>
              <a:prstDash val="solid"/>
              <a:miter/>
            </a:ln>
          </p:spPr>
          <p:txBody>
            <a:bodyPr rtlCol="0" anchor="ctr"/>
            <a:lstStyle/>
            <a:p>
              <a:endParaRPr lang="en-US" dirty="0"/>
            </a:p>
          </p:txBody>
        </p:sp>
        <p:sp>
          <p:nvSpPr>
            <p:cNvPr id="318" name="TextBox 317">
              <a:extLst>
                <a:ext uri="{FF2B5EF4-FFF2-40B4-BE49-F238E27FC236}">
                  <a16:creationId xmlns:a16="http://schemas.microsoft.com/office/drawing/2014/main" id="{9FEF30D1-CF7A-3A2F-A922-A1B31D9FDD41}"/>
                </a:ext>
              </a:extLst>
            </p:cNvPr>
            <p:cNvSpPr txBox="1"/>
            <p:nvPr/>
          </p:nvSpPr>
          <p:spPr>
            <a:xfrm>
              <a:off x="9091807" y="5168703"/>
              <a:ext cx="269235" cy="408078"/>
            </a:xfrm>
            <a:prstGeom prst="rect">
              <a:avLst/>
            </a:prstGeom>
            <a:noFill/>
          </p:spPr>
          <p:txBody>
            <a:bodyPr wrap="none" rtlCol="0">
              <a:spAutoFit/>
            </a:bodyPr>
            <a:lstStyle/>
            <a:p>
              <a:pPr algn="l"/>
              <a:r>
                <a:rPr lang="en-US" sz="2267" spc="0" baseline="0" dirty="0">
                  <a:ln/>
                  <a:solidFill>
                    <a:srgbClr val="000000"/>
                  </a:solidFill>
                  <a:latin typeface="Arial"/>
                  <a:cs typeface="Arial"/>
                  <a:sym typeface="Arial"/>
                  <a:rtl val="0"/>
                </a:rPr>
                <a:t>-</a:t>
              </a:r>
            </a:p>
          </p:txBody>
        </p:sp>
        <p:sp>
          <p:nvSpPr>
            <p:cNvPr id="319" name="Free-form: Shape 318">
              <a:extLst>
                <a:ext uri="{FF2B5EF4-FFF2-40B4-BE49-F238E27FC236}">
                  <a16:creationId xmlns:a16="http://schemas.microsoft.com/office/drawing/2014/main" id="{21E7F999-8318-40E1-16FC-08D35A798C8B}"/>
                </a:ext>
              </a:extLst>
            </p:cNvPr>
            <p:cNvSpPr/>
            <p:nvPr/>
          </p:nvSpPr>
          <p:spPr>
            <a:xfrm>
              <a:off x="9847295" y="5232586"/>
              <a:ext cx="28785" cy="344128"/>
            </a:xfrm>
            <a:custGeom>
              <a:avLst/>
              <a:gdLst>
                <a:gd name="connsiteX0" fmla="*/ 0 w 28785"/>
                <a:gd name="connsiteY0" fmla="*/ 344128 h 344128"/>
                <a:gd name="connsiteX1" fmla="*/ 0 w 28785"/>
                <a:gd name="connsiteY1" fmla="*/ 0 h 344128"/>
              </a:gdLst>
              <a:ahLst/>
              <a:cxnLst>
                <a:cxn ang="0">
                  <a:pos x="connsiteX0" y="connsiteY0"/>
                </a:cxn>
                <a:cxn ang="0">
                  <a:pos x="connsiteX1" y="connsiteY1"/>
                </a:cxn>
              </a:cxnLst>
              <a:rect l="l" t="t" r="r" b="b"/>
              <a:pathLst>
                <a:path w="28785" h="344128">
                  <a:moveTo>
                    <a:pt x="0" y="344128"/>
                  </a:moveTo>
                  <a:lnTo>
                    <a:pt x="0" y="0"/>
                  </a:lnTo>
                </a:path>
              </a:pathLst>
            </a:custGeom>
            <a:ln w="11456" cap="flat">
              <a:solidFill>
                <a:srgbClr val="000000"/>
              </a:solidFill>
              <a:prstDash val="solid"/>
              <a:miter/>
            </a:ln>
          </p:spPr>
          <p:txBody>
            <a:bodyPr rtlCol="0" anchor="ctr"/>
            <a:lstStyle/>
            <a:p>
              <a:endParaRPr lang="en-US" dirty="0"/>
            </a:p>
          </p:txBody>
        </p:sp>
        <p:sp>
          <p:nvSpPr>
            <p:cNvPr id="320" name="TextBox 319">
              <a:extLst>
                <a:ext uri="{FF2B5EF4-FFF2-40B4-BE49-F238E27FC236}">
                  <a16:creationId xmlns:a16="http://schemas.microsoft.com/office/drawing/2014/main" id="{F561A1C8-619A-B6DE-2EF9-24D264B74866}"/>
                </a:ext>
              </a:extLst>
            </p:cNvPr>
            <p:cNvSpPr txBox="1"/>
            <p:nvPr/>
          </p:nvSpPr>
          <p:spPr>
            <a:xfrm>
              <a:off x="9888266" y="5168703"/>
              <a:ext cx="912429" cy="441211"/>
            </a:xfrm>
            <a:prstGeom prst="rect">
              <a:avLst/>
            </a:prstGeom>
            <a:noFill/>
          </p:spPr>
          <p:txBody>
            <a:bodyPr wrap="none" rtlCol="0">
              <a:spAutoFit/>
            </a:bodyPr>
            <a:lstStyle/>
            <a:p>
              <a:pPr algn="l"/>
              <a:r>
                <a:rPr lang="en-US" sz="2267" spc="0" baseline="0" dirty="0">
                  <a:ln/>
                  <a:solidFill>
                    <a:srgbClr val="000000"/>
                  </a:solidFill>
                  <a:latin typeface="Arial"/>
                  <a:cs typeface="Arial"/>
                  <a:sym typeface="Arial"/>
                  <a:rtl val="0"/>
                </a:rPr>
                <a:t>67.79</a:t>
              </a:r>
            </a:p>
          </p:txBody>
        </p:sp>
        <p:sp>
          <p:nvSpPr>
            <p:cNvPr id="321" name="Free-form: Shape 320">
              <a:extLst>
                <a:ext uri="{FF2B5EF4-FFF2-40B4-BE49-F238E27FC236}">
                  <a16:creationId xmlns:a16="http://schemas.microsoft.com/office/drawing/2014/main" id="{7EB1EA52-67EE-7D88-C765-ECD205C5FDE5}"/>
                </a:ext>
              </a:extLst>
            </p:cNvPr>
            <p:cNvSpPr/>
            <p:nvPr/>
          </p:nvSpPr>
          <p:spPr>
            <a:xfrm>
              <a:off x="10860739" y="5232586"/>
              <a:ext cx="28785" cy="344128"/>
            </a:xfrm>
            <a:custGeom>
              <a:avLst/>
              <a:gdLst>
                <a:gd name="connsiteX0" fmla="*/ 0 w 28785"/>
                <a:gd name="connsiteY0" fmla="*/ 344128 h 344128"/>
                <a:gd name="connsiteX1" fmla="*/ 0 w 28785"/>
                <a:gd name="connsiteY1" fmla="*/ 0 h 344128"/>
              </a:gdLst>
              <a:ahLst/>
              <a:cxnLst>
                <a:cxn ang="0">
                  <a:pos x="connsiteX0" y="connsiteY0"/>
                </a:cxn>
                <a:cxn ang="0">
                  <a:pos x="connsiteX1" y="connsiteY1"/>
                </a:cxn>
              </a:cxnLst>
              <a:rect l="l" t="t" r="r" b="b"/>
              <a:pathLst>
                <a:path w="28785" h="344128">
                  <a:moveTo>
                    <a:pt x="0" y="344128"/>
                  </a:moveTo>
                  <a:lnTo>
                    <a:pt x="0" y="0"/>
                  </a:lnTo>
                </a:path>
              </a:pathLst>
            </a:custGeom>
            <a:ln w="11456" cap="flat">
              <a:solidFill>
                <a:srgbClr val="000000"/>
              </a:solidFill>
              <a:prstDash val="solid"/>
              <a:miter/>
            </a:ln>
          </p:spPr>
          <p:txBody>
            <a:bodyPr rtlCol="0" anchor="ctr"/>
            <a:lstStyle/>
            <a:p>
              <a:endParaRPr lang="en-US" dirty="0"/>
            </a:p>
          </p:txBody>
        </p:sp>
        <p:sp>
          <p:nvSpPr>
            <p:cNvPr id="322" name="Free-form: Shape 321">
              <a:extLst>
                <a:ext uri="{FF2B5EF4-FFF2-40B4-BE49-F238E27FC236}">
                  <a16:creationId xmlns:a16="http://schemas.microsoft.com/office/drawing/2014/main" id="{1B459D89-7697-2CC4-B1F6-AC30D6A3F853}"/>
                </a:ext>
              </a:extLst>
            </p:cNvPr>
            <p:cNvSpPr/>
            <p:nvPr/>
          </p:nvSpPr>
          <p:spPr>
            <a:xfrm>
              <a:off x="874114" y="5582472"/>
              <a:ext cx="9992381" cy="28785"/>
            </a:xfrm>
            <a:custGeom>
              <a:avLst/>
              <a:gdLst>
                <a:gd name="connsiteX0" fmla="*/ 0 w 9992381"/>
                <a:gd name="connsiteY0" fmla="*/ 0 h 28785"/>
                <a:gd name="connsiteX1" fmla="*/ 9992381 w 9992381"/>
                <a:gd name="connsiteY1" fmla="*/ 0 h 28785"/>
              </a:gdLst>
              <a:ahLst/>
              <a:cxnLst>
                <a:cxn ang="0">
                  <a:pos x="connsiteX0" y="connsiteY0"/>
                </a:cxn>
                <a:cxn ang="0">
                  <a:pos x="connsiteX1" y="connsiteY1"/>
                </a:cxn>
              </a:cxnLst>
              <a:rect l="l" t="t" r="r" b="b"/>
              <a:pathLst>
                <a:path w="9992381" h="28785">
                  <a:moveTo>
                    <a:pt x="0" y="0"/>
                  </a:moveTo>
                  <a:lnTo>
                    <a:pt x="9992381" y="0"/>
                  </a:lnTo>
                </a:path>
              </a:pathLst>
            </a:custGeom>
            <a:ln w="11456" cap="flat">
              <a:solidFill>
                <a:srgbClr val="000000"/>
              </a:solidFill>
              <a:prstDash val="solid"/>
              <a:miter/>
            </a:ln>
          </p:spPr>
          <p:txBody>
            <a:bodyPr rtlCol="0" anchor="ctr"/>
            <a:lstStyle/>
            <a:p>
              <a:endParaRPr lang="en-US" dirty="0"/>
            </a:p>
          </p:txBody>
        </p:sp>
        <p:sp>
          <p:nvSpPr>
            <p:cNvPr id="325" name="TextBox 324">
              <a:extLst>
                <a:ext uri="{FF2B5EF4-FFF2-40B4-BE49-F238E27FC236}">
                  <a16:creationId xmlns:a16="http://schemas.microsoft.com/office/drawing/2014/main" id="{1E724C0C-DBE4-1A06-6AC0-FA2344058D40}"/>
                </a:ext>
              </a:extLst>
            </p:cNvPr>
            <p:cNvSpPr txBox="1"/>
            <p:nvPr/>
          </p:nvSpPr>
          <p:spPr>
            <a:xfrm>
              <a:off x="2680156" y="2006396"/>
              <a:ext cx="2629629" cy="350507"/>
            </a:xfrm>
            <a:prstGeom prst="rect">
              <a:avLst/>
            </a:prstGeom>
            <a:noFill/>
          </p:spPr>
          <p:txBody>
            <a:bodyPr wrap="none" rtlCol="0">
              <a:spAutoFit/>
            </a:bodyPr>
            <a:lstStyle/>
            <a:p>
              <a:pPr algn="l"/>
              <a:r>
                <a:rPr lang="en-US" sz="2040" spc="0" baseline="0" dirty="0">
                  <a:ln/>
                  <a:solidFill>
                    <a:srgbClr val="FFFFFF"/>
                  </a:solidFill>
                  <a:latin typeface="cmbx12"/>
                  <a:sym typeface="cmbx12"/>
                  <a:rtl val="0"/>
                </a:rPr>
                <a:t>Set-point following</a:t>
              </a:r>
            </a:p>
          </p:txBody>
        </p:sp>
        <p:sp>
          <p:nvSpPr>
            <p:cNvPr id="326" name="TextBox 325">
              <a:extLst>
                <a:ext uri="{FF2B5EF4-FFF2-40B4-BE49-F238E27FC236}">
                  <a16:creationId xmlns:a16="http://schemas.microsoft.com/office/drawing/2014/main" id="{0713BAE8-68BC-B7ED-BA48-0D3A6F1B411C}"/>
                </a:ext>
              </a:extLst>
            </p:cNvPr>
            <p:cNvSpPr txBox="1"/>
            <p:nvPr/>
          </p:nvSpPr>
          <p:spPr>
            <a:xfrm>
              <a:off x="6659331" y="2022754"/>
              <a:ext cx="3694685" cy="350507"/>
            </a:xfrm>
            <a:prstGeom prst="rect">
              <a:avLst/>
            </a:prstGeom>
            <a:noFill/>
          </p:spPr>
          <p:txBody>
            <a:bodyPr wrap="none" rtlCol="0">
              <a:spAutoFit/>
            </a:bodyPr>
            <a:lstStyle/>
            <a:p>
              <a:pPr algn="l"/>
              <a:r>
                <a:rPr lang="en-US" sz="2040" spc="0" baseline="0" dirty="0">
                  <a:ln/>
                  <a:solidFill>
                    <a:srgbClr val="FFFFFF"/>
                  </a:solidFill>
                  <a:latin typeface="cmbx12"/>
                  <a:sym typeface="cmbx12"/>
                  <a:rtl val="0"/>
                </a:rPr>
                <a:t>Load disturbance rejection</a:t>
              </a:r>
            </a:p>
          </p:txBody>
        </p:sp>
      </p:grpSp>
      <p:sp>
        <p:nvSpPr>
          <p:cNvPr id="2" name="TextBox 1">
            <a:extLst>
              <a:ext uri="{FF2B5EF4-FFF2-40B4-BE49-F238E27FC236}">
                <a16:creationId xmlns:a16="http://schemas.microsoft.com/office/drawing/2014/main" id="{E35F56D9-4340-6CAC-429B-E78F24BCCAA9}"/>
              </a:ext>
            </a:extLst>
          </p:cNvPr>
          <p:cNvSpPr txBox="1"/>
          <p:nvPr/>
        </p:nvSpPr>
        <p:spPr>
          <a:xfrm>
            <a:off x="1861028" y="3405415"/>
            <a:ext cx="750526" cy="441211"/>
          </a:xfrm>
          <a:prstGeom prst="rect">
            <a:avLst/>
          </a:prstGeom>
          <a:noFill/>
        </p:spPr>
        <p:txBody>
          <a:bodyPr wrap="none" rtlCol="0">
            <a:spAutoFit/>
          </a:bodyPr>
          <a:lstStyle/>
          <a:p>
            <a:pPr algn="l"/>
            <a:r>
              <a:rPr lang="en-US" sz="2267" spc="0" baseline="0" dirty="0">
                <a:ln/>
                <a:solidFill>
                  <a:srgbClr val="000000"/>
                </a:solidFill>
                <a:latin typeface="Arial"/>
                <a:cs typeface="Arial"/>
                <a:sym typeface="Arial"/>
                <a:rtl val="0"/>
              </a:rPr>
              <a:t>0.10</a:t>
            </a:r>
          </a:p>
        </p:txBody>
      </p:sp>
      <p:grpSp>
        <p:nvGrpSpPr>
          <p:cNvPr id="3" name="Group 2">
            <a:extLst>
              <a:ext uri="{FF2B5EF4-FFF2-40B4-BE49-F238E27FC236}">
                <a16:creationId xmlns:a16="http://schemas.microsoft.com/office/drawing/2014/main" id="{37A45599-6A97-68E2-7C6D-6D20CD2AE9A0}"/>
              </a:ext>
            </a:extLst>
          </p:cNvPr>
          <p:cNvGrpSpPr/>
          <p:nvPr/>
        </p:nvGrpSpPr>
        <p:grpSpPr>
          <a:xfrm>
            <a:off x="874114" y="3033153"/>
            <a:ext cx="10044998" cy="2544901"/>
            <a:chOff x="874114" y="3033153"/>
            <a:chExt cx="10044998" cy="2544901"/>
          </a:xfrm>
        </p:grpSpPr>
        <p:grpSp>
          <p:nvGrpSpPr>
            <p:cNvPr id="4" name="Group 3">
              <a:extLst>
                <a:ext uri="{FF2B5EF4-FFF2-40B4-BE49-F238E27FC236}">
                  <a16:creationId xmlns:a16="http://schemas.microsoft.com/office/drawing/2014/main" id="{A15573BB-CA3C-B30B-8EC5-EE39FE3E9BF1}"/>
                </a:ext>
              </a:extLst>
            </p:cNvPr>
            <p:cNvGrpSpPr/>
            <p:nvPr/>
          </p:nvGrpSpPr>
          <p:grpSpPr>
            <a:xfrm>
              <a:off x="874114" y="3096031"/>
              <a:ext cx="9998111" cy="2482023"/>
              <a:chOff x="874114" y="3096031"/>
              <a:chExt cx="9998111" cy="2482023"/>
            </a:xfrm>
          </p:grpSpPr>
          <p:grpSp>
            <p:nvGrpSpPr>
              <p:cNvPr id="9" name="Group 8">
                <a:extLst>
                  <a:ext uri="{FF2B5EF4-FFF2-40B4-BE49-F238E27FC236}">
                    <a16:creationId xmlns:a16="http://schemas.microsoft.com/office/drawing/2014/main" id="{B75C3CD9-F18B-37E1-7D33-D439F8EAD77C}"/>
                  </a:ext>
                </a:extLst>
              </p:cNvPr>
              <p:cNvGrpSpPr/>
              <p:nvPr/>
            </p:nvGrpSpPr>
            <p:grpSpPr>
              <a:xfrm>
                <a:off x="874114" y="3096031"/>
                <a:ext cx="9998111" cy="2482023"/>
                <a:chOff x="874114" y="3096031"/>
                <a:chExt cx="9998111" cy="2482023"/>
              </a:xfrm>
            </p:grpSpPr>
            <p:sp>
              <p:nvSpPr>
                <p:cNvPr id="15" name="Rectangle 14">
                  <a:extLst>
                    <a:ext uri="{FF2B5EF4-FFF2-40B4-BE49-F238E27FC236}">
                      <a16:creationId xmlns:a16="http://schemas.microsoft.com/office/drawing/2014/main" id="{6F054B2D-9029-DF4D-8E07-0C782ECBB30F}"/>
                    </a:ext>
                  </a:extLst>
                </p:cNvPr>
                <p:cNvSpPr/>
                <p:nvPr/>
              </p:nvSpPr>
              <p:spPr>
                <a:xfrm>
                  <a:off x="874114" y="3458947"/>
                  <a:ext cx="9998111" cy="2119107"/>
                </a:xfrm>
                <a:prstGeom prst="rect">
                  <a:avLst/>
                </a:prstGeom>
                <a:solidFill>
                  <a:srgbClr val="FFFFF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299571B3-2AE9-AE61-CC1C-56FD1D20D10C}"/>
                    </a:ext>
                  </a:extLst>
                </p:cNvPr>
                <p:cNvSpPr/>
                <p:nvPr/>
              </p:nvSpPr>
              <p:spPr>
                <a:xfrm>
                  <a:off x="1706281" y="3102465"/>
                  <a:ext cx="1047255" cy="356481"/>
                </a:xfrm>
                <a:prstGeom prst="rect">
                  <a:avLst/>
                </a:prstGeom>
                <a:solidFill>
                  <a:srgbClr val="FFFFF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217DFA38-DF93-2699-6C75-2EA62E0E8EBD}"/>
                    </a:ext>
                  </a:extLst>
                </p:cNvPr>
                <p:cNvSpPr/>
                <p:nvPr/>
              </p:nvSpPr>
              <p:spPr>
                <a:xfrm>
                  <a:off x="4014765" y="3103683"/>
                  <a:ext cx="1047255" cy="356481"/>
                </a:xfrm>
                <a:prstGeom prst="rect">
                  <a:avLst/>
                </a:prstGeom>
                <a:solidFill>
                  <a:srgbClr val="FFFFF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67A3E21B-5957-5554-326B-14E15FA02FC9}"/>
                    </a:ext>
                  </a:extLst>
                </p:cNvPr>
                <p:cNvSpPr/>
                <p:nvPr/>
              </p:nvSpPr>
              <p:spPr>
                <a:xfrm>
                  <a:off x="6160607" y="3107818"/>
                  <a:ext cx="1215815" cy="356481"/>
                </a:xfrm>
                <a:prstGeom prst="rect">
                  <a:avLst/>
                </a:prstGeom>
                <a:solidFill>
                  <a:srgbClr val="FFFFF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769FCE3C-943C-99C3-9CA6-5B9909B289B2}"/>
                    </a:ext>
                  </a:extLst>
                </p:cNvPr>
                <p:cNvSpPr/>
                <p:nvPr/>
              </p:nvSpPr>
              <p:spPr>
                <a:xfrm>
                  <a:off x="8627750" y="3096031"/>
                  <a:ext cx="1221733" cy="356481"/>
                </a:xfrm>
                <a:prstGeom prst="rect">
                  <a:avLst/>
                </a:prstGeom>
                <a:solidFill>
                  <a:srgbClr val="FFFFF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0" name="Free-form: Shape 9">
                <a:extLst>
                  <a:ext uri="{FF2B5EF4-FFF2-40B4-BE49-F238E27FC236}">
                    <a16:creationId xmlns:a16="http://schemas.microsoft.com/office/drawing/2014/main" id="{4984A8C1-05DB-7846-0C5A-7056D3CA1644}"/>
                  </a:ext>
                </a:extLst>
              </p:cNvPr>
              <p:cNvSpPr/>
              <p:nvPr/>
            </p:nvSpPr>
            <p:spPr>
              <a:xfrm>
                <a:off x="2774744" y="3098978"/>
                <a:ext cx="1220795" cy="344114"/>
              </a:xfrm>
              <a:custGeom>
                <a:avLst/>
                <a:gdLst>
                  <a:gd name="connsiteX0" fmla="*/ 0 w 1033353"/>
                  <a:gd name="connsiteY0" fmla="*/ 0 h 356465"/>
                  <a:gd name="connsiteX1" fmla="*/ 1033353 w 1033353"/>
                  <a:gd name="connsiteY1" fmla="*/ 0 h 356465"/>
                  <a:gd name="connsiteX2" fmla="*/ 1033353 w 1033353"/>
                  <a:gd name="connsiteY2" fmla="*/ 356465 h 356465"/>
                  <a:gd name="connsiteX3" fmla="*/ 0 w 1033353"/>
                  <a:gd name="connsiteY3" fmla="*/ 356465 h 356465"/>
                </a:gdLst>
                <a:ahLst/>
                <a:cxnLst>
                  <a:cxn ang="0">
                    <a:pos x="connsiteX0" y="connsiteY0"/>
                  </a:cxn>
                  <a:cxn ang="0">
                    <a:pos x="connsiteX1" y="connsiteY1"/>
                  </a:cxn>
                  <a:cxn ang="0">
                    <a:pos x="connsiteX2" y="connsiteY2"/>
                  </a:cxn>
                  <a:cxn ang="0">
                    <a:pos x="connsiteX3" y="connsiteY3"/>
                  </a:cxn>
                </a:cxnLst>
                <a:rect l="l" t="t" r="r" b="b"/>
                <a:pathLst>
                  <a:path w="1033353" h="356465">
                    <a:moveTo>
                      <a:pt x="0" y="0"/>
                    </a:moveTo>
                    <a:lnTo>
                      <a:pt x="1033353" y="0"/>
                    </a:lnTo>
                    <a:lnTo>
                      <a:pt x="1033353" y="356465"/>
                    </a:lnTo>
                    <a:lnTo>
                      <a:pt x="0" y="356465"/>
                    </a:lnTo>
                    <a:close/>
                  </a:path>
                </a:pathLst>
              </a:custGeom>
              <a:solidFill>
                <a:srgbClr val="4589C9"/>
              </a:solidFill>
              <a:ln w="29327" cap="flat">
                <a:noFill/>
                <a:prstDash val="solid"/>
                <a:miter/>
              </a:ln>
            </p:spPr>
            <p:txBody>
              <a:bodyPr rtlCol="0" anchor="ctr"/>
              <a:lstStyle/>
              <a:p>
                <a:endParaRPr lang="en-US" dirty="0"/>
              </a:p>
            </p:txBody>
          </p:sp>
          <p:sp>
            <p:nvSpPr>
              <p:cNvPr id="11" name="Free-form: Shape 10">
                <a:extLst>
                  <a:ext uri="{FF2B5EF4-FFF2-40B4-BE49-F238E27FC236}">
                    <a16:creationId xmlns:a16="http://schemas.microsoft.com/office/drawing/2014/main" id="{3E9CE5FD-301D-ADF8-E580-4475B5A60A55}"/>
                  </a:ext>
                </a:extLst>
              </p:cNvPr>
              <p:cNvSpPr/>
              <p:nvPr/>
            </p:nvSpPr>
            <p:spPr>
              <a:xfrm>
                <a:off x="5080796" y="3104065"/>
                <a:ext cx="1062542" cy="331958"/>
              </a:xfrm>
              <a:custGeom>
                <a:avLst/>
                <a:gdLst>
                  <a:gd name="connsiteX0" fmla="*/ 0 w 1033353"/>
                  <a:gd name="connsiteY0" fmla="*/ 0 h 356465"/>
                  <a:gd name="connsiteX1" fmla="*/ 1033353 w 1033353"/>
                  <a:gd name="connsiteY1" fmla="*/ 0 h 356465"/>
                  <a:gd name="connsiteX2" fmla="*/ 1033353 w 1033353"/>
                  <a:gd name="connsiteY2" fmla="*/ 356465 h 356465"/>
                  <a:gd name="connsiteX3" fmla="*/ 0 w 1033353"/>
                  <a:gd name="connsiteY3" fmla="*/ 356465 h 356465"/>
                </a:gdLst>
                <a:ahLst/>
                <a:cxnLst>
                  <a:cxn ang="0">
                    <a:pos x="connsiteX0" y="connsiteY0"/>
                  </a:cxn>
                  <a:cxn ang="0">
                    <a:pos x="connsiteX1" y="connsiteY1"/>
                  </a:cxn>
                  <a:cxn ang="0">
                    <a:pos x="connsiteX2" y="connsiteY2"/>
                  </a:cxn>
                  <a:cxn ang="0">
                    <a:pos x="connsiteX3" y="connsiteY3"/>
                  </a:cxn>
                </a:cxnLst>
                <a:rect l="l" t="t" r="r" b="b"/>
                <a:pathLst>
                  <a:path w="1033353" h="356465">
                    <a:moveTo>
                      <a:pt x="0" y="0"/>
                    </a:moveTo>
                    <a:lnTo>
                      <a:pt x="1033353" y="0"/>
                    </a:lnTo>
                    <a:lnTo>
                      <a:pt x="1033353" y="356465"/>
                    </a:lnTo>
                    <a:lnTo>
                      <a:pt x="0" y="356465"/>
                    </a:lnTo>
                    <a:close/>
                  </a:path>
                </a:pathLst>
              </a:custGeom>
              <a:solidFill>
                <a:srgbClr val="4589C9"/>
              </a:solidFill>
              <a:ln w="29327" cap="flat">
                <a:noFill/>
                <a:prstDash val="solid"/>
                <a:miter/>
              </a:ln>
            </p:spPr>
            <p:txBody>
              <a:bodyPr rtlCol="0" anchor="ctr"/>
              <a:lstStyle/>
              <a:p>
                <a:endParaRPr lang="en-US" dirty="0"/>
              </a:p>
            </p:txBody>
          </p:sp>
          <p:sp>
            <p:nvSpPr>
              <p:cNvPr id="12" name="Free-form: Shape 11">
                <a:extLst>
                  <a:ext uri="{FF2B5EF4-FFF2-40B4-BE49-F238E27FC236}">
                    <a16:creationId xmlns:a16="http://schemas.microsoft.com/office/drawing/2014/main" id="{92CADC3F-720B-604D-EBC3-631B3F3F182E}"/>
                  </a:ext>
                </a:extLst>
              </p:cNvPr>
              <p:cNvSpPr/>
              <p:nvPr/>
            </p:nvSpPr>
            <p:spPr>
              <a:xfrm>
                <a:off x="7392755" y="3105049"/>
                <a:ext cx="1211966" cy="331958"/>
              </a:xfrm>
              <a:custGeom>
                <a:avLst/>
                <a:gdLst>
                  <a:gd name="connsiteX0" fmla="*/ 0 w 1033353"/>
                  <a:gd name="connsiteY0" fmla="*/ 0 h 356465"/>
                  <a:gd name="connsiteX1" fmla="*/ 1033353 w 1033353"/>
                  <a:gd name="connsiteY1" fmla="*/ 0 h 356465"/>
                  <a:gd name="connsiteX2" fmla="*/ 1033353 w 1033353"/>
                  <a:gd name="connsiteY2" fmla="*/ 356465 h 356465"/>
                  <a:gd name="connsiteX3" fmla="*/ 0 w 1033353"/>
                  <a:gd name="connsiteY3" fmla="*/ 356465 h 356465"/>
                </a:gdLst>
                <a:ahLst/>
                <a:cxnLst>
                  <a:cxn ang="0">
                    <a:pos x="connsiteX0" y="connsiteY0"/>
                  </a:cxn>
                  <a:cxn ang="0">
                    <a:pos x="connsiteX1" y="connsiteY1"/>
                  </a:cxn>
                  <a:cxn ang="0">
                    <a:pos x="connsiteX2" y="connsiteY2"/>
                  </a:cxn>
                  <a:cxn ang="0">
                    <a:pos x="connsiteX3" y="connsiteY3"/>
                  </a:cxn>
                </a:cxnLst>
                <a:rect l="l" t="t" r="r" b="b"/>
                <a:pathLst>
                  <a:path w="1033353" h="356465">
                    <a:moveTo>
                      <a:pt x="0" y="0"/>
                    </a:moveTo>
                    <a:lnTo>
                      <a:pt x="1033353" y="0"/>
                    </a:lnTo>
                    <a:lnTo>
                      <a:pt x="1033353" y="356465"/>
                    </a:lnTo>
                    <a:lnTo>
                      <a:pt x="0" y="356465"/>
                    </a:lnTo>
                    <a:close/>
                  </a:path>
                </a:pathLst>
              </a:custGeom>
              <a:solidFill>
                <a:srgbClr val="4589C9"/>
              </a:solidFill>
              <a:ln w="29327" cap="flat">
                <a:noFill/>
                <a:prstDash val="solid"/>
                <a:miter/>
              </a:ln>
            </p:spPr>
            <p:txBody>
              <a:bodyPr rtlCol="0" anchor="ctr"/>
              <a:lstStyle/>
              <a:p>
                <a:endParaRPr lang="en-US" dirty="0"/>
              </a:p>
            </p:txBody>
          </p:sp>
          <p:sp>
            <p:nvSpPr>
              <p:cNvPr id="14" name="Free-form: Shape 13">
                <a:extLst>
                  <a:ext uri="{FF2B5EF4-FFF2-40B4-BE49-F238E27FC236}">
                    <a16:creationId xmlns:a16="http://schemas.microsoft.com/office/drawing/2014/main" id="{765B2807-0EC7-5FB1-C41D-81633E2234CA}"/>
                  </a:ext>
                </a:extLst>
              </p:cNvPr>
              <p:cNvSpPr/>
              <p:nvPr/>
            </p:nvSpPr>
            <p:spPr>
              <a:xfrm>
                <a:off x="9853906" y="3100646"/>
                <a:ext cx="997783" cy="331958"/>
              </a:xfrm>
              <a:custGeom>
                <a:avLst/>
                <a:gdLst>
                  <a:gd name="connsiteX0" fmla="*/ 0 w 1033353"/>
                  <a:gd name="connsiteY0" fmla="*/ 0 h 356465"/>
                  <a:gd name="connsiteX1" fmla="*/ 1033353 w 1033353"/>
                  <a:gd name="connsiteY1" fmla="*/ 0 h 356465"/>
                  <a:gd name="connsiteX2" fmla="*/ 1033353 w 1033353"/>
                  <a:gd name="connsiteY2" fmla="*/ 356465 h 356465"/>
                  <a:gd name="connsiteX3" fmla="*/ 0 w 1033353"/>
                  <a:gd name="connsiteY3" fmla="*/ 356465 h 356465"/>
                </a:gdLst>
                <a:ahLst/>
                <a:cxnLst>
                  <a:cxn ang="0">
                    <a:pos x="connsiteX0" y="connsiteY0"/>
                  </a:cxn>
                  <a:cxn ang="0">
                    <a:pos x="connsiteX1" y="connsiteY1"/>
                  </a:cxn>
                  <a:cxn ang="0">
                    <a:pos x="connsiteX2" y="connsiteY2"/>
                  </a:cxn>
                  <a:cxn ang="0">
                    <a:pos x="connsiteX3" y="connsiteY3"/>
                  </a:cxn>
                </a:cxnLst>
                <a:rect l="l" t="t" r="r" b="b"/>
                <a:pathLst>
                  <a:path w="1033353" h="356465">
                    <a:moveTo>
                      <a:pt x="0" y="0"/>
                    </a:moveTo>
                    <a:lnTo>
                      <a:pt x="1033353" y="0"/>
                    </a:lnTo>
                    <a:lnTo>
                      <a:pt x="1033353" y="356465"/>
                    </a:lnTo>
                    <a:lnTo>
                      <a:pt x="0" y="356465"/>
                    </a:lnTo>
                    <a:close/>
                  </a:path>
                </a:pathLst>
              </a:custGeom>
              <a:solidFill>
                <a:srgbClr val="4589C9"/>
              </a:solidFill>
              <a:ln w="29327" cap="flat">
                <a:noFill/>
                <a:prstDash val="solid"/>
                <a:miter/>
              </a:ln>
            </p:spPr>
            <p:txBody>
              <a:bodyPr rtlCol="0" anchor="ctr"/>
              <a:lstStyle/>
              <a:p>
                <a:endParaRPr lang="en-US" dirty="0"/>
              </a:p>
            </p:txBody>
          </p:sp>
        </p:grpSp>
        <p:sp>
          <p:nvSpPr>
            <p:cNvPr id="5" name="TextBox 4">
              <a:extLst>
                <a:ext uri="{FF2B5EF4-FFF2-40B4-BE49-F238E27FC236}">
                  <a16:creationId xmlns:a16="http://schemas.microsoft.com/office/drawing/2014/main" id="{FBBA2C6E-F718-D72A-BB78-F7CC980D5644}"/>
                </a:ext>
              </a:extLst>
            </p:cNvPr>
            <p:cNvSpPr txBox="1"/>
            <p:nvPr/>
          </p:nvSpPr>
          <p:spPr>
            <a:xfrm>
              <a:off x="2900265" y="3035792"/>
              <a:ext cx="1088760" cy="441659"/>
            </a:xfrm>
            <a:prstGeom prst="rect">
              <a:avLst/>
            </a:prstGeom>
            <a:noFill/>
          </p:spPr>
          <p:txBody>
            <a:bodyPr wrap="none" rtlCol="0">
              <a:spAutoFit/>
            </a:bodyPr>
            <a:lstStyle/>
            <a:p>
              <a:pPr algn="l"/>
              <a:r>
                <a:rPr lang="en-US" sz="2270" spc="0" baseline="0" dirty="0">
                  <a:ln/>
                  <a:solidFill>
                    <a:srgbClr val="000000"/>
                  </a:solidFill>
                  <a:latin typeface="Arial"/>
                  <a:cs typeface="Arial"/>
                  <a:sym typeface="Arial"/>
                  <a:rtl val="0"/>
                </a:rPr>
                <a:t>91.6 %</a:t>
              </a:r>
            </a:p>
          </p:txBody>
        </p:sp>
        <p:sp>
          <p:nvSpPr>
            <p:cNvPr id="6" name="TextBox 5">
              <a:extLst>
                <a:ext uri="{FF2B5EF4-FFF2-40B4-BE49-F238E27FC236}">
                  <a16:creationId xmlns:a16="http://schemas.microsoft.com/office/drawing/2014/main" id="{2EE59CD0-B4E9-A884-8896-49C79AA147AB}"/>
                </a:ext>
              </a:extLst>
            </p:cNvPr>
            <p:cNvSpPr txBox="1"/>
            <p:nvPr/>
          </p:nvSpPr>
          <p:spPr>
            <a:xfrm>
              <a:off x="5063886" y="3033153"/>
              <a:ext cx="1088760" cy="441659"/>
            </a:xfrm>
            <a:prstGeom prst="rect">
              <a:avLst/>
            </a:prstGeom>
            <a:noFill/>
          </p:spPr>
          <p:txBody>
            <a:bodyPr wrap="none" rtlCol="0">
              <a:spAutoFit/>
            </a:bodyPr>
            <a:lstStyle/>
            <a:p>
              <a:pPr algn="l"/>
              <a:r>
                <a:rPr lang="en-US" sz="2270" spc="0" baseline="0" dirty="0">
                  <a:ln/>
                  <a:solidFill>
                    <a:srgbClr val="000000"/>
                  </a:solidFill>
                  <a:latin typeface="Arial"/>
                  <a:cs typeface="Arial"/>
                  <a:sym typeface="Arial"/>
                  <a:rtl val="0"/>
                </a:rPr>
                <a:t>96.0 %</a:t>
              </a:r>
            </a:p>
          </p:txBody>
        </p:sp>
        <p:sp>
          <p:nvSpPr>
            <p:cNvPr id="7" name="TextBox 6">
              <a:extLst>
                <a:ext uri="{FF2B5EF4-FFF2-40B4-BE49-F238E27FC236}">
                  <a16:creationId xmlns:a16="http://schemas.microsoft.com/office/drawing/2014/main" id="{2598D807-FE6E-024D-EBE0-E17EE4885ADC}"/>
                </a:ext>
              </a:extLst>
            </p:cNvPr>
            <p:cNvSpPr txBox="1"/>
            <p:nvPr/>
          </p:nvSpPr>
          <p:spPr>
            <a:xfrm>
              <a:off x="7456149" y="3048723"/>
              <a:ext cx="1088760" cy="441659"/>
            </a:xfrm>
            <a:prstGeom prst="rect">
              <a:avLst/>
            </a:prstGeom>
            <a:noFill/>
          </p:spPr>
          <p:txBody>
            <a:bodyPr wrap="none" rtlCol="0">
              <a:spAutoFit/>
            </a:bodyPr>
            <a:lstStyle/>
            <a:p>
              <a:pPr algn="l"/>
              <a:r>
                <a:rPr lang="en-US" sz="2270" spc="0" baseline="0" dirty="0">
                  <a:ln/>
                  <a:solidFill>
                    <a:srgbClr val="000000"/>
                  </a:solidFill>
                  <a:latin typeface="Arial"/>
                  <a:cs typeface="Arial"/>
                  <a:sym typeface="Arial"/>
                  <a:rtl val="0"/>
                </a:rPr>
                <a:t>99.1 %</a:t>
              </a:r>
            </a:p>
          </p:txBody>
        </p:sp>
        <p:sp>
          <p:nvSpPr>
            <p:cNvPr id="8" name="TextBox 7">
              <a:extLst>
                <a:ext uri="{FF2B5EF4-FFF2-40B4-BE49-F238E27FC236}">
                  <a16:creationId xmlns:a16="http://schemas.microsoft.com/office/drawing/2014/main" id="{C376B6A8-A5ED-323B-CBE0-23E37416F517}"/>
                </a:ext>
              </a:extLst>
            </p:cNvPr>
            <p:cNvSpPr txBox="1"/>
            <p:nvPr/>
          </p:nvSpPr>
          <p:spPr>
            <a:xfrm>
              <a:off x="9830352" y="3035042"/>
              <a:ext cx="1088760" cy="441659"/>
            </a:xfrm>
            <a:prstGeom prst="rect">
              <a:avLst/>
            </a:prstGeom>
            <a:noFill/>
          </p:spPr>
          <p:txBody>
            <a:bodyPr wrap="none" rtlCol="0">
              <a:spAutoFit/>
            </a:bodyPr>
            <a:lstStyle/>
            <a:p>
              <a:pPr algn="l"/>
              <a:r>
                <a:rPr lang="en-US" sz="2270" spc="0" baseline="0" dirty="0">
                  <a:ln/>
                  <a:solidFill>
                    <a:srgbClr val="000000"/>
                  </a:solidFill>
                  <a:latin typeface="Arial"/>
                  <a:cs typeface="Arial"/>
                  <a:sym typeface="Arial"/>
                  <a:rtl val="0"/>
                </a:rPr>
                <a:t>99.9 %</a:t>
              </a:r>
            </a:p>
          </p:txBody>
        </p:sp>
      </p:grpSp>
    </p:spTree>
    <p:extLst>
      <p:ext uri="{BB962C8B-B14F-4D97-AF65-F5344CB8AC3E}">
        <p14:creationId xmlns:p14="http://schemas.microsoft.com/office/powerpoint/2010/main" val="2228455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D2A63589-F138-6AF8-3C20-5AF417E558E9}"/>
              </a:ext>
            </a:extLst>
          </p:cNvPr>
          <p:cNvSpPr txBox="1"/>
          <p:nvPr/>
        </p:nvSpPr>
        <p:spPr>
          <a:xfrm>
            <a:off x="2128348" y="771823"/>
            <a:ext cx="7747000" cy="92333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D" sz="5400" b="0" i="0" u="none" strike="noStrike" kern="1200" cap="none" spc="0" normalizeH="0" baseline="0" noProof="0" dirty="0">
                <a:ln>
                  <a:noFill/>
                </a:ln>
                <a:solidFill>
                  <a:srgbClr val="323232"/>
                </a:solidFill>
                <a:effectLst/>
                <a:uLnTx/>
                <a:uFillTx/>
                <a:latin typeface="Garamond" panose="02020404030301010803" pitchFamily="18" charset="0"/>
                <a:ea typeface="Lato" panose="020F0502020204030203" pitchFamily="34" charset="0"/>
                <a:cs typeface="Lato" panose="020F0502020204030203" pitchFamily="34" charset="0"/>
              </a:rPr>
              <a:t>Sum</a:t>
            </a:r>
            <a:r>
              <a:rPr lang="en-ID" sz="5400" dirty="0">
                <a:solidFill>
                  <a:srgbClr val="323232"/>
                </a:solidFill>
                <a:latin typeface="Garamond" panose="02020404030301010803" pitchFamily="18" charset="0"/>
                <a:ea typeface="Lato" panose="020F0502020204030203" pitchFamily="34" charset="0"/>
                <a:cs typeface="Lato" panose="020F0502020204030203" pitchFamily="34" charset="0"/>
              </a:rPr>
              <a:t>mary</a:t>
            </a:r>
            <a:endParaRPr kumimoji="0" lang="en-ID" sz="5400" b="0" i="0" u="none" strike="noStrike" kern="1200" cap="none" spc="0" normalizeH="0" baseline="0" noProof="0" dirty="0">
              <a:ln>
                <a:noFill/>
              </a:ln>
              <a:solidFill>
                <a:srgbClr val="323232"/>
              </a:solidFill>
              <a:effectLst/>
              <a:uLnTx/>
              <a:uFillTx/>
              <a:latin typeface="Garamond" panose="02020404030301010803" pitchFamily="18" charset="0"/>
              <a:ea typeface="Lato" panose="020F0502020204030203" pitchFamily="34" charset="0"/>
              <a:cs typeface="Lato" panose="020F0502020204030203" pitchFamily="34" charset="0"/>
            </a:endParaRPr>
          </a:p>
        </p:txBody>
      </p:sp>
      <p:sp>
        <p:nvSpPr>
          <p:cNvPr id="21" name="Rectangle 20">
            <a:extLst>
              <a:ext uri="{FF2B5EF4-FFF2-40B4-BE49-F238E27FC236}">
                <a16:creationId xmlns:a16="http://schemas.microsoft.com/office/drawing/2014/main" id="{FFC51B9E-B9FC-B99C-6FE3-ED6F439793F3}"/>
              </a:ext>
            </a:extLst>
          </p:cNvPr>
          <p:cNvSpPr/>
          <p:nvPr/>
        </p:nvSpPr>
        <p:spPr>
          <a:xfrm>
            <a:off x="4361928" y="656143"/>
            <a:ext cx="3279841" cy="36933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D" sz="1800" b="0" i="0" u="none" strike="noStrike" kern="1200" cap="none" spc="0" normalizeH="0" baseline="0" noProof="0" dirty="0">
                <a:ln>
                  <a:noFill/>
                </a:ln>
                <a:solidFill>
                  <a:srgbClr val="323232"/>
                </a:solidFill>
                <a:effectLst/>
                <a:uLnTx/>
                <a:uFillTx/>
                <a:latin typeface="Garamond" panose="02020404030301010803" pitchFamily="18" charset="0"/>
                <a:ea typeface="Lato Black" panose="020F0502020204030203" pitchFamily="34" charset="0"/>
                <a:cs typeface="Lato Black" panose="020F0502020204030203" pitchFamily="34" charset="0"/>
              </a:rPr>
              <a:t>Results</a:t>
            </a:r>
          </a:p>
        </p:txBody>
      </p:sp>
      <p:sp>
        <p:nvSpPr>
          <p:cNvPr id="25" name="Free-form: Shape 24">
            <a:extLst>
              <a:ext uri="{FF2B5EF4-FFF2-40B4-BE49-F238E27FC236}">
                <a16:creationId xmlns:a16="http://schemas.microsoft.com/office/drawing/2014/main" id="{4CB83878-2423-1B46-AEFF-B02E45BC57D3}"/>
              </a:ext>
            </a:extLst>
          </p:cNvPr>
          <p:cNvSpPr/>
          <p:nvPr/>
        </p:nvSpPr>
        <p:spPr>
          <a:xfrm>
            <a:off x="1832410" y="3207802"/>
            <a:ext cx="8303093" cy="698484"/>
          </a:xfrm>
          <a:custGeom>
            <a:avLst/>
            <a:gdLst>
              <a:gd name="connsiteX0" fmla="*/ 0 w 6808866"/>
              <a:gd name="connsiteY0" fmla="*/ 0 h 572785"/>
              <a:gd name="connsiteX1" fmla="*/ 6808867 w 6808866"/>
              <a:gd name="connsiteY1" fmla="*/ 0 h 572785"/>
              <a:gd name="connsiteX2" fmla="*/ 6808867 w 6808866"/>
              <a:gd name="connsiteY2" fmla="*/ 572786 h 572785"/>
              <a:gd name="connsiteX3" fmla="*/ 0 w 6808866"/>
              <a:gd name="connsiteY3" fmla="*/ 572786 h 572785"/>
            </a:gdLst>
            <a:ahLst/>
            <a:cxnLst>
              <a:cxn ang="0">
                <a:pos x="connsiteX0" y="connsiteY0"/>
              </a:cxn>
              <a:cxn ang="0">
                <a:pos x="connsiteX1" y="connsiteY1"/>
              </a:cxn>
              <a:cxn ang="0">
                <a:pos x="connsiteX2" y="connsiteY2"/>
              </a:cxn>
              <a:cxn ang="0">
                <a:pos x="connsiteX3" y="connsiteY3"/>
              </a:cxn>
            </a:cxnLst>
            <a:rect l="l" t="t" r="r" b="b"/>
            <a:pathLst>
              <a:path w="6808866" h="572785">
                <a:moveTo>
                  <a:pt x="0" y="0"/>
                </a:moveTo>
                <a:lnTo>
                  <a:pt x="6808867" y="0"/>
                </a:lnTo>
                <a:lnTo>
                  <a:pt x="6808867" y="572786"/>
                </a:lnTo>
                <a:lnTo>
                  <a:pt x="0" y="572786"/>
                </a:lnTo>
                <a:close/>
              </a:path>
            </a:pathLst>
          </a:custGeom>
          <a:solidFill>
            <a:srgbClr val="D7DFE7">
              <a:alpha val="80000"/>
            </a:srgbClr>
          </a:solidFill>
          <a:ln w="23537" cap="flat">
            <a:noFill/>
            <a:prstDash val="solid"/>
            <a:miter/>
          </a:ln>
        </p:spPr>
        <p:txBody>
          <a:bodyPr rtlCol="0" anchor="ctr"/>
          <a:lstStyle/>
          <a:p>
            <a:endParaRPr lang="en-US" dirty="0"/>
          </a:p>
        </p:txBody>
      </p:sp>
      <p:sp>
        <p:nvSpPr>
          <p:cNvPr id="26" name="Free-form: Shape 25">
            <a:extLst>
              <a:ext uri="{FF2B5EF4-FFF2-40B4-BE49-F238E27FC236}">
                <a16:creationId xmlns:a16="http://schemas.microsoft.com/office/drawing/2014/main" id="{88E4526E-2099-C17C-0298-762C77F083E8}"/>
              </a:ext>
            </a:extLst>
          </p:cNvPr>
          <p:cNvSpPr/>
          <p:nvPr/>
        </p:nvSpPr>
        <p:spPr>
          <a:xfrm>
            <a:off x="1838128" y="2513024"/>
            <a:ext cx="8297375" cy="694778"/>
          </a:xfrm>
          <a:custGeom>
            <a:avLst/>
            <a:gdLst>
              <a:gd name="connsiteX0" fmla="*/ 0 w 6804177"/>
              <a:gd name="connsiteY0" fmla="*/ 0 h 569746"/>
              <a:gd name="connsiteX1" fmla="*/ 6804178 w 6804177"/>
              <a:gd name="connsiteY1" fmla="*/ 0 h 569746"/>
              <a:gd name="connsiteX2" fmla="*/ 6804178 w 6804177"/>
              <a:gd name="connsiteY2" fmla="*/ 569746 h 569746"/>
              <a:gd name="connsiteX3" fmla="*/ 0 w 6804177"/>
              <a:gd name="connsiteY3" fmla="*/ 569746 h 569746"/>
            </a:gdLst>
            <a:ahLst/>
            <a:cxnLst>
              <a:cxn ang="0">
                <a:pos x="connsiteX0" y="connsiteY0"/>
              </a:cxn>
              <a:cxn ang="0">
                <a:pos x="connsiteX1" y="connsiteY1"/>
              </a:cxn>
              <a:cxn ang="0">
                <a:pos x="connsiteX2" y="connsiteY2"/>
              </a:cxn>
              <a:cxn ang="0">
                <a:pos x="connsiteX3" y="connsiteY3"/>
              </a:cxn>
            </a:cxnLst>
            <a:rect l="l" t="t" r="r" b="b"/>
            <a:pathLst>
              <a:path w="6804177" h="569746">
                <a:moveTo>
                  <a:pt x="0" y="0"/>
                </a:moveTo>
                <a:lnTo>
                  <a:pt x="6804178" y="0"/>
                </a:lnTo>
                <a:lnTo>
                  <a:pt x="6804178" y="569746"/>
                </a:lnTo>
                <a:lnTo>
                  <a:pt x="0" y="569746"/>
                </a:lnTo>
                <a:close/>
              </a:path>
            </a:pathLst>
          </a:custGeom>
          <a:solidFill>
            <a:srgbClr val="9BB0C3">
              <a:alpha val="80000"/>
            </a:srgbClr>
          </a:solidFill>
          <a:ln w="23537" cap="flat">
            <a:noFill/>
            <a:prstDash val="solid"/>
            <a:miter/>
          </a:ln>
        </p:spPr>
        <p:txBody>
          <a:bodyPr rtlCol="0" anchor="ctr"/>
          <a:lstStyle/>
          <a:p>
            <a:endParaRPr lang="en-US" dirty="0"/>
          </a:p>
        </p:txBody>
      </p:sp>
      <p:sp>
        <p:nvSpPr>
          <p:cNvPr id="27" name="Free-form: Shape 26">
            <a:extLst>
              <a:ext uri="{FF2B5EF4-FFF2-40B4-BE49-F238E27FC236}">
                <a16:creationId xmlns:a16="http://schemas.microsoft.com/office/drawing/2014/main" id="{3BEF7BFE-6A6D-17B0-5726-F34F018D24F0}"/>
              </a:ext>
            </a:extLst>
          </p:cNvPr>
          <p:cNvSpPr/>
          <p:nvPr/>
        </p:nvSpPr>
        <p:spPr>
          <a:xfrm>
            <a:off x="1832410" y="4614341"/>
            <a:ext cx="8303093" cy="698513"/>
          </a:xfrm>
          <a:custGeom>
            <a:avLst/>
            <a:gdLst>
              <a:gd name="connsiteX0" fmla="*/ 0 w 6808866"/>
              <a:gd name="connsiteY0" fmla="*/ 0 h 572809"/>
              <a:gd name="connsiteX1" fmla="*/ 6808867 w 6808866"/>
              <a:gd name="connsiteY1" fmla="*/ 0 h 572809"/>
              <a:gd name="connsiteX2" fmla="*/ 6808867 w 6808866"/>
              <a:gd name="connsiteY2" fmla="*/ 572809 h 572809"/>
              <a:gd name="connsiteX3" fmla="*/ 0 w 6808866"/>
              <a:gd name="connsiteY3" fmla="*/ 572809 h 572809"/>
            </a:gdLst>
            <a:ahLst/>
            <a:cxnLst>
              <a:cxn ang="0">
                <a:pos x="connsiteX0" y="connsiteY0"/>
              </a:cxn>
              <a:cxn ang="0">
                <a:pos x="connsiteX1" y="connsiteY1"/>
              </a:cxn>
              <a:cxn ang="0">
                <a:pos x="connsiteX2" y="connsiteY2"/>
              </a:cxn>
              <a:cxn ang="0">
                <a:pos x="connsiteX3" y="connsiteY3"/>
              </a:cxn>
            </a:cxnLst>
            <a:rect l="l" t="t" r="r" b="b"/>
            <a:pathLst>
              <a:path w="6808866" h="572809">
                <a:moveTo>
                  <a:pt x="0" y="0"/>
                </a:moveTo>
                <a:lnTo>
                  <a:pt x="6808867" y="0"/>
                </a:lnTo>
                <a:lnTo>
                  <a:pt x="6808867" y="572809"/>
                </a:lnTo>
                <a:lnTo>
                  <a:pt x="0" y="572809"/>
                </a:lnTo>
                <a:close/>
              </a:path>
            </a:pathLst>
          </a:custGeom>
          <a:solidFill>
            <a:srgbClr val="D7DFE7">
              <a:alpha val="80000"/>
            </a:srgbClr>
          </a:solidFill>
          <a:ln w="23537" cap="flat">
            <a:noFill/>
            <a:prstDash val="solid"/>
            <a:miter/>
          </a:ln>
        </p:spPr>
        <p:txBody>
          <a:bodyPr rtlCol="0" anchor="ctr"/>
          <a:lstStyle/>
          <a:p>
            <a:endParaRPr lang="en-US" dirty="0"/>
          </a:p>
        </p:txBody>
      </p:sp>
      <p:sp>
        <p:nvSpPr>
          <p:cNvPr id="29" name="Free-form: Shape 28">
            <a:extLst>
              <a:ext uri="{FF2B5EF4-FFF2-40B4-BE49-F238E27FC236}">
                <a16:creationId xmlns:a16="http://schemas.microsoft.com/office/drawing/2014/main" id="{0CCEB9F1-FD6D-12CA-7383-36093F444FCC}"/>
              </a:ext>
            </a:extLst>
          </p:cNvPr>
          <p:cNvSpPr/>
          <p:nvPr/>
        </p:nvSpPr>
        <p:spPr>
          <a:xfrm>
            <a:off x="1838128" y="3919563"/>
            <a:ext cx="8297375" cy="694778"/>
          </a:xfrm>
          <a:custGeom>
            <a:avLst/>
            <a:gdLst>
              <a:gd name="connsiteX0" fmla="*/ 0 w 6804177"/>
              <a:gd name="connsiteY0" fmla="*/ 0 h 569746"/>
              <a:gd name="connsiteX1" fmla="*/ 6804178 w 6804177"/>
              <a:gd name="connsiteY1" fmla="*/ 0 h 569746"/>
              <a:gd name="connsiteX2" fmla="*/ 6804178 w 6804177"/>
              <a:gd name="connsiteY2" fmla="*/ 569746 h 569746"/>
              <a:gd name="connsiteX3" fmla="*/ 0 w 6804177"/>
              <a:gd name="connsiteY3" fmla="*/ 569746 h 569746"/>
            </a:gdLst>
            <a:ahLst/>
            <a:cxnLst>
              <a:cxn ang="0">
                <a:pos x="connsiteX0" y="connsiteY0"/>
              </a:cxn>
              <a:cxn ang="0">
                <a:pos x="connsiteX1" y="connsiteY1"/>
              </a:cxn>
              <a:cxn ang="0">
                <a:pos x="connsiteX2" y="connsiteY2"/>
              </a:cxn>
              <a:cxn ang="0">
                <a:pos x="connsiteX3" y="connsiteY3"/>
              </a:cxn>
            </a:cxnLst>
            <a:rect l="l" t="t" r="r" b="b"/>
            <a:pathLst>
              <a:path w="6804177" h="569746">
                <a:moveTo>
                  <a:pt x="0" y="0"/>
                </a:moveTo>
                <a:lnTo>
                  <a:pt x="6804178" y="0"/>
                </a:lnTo>
                <a:lnTo>
                  <a:pt x="6804178" y="569746"/>
                </a:lnTo>
                <a:lnTo>
                  <a:pt x="0" y="569746"/>
                </a:lnTo>
                <a:close/>
              </a:path>
            </a:pathLst>
          </a:custGeom>
          <a:solidFill>
            <a:srgbClr val="9BB0C3">
              <a:alpha val="80000"/>
            </a:srgbClr>
          </a:solidFill>
          <a:ln w="23537" cap="flat">
            <a:noFill/>
            <a:prstDash val="solid"/>
            <a:miter/>
          </a:ln>
        </p:spPr>
        <p:txBody>
          <a:bodyPr rtlCol="0" anchor="ctr"/>
          <a:lstStyle/>
          <a:p>
            <a:endParaRPr lang="en-US" dirty="0"/>
          </a:p>
        </p:txBody>
      </p:sp>
      <p:sp>
        <p:nvSpPr>
          <p:cNvPr id="30" name="Free-form: Shape 29">
            <a:extLst>
              <a:ext uri="{FF2B5EF4-FFF2-40B4-BE49-F238E27FC236}">
                <a16:creationId xmlns:a16="http://schemas.microsoft.com/office/drawing/2014/main" id="{8CB0FB99-2AE9-30E0-0EA6-A43E7C09630B}"/>
              </a:ext>
            </a:extLst>
          </p:cNvPr>
          <p:cNvSpPr/>
          <p:nvPr/>
        </p:nvSpPr>
        <p:spPr>
          <a:xfrm>
            <a:off x="1838157" y="5310785"/>
            <a:ext cx="8297375" cy="1040184"/>
          </a:xfrm>
          <a:custGeom>
            <a:avLst/>
            <a:gdLst>
              <a:gd name="connsiteX0" fmla="*/ 0 w 6804177"/>
              <a:gd name="connsiteY0" fmla="*/ 0 h 852993"/>
              <a:gd name="connsiteX1" fmla="*/ 6804178 w 6804177"/>
              <a:gd name="connsiteY1" fmla="*/ 0 h 852993"/>
              <a:gd name="connsiteX2" fmla="*/ 6804178 w 6804177"/>
              <a:gd name="connsiteY2" fmla="*/ 852994 h 852993"/>
              <a:gd name="connsiteX3" fmla="*/ 0 w 6804177"/>
              <a:gd name="connsiteY3" fmla="*/ 852994 h 852993"/>
            </a:gdLst>
            <a:ahLst/>
            <a:cxnLst>
              <a:cxn ang="0">
                <a:pos x="connsiteX0" y="connsiteY0"/>
              </a:cxn>
              <a:cxn ang="0">
                <a:pos x="connsiteX1" y="connsiteY1"/>
              </a:cxn>
              <a:cxn ang="0">
                <a:pos x="connsiteX2" y="connsiteY2"/>
              </a:cxn>
              <a:cxn ang="0">
                <a:pos x="connsiteX3" y="connsiteY3"/>
              </a:cxn>
            </a:cxnLst>
            <a:rect l="l" t="t" r="r" b="b"/>
            <a:pathLst>
              <a:path w="6804177" h="852993">
                <a:moveTo>
                  <a:pt x="0" y="0"/>
                </a:moveTo>
                <a:lnTo>
                  <a:pt x="6804178" y="0"/>
                </a:lnTo>
                <a:lnTo>
                  <a:pt x="6804178" y="852994"/>
                </a:lnTo>
                <a:lnTo>
                  <a:pt x="0" y="852994"/>
                </a:lnTo>
                <a:close/>
              </a:path>
            </a:pathLst>
          </a:custGeom>
          <a:solidFill>
            <a:srgbClr val="9BB0C3">
              <a:alpha val="80000"/>
            </a:srgbClr>
          </a:solidFill>
          <a:ln w="23537"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7BCB9969-A514-5DE0-CD48-80B5C1877DFC}"/>
              </a:ext>
            </a:extLst>
          </p:cNvPr>
          <p:cNvSpPr/>
          <p:nvPr/>
        </p:nvSpPr>
        <p:spPr>
          <a:xfrm>
            <a:off x="3748194" y="1816579"/>
            <a:ext cx="6393026" cy="28733"/>
          </a:xfrm>
          <a:custGeom>
            <a:avLst/>
            <a:gdLst>
              <a:gd name="connsiteX0" fmla="*/ 0 w 5242535"/>
              <a:gd name="connsiteY0" fmla="*/ 0 h 23562"/>
              <a:gd name="connsiteX1" fmla="*/ 5242536 w 5242535"/>
              <a:gd name="connsiteY1" fmla="*/ 0 h 23562"/>
            </a:gdLst>
            <a:ahLst/>
            <a:cxnLst>
              <a:cxn ang="0">
                <a:pos x="connsiteX0" y="connsiteY0"/>
              </a:cxn>
              <a:cxn ang="0">
                <a:pos x="connsiteX1" y="connsiteY1"/>
              </a:cxn>
            </a:cxnLst>
            <a:rect l="l" t="t" r="r" b="b"/>
            <a:pathLst>
              <a:path w="5242535" h="23562">
                <a:moveTo>
                  <a:pt x="0" y="0"/>
                </a:moveTo>
                <a:lnTo>
                  <a:pt x="5242536" y="0"/>
                </a:lnTo>
              </a:path>
            </a:pathLst>
          </a:custGeom>
          <a:ln w="9368" cap="flat">
            <a:solidFill>
              <a:srgbClr val="000000"/>
            </a:solid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71BACE56-1CAE-0642-3676-F4067C3B6E83}"/>
              </a:ext>
            </a:extLst>
          </p:cNvPr>
          <p:cNvSpPr/>
          <p:nvPr/>
        </p:nvSpPr>
        <p:spPr>
          <a:xfrm>
            <a:off x="3742476" y="1810833"/>
            <a:ext cx="28733" cy="343510"/>
          </a:xfrm>
          <a:custGeom>
            <a:avLst/>
            <a:gdLst>
              <a:gd name="connsiteX0" fmla="*/ 0 w 23562"/>
              <a:gd name="connsiteY0" fmla="*/ 281692 h 281692"/>
              <a:gd name="connsiteX1" fmla="*/ 0 w 23562"/>
              <a:gd name="connsiteY1" fmla="*/ 0 h 281692"/>
            </a:gdLst>
            <a:ahLst/>
            <a:cxnLst>
              <a:cxn ang="0">
                <a:pos x="connsiteX0" y="connsiteY0"/>
              </a:cxn>
              <a:cxn ang="0">
                <a:pos x="connsiteX1" y="connsiteY1"/>
              </a:cxn>
            </a:cxnLst>
            <a:rect l="l" t="t" r="r" b="b"/>
            <a:pathLst>
              <a:path w="23562" h="281692">
                <a:moveTo>
                  <a:pt x="0" y="281692"/>
                </a:moveTo>
                <a:lnTo>
                  <a:pt x="0" y="0"/>
                </a:lnTo>
              </a:path>
            </a:pathLst>
          </a:custGeom>
          <a:ln w="9368" cap="flat">
            <a:solidFill>
              <a:srgbClr val="000000"/>
            </a:solidFill>
            <a:prstDash val="solid"/>
            <a:miter/>
          </a:ln>
        </p:spPr>
        <p:txBody>
          <a:bodyPr rtlCol="0" anchor="ctr"/>
          <a:lstStyle/>
          <a:p>
            <a:endParaRPr lang="en-US" dirty="0"/>
          </a:p>
        </p:txBody>
      </p:sp>
      <p:sp>
        <p:nvSpPr>
          <p:cNvPr id="33" name="Free-form: Shape 32">
            <a:extLst>
              <a:ext uri="{FF2B5EF4-FFF2-40B4-BE49-F238E27FC236}">
                <a16:creationId xmlns:a16="http://schemas.microsoft.com/office/drawing/2014/main" id="{DFBB125F-8030-735D-ABD6-5AAFEBDF0D65}"/>
              </a:ext>
            </a:extLst>
          </p:cNvPr>
          <p:cNvSpPr/>
          <p:nvPr/>
        </p:nvSpPr>
        <p:spPr>
          <a:xfrm>
            <a:off x="6423294" y="1810833"/>
            <a:ext cx="28733" cy="343510"/>
          </a:xfrm>
          <a:custGeom>
            <a:avLst/>
            <a:gdLst>
              <a:gd name="connsiteX0" fmla="*/ 0 w 23562"/>
              <a:gd name="connsiteY0" fmla="*/ 281692 h 281692"/>
              <a:gd name="connsiteX1" fmla="*/ 0 w 23562"/>
              <a:gd name="connsiteY1" fmla="*/ 0 h 281692"/>
            </a:gdLst>
            <a:ahLst/>
            <a:cxnLst>
              <a:cxn ang="0">
                <a:pos x="connsiteX0" y="connsiteY0"/>
              </a:cxn>
              <a:cxn ang="0">
                <a:pos x="connsiteX1" y="connsiteY1"/>
              </a:cxn>
            </a:cxnLst>
            <a:rect l="l" t="t" r="r" b="b"/>
            <a:pathLst>
              <a:path w="23562" h="281692">
                <a:moveTo>
                  <a:pt x="0" y="281692"/>
                </a:moveTo>
                <a:lnTo>
                  <a:pt x="0" y="0"/>
                </a:lnTo>
              </a:path>
            </a:pathLst>
          </a:custGeom>
          <a:ln w="9368" cap="flat">
            <a:solidFill>
              <a:srgbClr val="000000"/>
            </a:solid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AE45AF77-231C-8895-09F8-17594E6C213E}"/>
              </a:ext>
            </a:extLst>
          </p:cNvPr>
          <p:cNvSpPr/>
          <p:nvPr/>
        </p:nvSpPr>
        <p:spPr>
          <a:xfrm>
            <a:off x="10135503" y="1810833"/>
            <a:ext cx="28733" cy="343510"/>
          </a:xfrm>
          <a:custGeom>
            <a:avLst/>
            <a:gdLst>
              <a:gd name="connsiteX0" fmla="*/ 0 w 23562"/>
              <a:gd name="connsiteY0" fmla="*/ 281692 h 281692"/>
              <a:gd name="connsiteX1" fmla="*/ 0 w 23562"/>
              <a:gd name="connsiteY1" fmla="*/ 0 h 281692"/>
            </a:gdLst>
            <a:ahLst/>
            <a:cxnLst>
              <a:cxn ang="0">
                <a:pos x="connsiteX0" y="connsiteY0"/>
              </a:cxn>
              <a:cxn ang="0">
                <a:pos x="connsiteX1" y="connsiteY1"/>
              </a:cxn>
            </a:cxnLst>
            <a:rect l="l" t="t" r="r" b="b"/>
            <a:pathLst>
              <a:path w="23562" h="281692">
                <a:moveTo>
                  <a:pt x="0" y="281692"/>
                </a:moveTo>
                <a:lnTo>
                  <a:pt x="0" y="0"/>
                </a:lnTo>
              </a:path>
            </a:pathLst>
          </a:custGeom>
          <a:ln w="9368" cap="flat">
            <a:solidFill>
              <a:srgbClr val="000000"/>
            </a:solid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0AF2224F-85CE-99D2-5850-2563DE6A778E}"/>
              </a:ext>
            </a:extLst>
          </p:cNvPr>
          <p:cNvSpPr/>
          <p:nvPr/>
        </p:nvSpPr>
        <p:spPr>
          <a:xfrm>
            <a:off x="1832410" y="2160089"/>
            <a:ext cx="8308839" cy="28733"/>
          </a:xfrm>
          <a:custGeom>
            <a:avLst/>
            <a:gdLst>
              <a:gd name="connsiteX0" fmla="*/ 0 w 6813578"/>
              <a:gd name="connsiteY0" fmla="*/ 0 h 23562"/>
              <a:gd name="connsiteX1" fmla="*/ 6813579 w 6813578"/>
              <a:gd name="connsiteY1" fmla="*/ 0 h 23562"/>
            </a:gdLst>
            <a:ahLst/>
            <a:cxnLst>
              <a:cxn ang="0">
                <a:pos x="connsiteX0" y="connsiteY0"/>
              </a:cxn>
              <a:cxn ang="0">
                <a:pos x="connsiteX1" y="connsiteY1"/>
              </a:cxn>
            </a:cxnLst>
            <a:rect l="l" t="t" r="r" b="b"/>
            <a:pathLst>
              <a:path w="6813578" h="23562">
                <a:moveTo>
                  <a:pt x="0" y="0"/>
                </a:moveTo>
                <a:lnTo>
                  <a:pt x="6813579" y="0"/>
                </a:lnTo>
              </a:path>
            </a:pathLst>
          </a:custGeom>
          <a:ln w="9368" cap="flat">
            <a:solidFill>
              <a:srgbClr val="000000"/>
            </a:solidFill>
            <a:prstDash val="solid"/>
            <a:miter/>
          </a:ln>
        </p:spPr>
        <p:txBody>
          <a:bodyPr rtlCol="0" anchor="ctr"/>
          <a:lstStyle/>
          <a:p>
            <a:endParaRPr lang="en-US" dirty="0"/>
          </a:p>
        </p:txBody>
      </p:sp>
      <p:sp>
        <p:nvSpPr>
          <p:cNvPr id="36" name="Free-form: Shape 35">
            <a:extLst>
              <a:ext uri="{FF2B5EF4-FFF2-40B4-BE49-F238E27FC236}">
                <a16:creationId xmlns:a16="http://schemas.microsoft.com/office/drawing/2014/main" id="{6A6FA0C8-A233-6CA8-3F04-E1BEA478F32C}"/>
              </a:ext>
            </a:extLst>
          </p:cNvPr>
          <p:cNvSpPr/>
          <p:nvPr/>
        </p:nvSpPr>
        <p:spPr>
          <a:xfrm>
            <a:off x="1838128" y="2165807"/>
            <a:ext cx="28733" cy="343510"/>
          </a:xfrm>
          <a:custGeom>
            <a:avLst/>
            <a:gdLst>
              <a:gd name="connsiteX0" fmla="*/ 0 w 23562"/>
              <a:gd name="connsiteY0" fmla="*/ 281692 h 281692"/>
              <a:gd name="connsiteX1" fmla="*/ 0 w 23562"/>
              <a:gd name="connsiteY1" fmla="*/ 0 h 281692"/>
            </a:gdLst>
            <a:ahLst/>
            <a:cxnLst>
              <a:cxn ang="0">
                <a:pos x="connsiteX0" y="connsiteY0"/>
              </a:cxn>
              <a:cxn ang="0">
                <a:pos x="connsiteX1" y="connsiteY1"/>
              </a:cxn>
            </a:cxnLst>
            <a:rect l="l" t="t" r="r" b="b"/>
            <a:pathLst>
              <a:path w="23562" h="281692">
                <a:moveTo>
                  <a:pt x="0" y="281692"/>
                </a:moveTo>
                <a:lnTo>
                  <a:pt x="0" y="0"/>
                </a:lnTo>
              </a:path>
            </a:pathLst>
          </a:custGeom>
          <a:ln w="9368" cap="flat">
            <a:solidFill>
              <a:srgbClr val="000000"/>
            </a:solidFill>
            <a:prstDash val="solid"/>
            <a:miter/>
          </a:ln>
        </p:spPr>
        <p:txBody>
          <a:bodyPr rtlCol="0" anchor="ctr"/>
          <a:lstStyle/>
          <a:p>
            <a:endParaRPr lang="en-US" dirty="0"/>
          </a:p>
        </p:txBody>
      </p:sp>
      <p:sp>
        <p:nvSpPr>
          <p:cNvPr id="37" name="TextBox 36">
            <a:extLst>
              <a:ext uri="{FF2B5EF4-FFF2-40B4-BE49-F238E27FC236}">
                <a16:creationId xmlns:a16="http://schemas.microsoft.com/office/drawing/2014/main" id="{C5A1A10E-D392-2179-9A26-957DE7DDEC86}"/>
              </a:ext>
            </a:extLst>
          </p:cNvPr>
          <p:cNvSpPr txBox="1"/>
          <p:nvPr/>
        </p:nvSpPr>
        <p:spPr>
          <a:xfrm>
            <a:off x="2161798" y="2091923"/>
            <a:ext cx="1228689" cy="427575"/>
          </a:xfrm>
          <a:prstGeom prst="rect">
            <a:avLst/>
          </a:prstGeom>
          <a:noFill/>
        </p:spPr>
        <p:txBody>
          <a:bodyPr wrap="none" rtlCol="0">
            <a:spAutoFit/>
          </a:bodyPr>
          <a:lstStyle/>
          <a:p>
            <a:pPr algn="l"/>
            <a:r>
              <a:rPr lang="en-US" sz="1855" spc="0" baseline="0" dirty="0">
                <a:ln/>
                <a:solidFill>
                  <a:srgbClr val="000000"/>
                </a:solidFill>
                <a:latin typeface="Arial"/>
                <a:cs typeface="Arial"/>
                <a:sym typeface="Arial"/>
                <a:rtl val="0"/>
              </a:rPr>
              <a:t>Process</a:t>
            </a:r>
          </a:p>
        </p:txBody>
      </p:sp>
      <p:sp>
        <p:nvSpPr>
          <p:cNvPr id="38" name="Free-form: Shape 37">
            <a:extLst>
              <a:ext uri="{FF2B5EF4-FFF2-40B4-BE49-F238E27FC236}">
                <a16:creationId xmlns:a16="http://schemas.microsoft.com/office/drawing/2014/main" id="{A657CEB2-79EB-8512-F8A1-BB08F9EE40ED}"/>
              </a:ext>
            </a:extLst>
          </p:cNvPr>
          <p:cNvSpPr/>
          <p:nvPr/>
        </p:nvSpPr>
        <p:spPr>
          <a:xfrm>
            <a:off x="3734702" y="2151808"/>
            <a:ext cx="28733" cy="343510"/>
          </a:xfrm>
          <a:custGeom>
            <a:avLst/>
            <a:gdLst>
              <a:gd name="connsiteX0" fmla="*/ 0 w 23562"/>
              <a:gd name="connsiteY0" fmla="*/ 281692 h 281692"/>
              <a:gd name="connsiteX1" fmla="*/ 0 w 23562"/>
              <a:gd name="connsiteY1" fmla="*/ 0 h 281692"/>
            </a:gdLst>
            <a:ahLst/>
            <a:cxnLst>
              <a:cxn ang="0">
                <a:pos x="connsiteX0" y="connsiteY0"/>
              </a:cxn>
              <a:cxn ang="0">
                <a:pos x="connsiteX1" y="connsiteY1"/>
              </a:cxn>
            </a:cxnLst>
            <a:rect l="l" t="t" r="r" b="b"/>
            <a:pathLst>
              <a:path w="23562" h="281692">
                <a:moveTo>
                  <a:pt x="0" y="281692"/>
                </a:moveTo>
                <a:lnTo>
                  <a:pt x="0" y="0"/>
                </a:lnTo>
              </a:path>
            </a:pathLst>
          </a:custGeom>
          <a:ln w="9368" cap="flat">
            <a:solidFill>
              <a:srgbClr val="000000"/>
            </a:solidFill>
            <a:prstDash val="solid"/>
            <a:miter/>
          </a:ln>
        </p:spPr>
        <p:txBody>
          <a:bodyPr rtlCol="0" anchor="ctr"/>
          <a:lstStyle/>
          <a:p>
            <a:endParaRPr lang="en-US" dirty="0"/>
          </a:p>
        </p:txBody>
      </p:sp>
      <p:sp>
        <p:nvSpPr>
          <p:cNvPr id="39" name="TextBox 38">
            <a:extLst>
              <a:ext uri="{FF2B5EF4-FFF2-40B4-BE49-F238E27FC236}">
                <a16:creationId xmlns:a16="http://schemas.microsoft.com/office/drawing/2014/main" id="{1116192A-AAE4-0948-BFB3-FBF9406FC861}"/>
              </a:ext>
            </a:extLst>
          </p:cNvPr>
          <p:cNvSpPr txBox="1"/>
          <p:nvPr/>
        </p:nvSpPr>
        <p:spPr>
          <a:xfrm>
            <a:off x="3843092" y="2126558"/>
            <a:ext cx="481616" cy="427575"/>
          </a:xfrm>
          <a:prstGeom prst="rect">
            <a:avLst/>
          </a:prstGeom>
          <a:noFill/>
        </p:spPr>
        <p:txBody>
          <a:bodyPr wrap="none" rtlCol="0">
            <a:spAutoFit/>
          </a:bodyPr>
          <a:lstStyle/>
          <a:p>
            <a:pPr algn="l"/>
            <a:r>
              <a:rPr lang="en-US" sz="1855" spc="0" baseline="0" dirty="0">
                <a:ln/>
                <a:solidFill>
                  <a:srgbClr val="000000"/>
                </a:solidFill>
                <a:latin typeface="Arial"/>
                <a:cs typeface="Arial"/>
                <a:sym typeface="Arial"/>
                <a:rtl val="0"/>
              </a:rPr>
              <a:t>M</a:t>
            </a:r>
          </a:p>
        </p:txBody>
      </p:sp>
      <p:sp>
        <p:nvSpPr>
          <p:cNvPr id="40" name="TextBox 39">
            <a:extLst>
              <a:ext uri="{FF2B5EF4-FFF2-40B4-BE49-F238E27FC236}">
                <a16:creationId xmlns:a16="http://schemas.microsoft.com/office/drawing/2014/main" id="{E0B22F6B-5553-2419-CCAE-AF319741E1C3}"/>
              </a:ext>
            </a:extLst>
          </p:cNvPr>
          <p:cNvSpPr txBox="1"/>
          <p:nvPr/>
        </p:nvSpPr>
        <p:spPr>
          <a:xfrm>
            <a:off x="4081524" y="2255689"/>
            <a:ext cx="337947" cy="312641"/>
          </a:xfrm>
          <a:prstGeom prst="rect">
            <a:avLst/>
          </a:prstGeom>
          <a:noFill/>
        </p:spPr>
        <p:txBody>
          <a:bodyPr wrap="none" rtlCol="0">
            <a:spAutoFit/>
          </a:bodyPr>
          <a:lstStyle/>
          <a:p>
            <a:pPr algn="l"/>
            <a:r>
              <a:rPr lang="en-US" sz="1299" spc="0" baseline="0" dirty="0">
                <a:ln/>
                <a:solidFill>
                  <a:srgbClr val="000000"/>
                </a:solidFill>
                <a:latin typeface="Arial"/>
                <a:cs typeface="Arial"/>
                <a:sym typeface="Arial"/>
                <a:rtl val="0"/>
              </a:rPr>
              <a:t>s</a:t>
            </a:r>
          </a:p>
        </p:txBody>
      </p:sp>
      <p:sp>
        <p:nvSpPr>
          <p:cNvPr id="41" name="TextBox 40">
            <a:extLst>
              <a:ext uri="{FF2B5EF4-FFF2-40B4-BE49-F238E27FC236}">
                <a16:creationId xmlns:a16="http://schemas.microsoft.com/office/drawing/2014/main" id="{87D33A74-8112-64AB-D327-BD5AF5BB4030}"/>
              </a:ext>
            </a:extLst>
          </p:cNvPr>
          <p:cNvSpPr txBox="1"/>
          <p:nvPr/>
        </p:nvSpPr>
        <p:spPr>
          <a:xfrm>
            <a:off x="4253322" y="2126558"/>
            <a:ext cx="395415" cy="427575"/>
          </a:xfrm>
          <a:prstGeom prst="rect">
            <a:avLst/>
          </a:prstGeom>
          <a:noFill/>
        </p:spPr>
        <p:txBody>
          <a:bodyPr wrap="none" rtlCol="0">
            <a:spAutoFit/>
          </a:bodyPr>
          <a:lstStyle/>
          <a:p>
            <a:pPr algn="l"/>
            <a:r>
              <a:rPr lang="en-US" sz="1855" spc="0" baseline="0" dirty="0">
                <a:ln/>
                <a:solidFill>
                  <a:srgbClr val="000000"/>
                </a:solidFill>
                <a:latin typeface="Arial"/>
                <a:cs typeface="Arial"/>
                <a:sym typeface="Arial"/>
                <a:rtl val="0"/>
              </a:rPr>
              <a:t>=</a:t>
            </a:r>
          </a:p>
        </p:txBody>
      </p:sp>
      <p:sp>
        <p:nvSpPr>
          <p:cNvPr id="42" name="TextBox 41">
            <a:extLst>
              <a:ext uri="{FF2B5EF4-FFF2-40B4-BE49-F238E27FC236}">
                <a16:creationId xmlns:a16="http://schemas.microsoft.com/office/drawing/2014/main" id="{342CFC85-FE4B-63E9-DC4A-41F2CF7249FE}"/>
              </a:ext>
            </a:extLst>
          </p:cNvPr>
          <p:cNvSpPr txBox="1"/>
          <p:nvPr/>
        </p:nvSpPr>
        <p:spPr>
          <a:xfrm>
            <a:off x="4555484" y="2126558"/>
            <a:ext cx="395415" cy="427575"/>
          </a:xfrm>
          <a:prstGeom prst="rect">
            <a:avLst/>
          </a:prstGeom>
          <a:noFill/>
        </p:spPr>
        <p:txBody>
          <a:bodyPr wrap="none" rtlCol="0">
            <a:spAutoFit/>
          </a:bodyPr>
          <a:lstStyle/>
          <a:p>
            <a:pPr algn="l"/>
            <a:r>
              <a:rPr lang="en-US" sz="1855" spc="0" baseline="0" dirty="0">
                <a:ln/>
                <a:solidFill>
                  <a:srgbClr val="000000"/>
                </a:solidFill>
                <a:latin typeface="Arial"/>
                <a:cs typeface="Arial"/>
                <a:sym typeface="Arial"/>
                <a:rtl val="0"/>
              </a:rPr>
              <a:t>1</a:t>
            </a:r>
          </a:p>
        </p:txBody>
      </p:sp>
      <p:sp>
        <p:nvSpPr>
          <p:cNvPr id="43" name="TextBox 42">
            <a:extLst>
              <a:ext uri="{FF2B5EF4-FFF2-40B4-BE49-F238E27FC236}">
                <a16:creationId xmlns:a16="http://schemas.microsoft.com/office/drawing/2014/main" id="{24F8B38C-6639-3812-E40B-1154CAB628E0}"/>
              </a:ext>
            </a:extLst>
          </p:cNvPr>
          <p:cNvSpPr txBox="1"/>
          <p:nvPr/>
        </p:nvSpPr>
        <p:spPr>
          <a:xfrm>
            <a:off x="4698607" y="2126558"/>
            <a:ext cx="309214" cy="427575"/>
          </a:xfrm>
          <a:prstGeom prst="rect">
            <a:avLst/>
          </a:prstGeom>
          <a:noFill/>
        </p:spPr>
        <p:txBody>
          <a:bodyPr wrap="none" rtlCol="0">
            <a:spAutoFit/>
          </a:bodyPr>
          <a:lstStyle/>
          <a:p>
            <a:pPr algn="l"/>
            <a:r>
              <a:rPr lang="en-US" sz="1855" spc="0" baseline="0" dirty="0">
                <a:ln/>
                <a:solidFill>
                  <a:srgbClr val="000000"/>
                </a:solidFill>
                <a:latin typeface="Arial"/>
                <a:cs typeface="Arial"/>
                <a:sym typeface="Arial"/>
                <a:rtl val="0"/>
              </a:rPr>
              <a:t>.</a:t>
            </a:r>
          </a:p>
        </p:txBody>
      </p:sp>
      <p:sp>
        <p:nvSpPr>
          <p:cNvPr id="44" name="TextBox 43">
            <a:extLst>
              <a:ext uri="{FF2B5EF4-FFF2-40B4-BE49-F238E27FC236}">
                <a16:creationId xmlns:a16="http://schemas.microsoft.com/office/drawing/2014/main" id="{FABFF8B1-7F0B-BF4D-2C55-FA2DBCD4D170}"/>
              </a:ext>
            </a:extLst>
          </p:cNvPr>
          <p:cNvSpPr txBox="1"/>
          <p:nvPr/>
        </p:nvSpPr>
        <p:spPr>
          <a:xfrm>
            <a:off x="4778113" y="2126558"/>
            <a:ext cx="395415" cy="427575"/>
          </a:xfrm>
          <a:prstGeom prst="rect">
            <a:avLst/>
          </a:prstGeom>
          <a:noFill/>
        </p:spPr>
        <p:txBody>
          <a:bodyPr wrap="none" rtlCol="0">
            <a:spAutoFit/>
          </a:bodyPr>
          <a:lstStyle/>
          <a:p>
            <a:pPr algn="l"/>
            <a:r>
              <a:rPr lang="en-US" sz="1855" spc="0" baseline="0" dirty="0">
                <a:ln/>
                <a:solidFill>
                  <a:srgbClr val="000000"/>
                </a:solidFill>
                <a:latin typeface="Arial"/>
                <a:cs typeface="Arial"/>
                <a:sym typeface="Arial"/>
                <a:rtl val="0"/>
              </a:rPr>
              <a:t>4</a:t>
            </a:r>
          </a:p>
        </p:txBody>
      </p:sp>
      <p:sp>
        <p:nvSpPr>
          <p:cNvPr id="45" name="Free-form: Shape 44">
            <a:extLst>
              <a:ext uri="{FF2B5EF4-FFF2-40B4-BE49-F238E27FC236}">
                <a16:creationId xmlns:a16="http://schemas.microsoft.com/office/drawing/2014/main" id="{83AC36BE-E538-B130-3D89-6A9B0B46D078}"/>
              </a:ext>
            </a:extLst>
          </p:cNvPr>
          <p:cNvSpPr/>
          <p:nvPr/>
        </p:nvSpPr>
        <p:spPr>
          <a:xfrm>
            <a:off x="5174618" y="2173494"/>
            <a:ext cx="28733" cy="343510"/>
          </a:xfrm>
          <a:custGeom>
            <a:avLst/>
            <a:gdLst>
              <a:gd name="connsiteX0" fmla="*/ 0 w 23562"/>
              <a:gd name="connsiteY0" fmla="*/ 281692 h 281692"/>
              <a:gd name="connsiteX1" fmla="*/ 0 w 23562"/>
              <a:gd name="connsiteY1" fmla="*/ 0 h 281692"/>
            </a:gdLst>
            <a:ahLst/>
            <a:cxnLst>
              <a:cxn ang="0">
                <a:pos x="connsiteX0" y="connsiteY0"/>
              </a:cxn>
              <a:cxn ang="0">
                <a:pos x="connsiteX1" y="connsiteY1"/>
              </a:cxn>
            </a:cxnLst>
            <a:rect l="l" t="t" r="r" b="b"/>
            <a:pathLst>
              <a:path w="23562" h="281692">
                <a:moveTo>
                  <a:pt x="0" y="281692"/>
                </a:moveTo>
                <a:lnTo>
                  <a:pt x="0" y="0"/>
                </a:lnTo>
              </a:path>
            </a:pathLst>
          </a:custGeom>
          <a:ln w="9368" cap="flat">
            <a:solidFill>
              <a:srgbClr val="000000"/>
            </a:solidFill>
            <a:prstDash val="solid"/>
            <a:miter/>
          </a:ln>
        </p:spPr>
        <p:txBody>
          <a:bodyPr rtlCol="0" anchor="ctr"/>
          <a:lstStyle/>
          <a:p>
            <a:endParaRPr lang="en-US" dirty="0"/>
          </a:p>
        </p:txBody>
      </p:sp>
      <p:sp>
        <p:nvSpPr>
          <p:cNvPr id="46" name="TextBox 45">
            <a:extLst>
              <a:ext uri="{FF2B5EF4-FFF2-40B4-BE49-F238E27FC236}">
                <a16:creationId xmlns:a16="http://schemas.microsoft.com/office/drawing/2014/main" id="{30CCCE0B-B048-8E1F-5AB7-C18E556C3768}"/>
              </a:ext>
            </a:extLst>
          </p:cNvPr>
          <p:cNvSpPr txBox="1"/>
          <p:nvPr/>
        </p:nvSpPr>
        <p:spPr>
          <a:xfrm>
            <a:off x="5294829" y="2126558"/>
            <a:ext cx="481616" cy="427575"/>
          </a:xfrm>
          <a:prstGeom prst="rect">
            <a:avLst/>
          </a:prstGeom>
          <a:noFill/>
        </p:spPr>
        <p:txBody>
          <a:bodyPr wrap="none" rtlCol="0">
            <a:spAutoFit/>
          </a:bodyPr>
          <a:lstStyle/>
          <a:p>
            <a:pPr algn="l"/>
            <a:r>
              <a:rPr lang="en-US" sz="1855" spc="0" baseline="0" dirty="0">
                <a:ln/>
                <a:solidFill>
                  <a:srgbClr val="000000"/>
                </a:solidFill>
                <a:latin typeface="Arial"/>
                <a:cs typeface="Arial"/>
                <a:sym typeface="Arial"/>
                <a:rtl val="0"/>
              </a:rPr>
              <a:t>M</a:t>
            </a:r>
          </a:p>
        </p:txBody>
      </p:sp>
      <p:sp>
        <p:nvSpPr>
          <p:cNvPr id="47" name="TextBox 46">
            <a:extLst>
              <a:ext uri="{FF2B5EF4-FFF2-40B4-BE49-F238E27FC236}">
                <a16:creationId xmlns:a16="http://schemas.microsoft.com/office/drawing/2014/main" id="{8027DFB0-1BA9-4F85-5108-1F4FAAC186F1}"/>
              </a:ext>
            </a:extLst>
          </p:cNvPr>
          <p:cNvSpPr txBox="1"/>
          <p:nvPr/>
        </p:nvSpPr>
        <p:spPr>
          <a:xfrm>
            <a:off x="5533260" y="2255689"/>
            <a:ext cx="337947" cy="312641"/>
          </a:xfrm>
          <a:prstGeom prst="rect">
            <a:avLst/>
          </a:prstGeom>
          <a:noFill/>
        </p:spPr>
        <p:txBody>
          <a:bodyPr wrap="none" rtlCol="0">
            <a:spAutoFit/>
          </a:bodyPr>
          <a:lstStyle/>
          <a:p>
            <a:pPr algn="l"/>
            <a:r>
              <a:rPr lang="en-US" sz="1299" spc="0" baseline="0" dirty="0">
                <a:ln/>
                <a:solidFill>
                  <a:srgbClr val="000000"/>
                </a:solidFill>
                <a:latin typeface="Arial"/>
                <a:cs typeface="Arial"/>
                <a:sym typeface="Arial"/>
                <a:rtl val="0"/>
              </a:rPr>
              <a:t>s</a:t>
            </a:r>
          </a:p>
        </p:txBody>
      </p:sp>
      <p:sp>
        <p:nvSpPr>
          <p:cNvPr id="48" name="TextBox 47">
            <a:extLst>
              <a:ext uri="{FF2B5EF4-FFF2-40B4-BE49-F238E27FC236}">
                <a16:creationId xmlns:a16="http://schemas.microsoft.com/office/drawing/2014/main" id="{CD019FA0-8182-8EA3-75DB-197529BEE077}"/>
              </a:ext>
            </a:extLst>
          </p:cNvPr>
          <p:cNvSpPr txBox="1"/>
          <p:nvPr/>
        </p:nvSpPr>
        <p:spPr>
          <a:xfrm>
            <a:off x="5705059" y="2126558"/>
            <a:ext cx="395415" cy="427575"/>
          </a:xfrm>
          <a:prstGeom prst="rect">
            <a:avLst/>
          </a:prstGeom>
          <a:noFill/>
        </p:spPr>
        <p:txBody>
          <a:bodyPr wrap="none" rtlCol="0">
            <a:spAutoFit/>
          </a:bodyPr>
          <a:lstStyle/>
          <a:p>
            <a:pPr algn="l"/>
            <a:r>
              <a:rPr lang="en-US" sz="1855" spc="0" baseline="0" dirty="0">
                <a:ln/>
                <a:solidFill>
                  <a:srgbClr val="000000"/>
                </a:solidFill>
                <a:latin typeface="Arial"/>
                <a:cs typeface="Arial"/>
                <a:sym typeface="Arial"/>
                <a:rtl val="0"/>
              </a:rPr>
              <a:t>=</a:t>
            </a:r>
          </a:p>
        </p:txBody>
      </p:sp>
      <p:sp>
        <p:nvSpPr>
          <p:cNvPr id="49" name="TextBox 48">
            <a:extLst>
              <a:ext uri="{FF2B5EF4-FFF2-40B4-BE49-F238E27FC236}">
                <a16:creationId xmlns:a16="http://schemas.microsoft.com/office/drawing/2014/main" id="{EBF89C9B-303F-FA01-6BC4-341FA5389E75}"/>
              </a:ext>
            </a:extLst>
          </p:cNvPr>
          <p:cNvSpPr txBox="1"/>
          <p:nvPr/>
        </p:nvSpPr>
        <p:spPr>
          <a:xfrm>
            <a:off x="6007221" y="2126558"/>
            <a:ext cx="395415" cy="427575"/>
          </a:xfrm>
          <a:prstGeom prst="rect">
            <a:avLst/>
          </a:prstGeom>
          <a:noFill/>
        </p:spPr>
        <p:txBody>
          <a:bodyPr wrap="none" rtlCol="0">
            <a:spAutoFit/>
          </a:bodyPr>
          <a:lstStyle/>
          <a:p>
            <a:pPr algn="l"/>
            <a:r>
              <a:rPr lang="en-US" sz="1855" spc="0" baseline="0" dirty="0">
                <a:ln/>
                <a:solidFill>
                  <a:srgbClr val="000000"/>
                </a:solidFill>
                <a:latin typeface="Arial"/>
                <a:cs typeface="Arial"/>
                <a:sym typeface="Arial"/>
                <a:rtl val="0"/>
              </a:rPr>
              <a:t>2</a:t>
            </a:r>
          </a:p>
        </p:txBody>
      </p:sp>
      <p:sp>
        <p:nvSpPr>
          <p:cNvPr id="50" name="Free-form: Shape 49">
            <a:extLst>
              <a:ext uri="{FF2B5EF4-FFF2-40B4-BE49-F238E27FC236}">
                <a16:creationId xmlns:a16="http://schemas.microsoft.com/office/drawing/2014/main" id="{1C40E5C2-34A0-DE70-7C6A-29FCFFA01118}"/>
              </a:ext>
            </a:extLst>
          </p:cNvPr>
          <p:cNvSpPr/>
          <p:nvPr/>
        </p:nvSpPr>
        <p:spPr>
          <a:xfrm>
            <a:off x="6420794" y="2163993"/>
            <a:ext cx="28733" cy="343510"/>
          </a:xfrm>
          <a:custGeom>
            <a:avLst/>
            <a:gdLst>
              <a:gd name="connsiteX0" fmla="*/ 0 w 23562"/>
              <a:gd name="connsiteY0" fmla="*/ 281692 h 281692"/>
              <a:gd name="connsiteX1" fmla="*/ 0 w 23562"/>
              <a:gd name="connsiteY1" fmla="*/ 0 h 281692"/>
            </a:gdLst>
            <a:ahLst/>
            <a:cxnLst>
              <a:cxn ang="0">
                <a:pos x="connsiteX0" y="connsiteY0"/>
              </a:cxn>
              <a:cxn ang="0">
                <a:pos x="connsiteX1" y="connsiteY1"/>
              </a:cxn>
            </a:cxnLst>
            <a:rect l="l" t="t" r="r" b="b"/>
            <a:pathLst>
              <a:path w="23562" h="281692">
                <a:moveTo>
                  <a:pt x="0" y="281692"/>
                </a:moveTo>
                <a:lnTo>
                  <a:pt x="0" y="0"/>
                </a:lnTo>
              </a:path>
            </a:pathLst>
          </a:custGeom>
          <a:ln w="9368" cap="flat">
            <a:solidFill>
              <a:srgbClr val="000000"/>
            </a:solidFill>
            <a:prstDash val="solid"/>
            <a:miter/>
          </a:ln>
        </p:spPr>
        <p:txBody>
          <a:bodyPr rtlCol="0" anchor="ctr"/>
          <a:lstStyle/>
          <a:p>
            <a:endParaRPr lang="en-US" dirty="0"/>
          </a:p>
        </p:txBody>
      </p:sp>
      <p:sp>
        <p:nvSpPr>
          <p:cNvPr id="51" name="TextBox 50">
            <a:extLst>
              <a:ext uri="{FF2B5EF4-FFF2-40B4-BE49-F238E27FC236}">
                <a16:creationId xmlns:a16="http://schemas.microsoft.com/office/drawing/2014/main" id="{73AAD5B4-172C-4BAA-8CCC-15540DB9C6B1}"/>
              </a:ext>
            </a:extLst>
          </p:cNvPr>
          <p:cNvSpPr txBox="1"/>
          <p:nvPr/>
        </p:nvSpPr>
        <p:spPr>
          <a:xfrm>
            <a:off x="6523910" y="2126558"/>
            <a:ext cx="481616" cy="427575"/>
          </a:xfrm>
          <a:prstGeom prst="rect">
            <a:avLst/>
          </a:prstGeom>
          <a:noFill/>
        </p:spPr>
        <p:txBody>
          <a:bodyPr wrap="none" rtlCol="0">
            <a:spAutoFit/>
          </a:bodyPr>
          <a:lstStyle/>
          <a:p>
            <a:pPr algn="l"/>
            <a:r>
              <a:rPr lang="en-US" sz="1855" spc="0" baseline="0" dirty="0">
                <a:ln/>
                <a:solidFill>
                  <a:srgbClr val="000000"/>
                </a:solidFill>
                <a:latin typeface="Arial"/>
                <a:cs typeface="Arial"/>
                <a:sym typeface="Arial"/>
                <a:rtl val="0"/>
              </a:rPr>
              <a:t>M</a:t>
            </a:r>
          </a:p>
        </p:txBody>
      </p:sp>
      <p:sp>
        <p:nvSpPr>
          <p:cNvPr id="52" name="TextBox 51">
            <a:extLst>
              <a:ext uri="{FF2B5EF4-FFF2-40B4-BE49-F238E27FC236}">
                <a16:creationId xmlns:a16="http://schemas.microsoft.com/office/drawing/2014/main" id="{CEB7DB6F-E10B-DA1D-559A-963E952F827B}"/>
              </a:ext>
            </a:extLst>
          </p:cNvPr>
          <p:cNvSpPr txBox="1"/>
          <p:nvPr/>
        </p:nvSpPr>
        <p:spPr>
          <a:xfrm>
            <a:off x="6762369" y="2255689"/>
            <a:ext cx="337947" cy="312641"/>
          </a:xfrm>
          <a:prstGeom prst="rect">
            <a:avLst/>
          </a:prstGeom>
          <a:noFill/>
        </p:spPr>
        <p:txBody>
          <a:bodyPr wrap="none" rtlCol="0">
            <a:spAutoFit/>
          </a:bodyPr>
          <a:lstStyle/>
          <a:p>
            <a:pPr algn="l"/>
            <a:r>
              <a:rPr lang="en-US" sz="1299" spc="0" baseline="0" dirty="0">
                <a:ln/>
                <a:solidFill>
                  <a:srgbClr val="000000"/>
                </a:solidFill>
                <a:latin typeface="Arial"/>
                <a:cs typeface="Arial"/>
                <a:sym typeface="Arial"/>
                <a:rtl val="0"/>
              </a:rPr>
              <a:t>s</a:t>
            </a:r>
          </a:p>
        </p:txBody>
      </p:sp>
      <p:sp>
        <p:nvSpPr>
          <p:cNvPr id="53" name="TextBox 52">
            <a:extLst>
              <a:ext uri="{FF2B5EF4-FFF2-40B4-BE49-F238E27FC236}">
                <a16:creationId xmlns:a16="http://schemas.microsoft.com/office/drawing/2014/main" id="{1587AFE6-309F-7F5C-1666-4F5A0ABE2BED}"/>
              </a:ext>
            </a:extLst>
          </p:cNvPr>
          <p:cNvSpPr txBox="1"/>
          <p:nvPr/>
        </p:nvSpPr>
        <p:spPr>
          <a:xfrm>
            <a:off x="6934111" y="2126558"/>
            <a:ext cx="395415" cy="427575"/>
          </a:xfrm>
          <a:prstGeom prst="rect">
            <a:avLst/>
          </a:prstGeom>
          <a:noFill/>
        </p:spPr>
        <p:txBody>
          <a:bodyPr wrap="none" rtlCol="0">
            <a:spAutoFit/>
          </a:bodyPr>
          <a:lstStyle/>
          <a:p>
            <a:pPr algn="l"/>
            <a:r>
              <a:rPr lang="en-US" sz="1855" spc="0" baseline="0" dirty="0">
                <a:ln/>
                <a:solidFill>
                  <a:srgbClr val="000000"/>
                </a:solidFill>
                <a:latin typeface="Arial"/>
                <a:cs typeface="Arial"/>
                <a:sym typeface="Arial"/>
                <a:rtl val="0"/>
              </a:rPr>
              <a:t>=</a:t>
            </a:r>
          </a:p>
        </p:txBody>
      </p:sp>
      <p:sp>
        <p:nvSpPr>
          <p:cNvPr id="54" name="TextBox 53">
            <a:extLst>
              <a:ext uri="{FF2B5EF4-FFF2-40B4-BE49-F238E27FC236}">
                <a16:creationId xmlns:a16="http://schemas.microsoft.com/office/drawing/2014/main" id="{FC0BD5CB-EF14-58CA-16C4-5B14DFE55AC3}"/>
              </a:ext>
            </a:extLst>
          </p:cNvPr>
          <p:cNvSpPr txBox="1"/>
          <p:nvPr/>
        </p:nvSpPr>
        <p:spPr>
          <a:xfrm>
            <a:off x="7236302" y="2126558"/>
            <a:ext cx="395415" cy="427575"/>
          </a:xfrm>
          <a:prstGeom prst="rect">
            <a:avLst/>
          </a:prstGeom>
          <a:noFill/>
        </p:spPr>
        <p:txBody>
          <a:bodyPr wrap="none" rtlCol="0">
            <a:spAutoFit/>
          </a:bodyPr>
          <a:lstStyle/>
          <a:p>
            <a:pPr algn="l"/>
            <a:r>
              <a:rPr lang="en-US" sz="1855" spc="0" baseline="0" dirty="0">
                <a:ln/>
                <a:solidFill>
                  <a:srgbClr val="000000"/>
                </a:solidFill>
                <a:latin typeface="Arial"/>
                <a:cs typeface="Arial"/>
                <a:sym typeface="Arial"/>
                <a:rtl val="0"/>
              </a:rPr>
              <a:t>1</a:t>
            </a:r>
          </a:p>
        </p:txBody>
      </p:sp>
      <p:sp>
        <p:nvSpPr>
          <p:cNvPr id="55" name="TextBox 54">
            <a:extLst>
              <a:ext uri="{FF2B5EF4-FFF2-40B4-BE49-F238E27FC236}">
                <a16:creationId xmlns:a16="http://schemas.microsoft.com/office/drawing/2014/main" id="{D344F9A8-CCFA-7C2D-3E0C-84E7F9248D9D}"/>
              </a:ext>
            </a:extLst>
          </p:cNvPr>
          <p:cNvSpPr txBox="1"/>
          <p:nvPr/>
        </p:nvSpPr>
        <p:spPr>
          <a:xfrm>
            <a:off x="7379423" y="2126558"/>
            <a:ext cx="309214" cy="427575"/>
          </a:xfrm>
          <a:prstGeom prst="rect">
            <a:avLst/>
          </a:prstGeom>
          <a:noFill/>
        </p:spPr>
        <p:txBody>
          <a:bodyPr wrap="none" rtlCol="0">
            <a:spAutoFit/>
          </a:bodyPr>
          <a:lstStyle/>
          <a:p>
            <a:pPr algn="l"/>
            <a:r>
              <a:rPr lang="en-US" sz="1855" spc="0" baseline="0" dirty="0">
                <a:ln/>
                <a:solidFill>
                  <a:srgbClr val="000000"/>
                </a:solidFill>
                <a:latin typeface="Arial"/>
                <a:cs typeface="Arial"/>
                <a:sym typeface="Arial"/>
                <a:rtl val="0"/>
              </a:rPr>
              <a:t>.</a:t>
            </a:r>
          </a:p>
        </p:txBody>
      </p:sp>
      <p:sp>
        <p:nvSpPr>
          <p:cNvPr id="56" name="TextBox 55">
            <a:extLst>
              <a:ext uri="{FF2B5EF4-FFF2-40B4-BE49-F238E27FC236}">
                <a16:creationId xmlns:a16="http://schemas.microsoft.com/office/drawing/2014/main" id="{1A272654-05B8-96DF-F24D-303CB42B86AF}"/>
              </a:ext>
            </a:extLst>
          </p:cNvPr>
          <p:cNvSpPr txBox="1"/>
          <p:nvPr/>
        </p:nvSpPr>
        <p:spPr>
          <a:xfrm>
            <a:off x="7458958" y="2126558"/>
            <a:ext cx="395415" cy="427575"/>
          </a:xfrm>
          <a:prstGeom prst="rect">
            <a:avLst/>
          </a:prstGeom>
          <a:noFill/>
        </p:spPr>
        <p:txBody>
          <a:bodyPr wrap="none" rtlCol="0">
            <a:spAutoFit/>
          </a:bodyPr>
          <a:lstStyle/>
          <a:p>
            <a:pPr algn="l"/>
            <a:r>
              <a:rPr lang="en-US" sz="1855" spc="0" baseline="0" dirty="0">
                <a:ln/>
                <a:solidFill>
                  <a:srgbClr val="000000"/>
                </a:solidFill>
                <a:latin typeface="Arial"/>
                <a:cs typeface="Arial"/>
                <a:sym typeface="Arial"/>
                <a:rtl val="0"/>
              </a:rPr>
              <a:t>4</a:t>
            </a:r>
          </a:p>
        </p:txBody>
      </p:sp>
      <p:sp>
        <p:nvSpPr>
          <p:cNvPr id="57" name="Free-form: Shape 56">
            <a:extLst>
              <a:ext uri="{FF2B5EF4-FFF2-40B4-BE49-F238E27FC236}">
                <a16:creationId xmlns:a16="http://schemas.microsoft.com/office/drawing/2014/main" id="{6615E612-52AF-A855-F71E-3D47179D7A9A}"/>
              </a:ext>
            </a:extLst>
          </p:cNvPr>
          <p:cNvSpPr/>
          <p:nvPr/>
        </p:nvSpPr>
        <p:spPr>
          <a:xfrm>
            <a:off x="7853567" y="2168623"/>
            <a:ext cx="28733" cy="343510"/>
          </a:xfrm>
          <a:custGeom>
            <a:avLst/>
            <a:gdLst>
              <a:gd name="connsiteX0" fmla="*/ 0 w 23562"/>
              <a:gd name="connsiteY0" fmla="*/ 281692 h 281692"/>
              <a:gd name="connsiteX1" fmla="*/ 0 w 23562"/>
              <a:gd name="connsiteY1" fmla="*/ 0 h 281692"/>
            </a:gdLst>
            <a:ahLst/>
            <a:cxnLst>
              <a:cxn ang="0">
                <a:pos x="connsiteX0" y="connsiteY0"/>
              </a:cxn>
              <a:cxn ang="0">
                <a:pos x="connsiteX1" y="connsiteY1"/>
              </a:cxn>
            </a:cxnLst>
            <a:rect l="l" t="t" r="r" b="b"/>
            <a:pathLst>
              <a:path w="23562" h="281692">
                <a:moveTo>
                  <a:pt x="0" y="281692"/>
                </a:moveTo>
                <a:lnTo>
                  <a:pt x="0" y="0"/>
                </a:lnTo>
              </a:path>
            </a:pathLst>
          </a:custGeom>
          <a:ln w="9368" cap="flat">
            <a:solidFill>
              <a:srgbClr val="000000"/>
            </a:solidFill>
            <a:prstDash val="solid"/>
            <a:miter/>
          </a:ln>
        </p:spPr>
        <p:txBody>
          <a:bodyPr rtlCol="0" anchor="ctr"/>
          <a:lstStyle/>
          <a:p>
            <a:endParaRPr lang="en-US" dirty="0"/>
          </a:p>
        </p:txBody>
      </p:sp>
      <p:sp>
        <p:nvSpPr>
          <p:cNvPr id="58" name="TextBox 57">
            <a:extLst>
              <a:ext uri="{FF2B5EF4-FFF2-40B4-BE49-F238E27FC236}">
                <a16:creationId xmlns:a16="http://schemas.microsoft.com/office/drawing/2014/main" id="{66278917-1F57-D586-ACAF-289A08DFB56C}"/>
              </a:ext>
            </a:extLst>
          </p:cNvPr>
          <p:cNvSpPr txBox="1"/>
          <p:nvPr/>
        </p:nvSpPr>
        <p:spPr>
          <a:xfrm>
            <a:off x="8491328" y="2126558"/>
            <a:ext cx="481616" cy="427575"/>
          </a:xfrm>
          <a:prstGeom prst="rect">
            <a:avLst/>
          </a:prstGeom>
          <a:noFill/>
        </p:spPr>
        <p:txBody>
          <a:bodyPr wrap="none" rtlCol="0">
            <a:spAutoFit/>
          </a:bodyPr>
          <a:lstStyle/>
          <a:p>
            <a:pPr algn="l"/>
            <a:r>
              <a:rPr lang="en-US" sz="1855" spc="0" baseline="0" dirty="0">
                <a:ln/>
                <a:solidFill>
                  <a:srgbClr val="000000"/>
                </a:solidFill>
                <a:latin typeface="Arial"/>
                <a:cs typeface="Arial"/>
                <a:sym typeface="Arial"/>
                <a:rtl val="0"/>
              </a:rPr>
              <a:t>M</a:t>
            </a:r>
          </a:p>
        </p:txBody>
      </p:sp>
      <p:sp>
        <p:nvSpPr>
          <p:cNvPr id="59" name="TextBox 58">
            <a:extLst>
              <a:ext uri="{FF2B5EF4-FFF2-40B4-BE49-F238E27FC236}">
                <a16:creationId xmlns:a16="http://schemas.microsoft.com/office/drawing/2014/main" id="{F6C83C40-F1DB-9227-3DE0-A6B880953FBE}"/>
              </a:ext>
            </a:extLst>
          </p:cNvPr>
          <p:cNvSpPr txBox="1"/>
          <p:nvPr/>
        </p:nvSpPr>
        <p:spPr>
          <a:xfrm>
            <a:off x="8729788" y="2255689"/>
            <a:ext cx="337947" cy="312641"/>
          </a:xfrm>
          <a:prstGeom prst="rect">
            <a:avLst/>
          </a:prstGeom>
          <a:noFill/>
        </p:spPr>
        <p:txBody>
          <a:bodyPr wrap="none" rtlCol="0">
            <a:spAutoFit/>
          </a:bodyPr>
          <a:lstStyle/>
          <a:p>
            <a:pPr algn="l"/>
            <a:r>
              <a:rPr lang="en-US" sz="1299" spc="0" baseline="0" dirty="0">
                <a:ln/>
                <a:solidFill>
                  <a:srgbClr val="000000"/>
                </a:solidFill>
                <a:latin typeface="Arial"/>
                <a:cs typeface="Arial"/>
                <a:sym typeface="Arial"/>
                <a:rtl val="0"/>
              </a:rPr>
              <a:t>s</a:t>
            </a:r>
          </a:p>
        </p:txBody>
      </p:sp>
      <p:sp>
        <p:nvSpPr>
          <p:cNvPr id="60" name="TextBox 59">
            <a:extLst>
              <a:ext uri="{FF2B5EF4-FFF2-40B4-BE49-F238E27FC236}">
                <a16:creationId xmlns:a16="http://schemas.microsoft.com/office/drawing/2014/main" id="{90BCA367-7337-DFE8-3900-C3DEAE7A2EFB}"/>
              </a:ext>
            </a:extLst>
          </p:cNvPr>
          <p:cNvSpPr txBox="1"/>
          <p:nvPr/>
        </p:nvSpPr>
        <p:spPr>
          <a:xfrm>
            <a:off x="8901558" y="2126558"/>
            <a:ext cx="395415" cy="427575"/>
          </a:xfrm>
          <a:prstGeom prst="rect">
            <a:avLst/>
          </a:prstGeom>
          <a:noFill/>
        </p:spPr>
        <p:txBody>
          <a:bodyPr wrap="none" rtlCol="0">
            <a:spAutoFit/>
          </a:bodyPr>
          <a:lstStyle/>
          <a:p>
            <a:pPr algn="l"/>
            <a:r>
              <a:rPr lang="en-US" sz="1855" spc="0" baseline="0" dirty="0">
                <a:ln/>
                <a:solidFill>
                  <a:srgbClr val="000000"/>
                </a:solidFill>
                <a:latin typeface="Arial"/>
                <a:cs typeface="Arial"/>
                <a:sym typeface="Arial"/>
                <a:rtl val="0"/>
              </a:rPr>
              <a:t>=</a:t>
            </a:r>
          </a:p>
        </p:txBody>
      </p:sp>
      <p:sp>
        <p:nvSpPr>
          <p:cNvPr id="61" name="TextBox 60">
            <a:extLst>
              <a:ext uri="{FF2B5EF4-FFF2-40B4-BE49-F238E27FC236}">
                <a16:creationId xmlns:a16="http://schemas.microsoft.com/office/drawing/2014/main" id="{8601538C-0628-21C0-24CF-05213D31E9C1}"/>
              </a:ext>
            </a:extLst>
          </p:cNvPr>
          <p:cNvSpPr txBox="1"/>
          <p:nvPr/>
        </p:nvSpPr>
        <p:spPr>
          <a:xfrm>
            <a:off x="9203720" y="2126558"/>
            <a:ext cx="395415" cy="427575"/>
          </a:xfrm>
          <a:prstGeom prst="rect">
            <a:avLst/>
          </a:prstGeom>
          <a:noFill/>
        </p:spPr>
        <p:txBody>
          <a:bodyPr wrap="none" rtlCol="0">
            <a:spAutoFit/>
          </a:bodyPr>
          <a:lstStyle/>
          <a:p>
            <a:pPr algn="l"/>
            <a:r>
              <a:rPr lang="en-US" sz="1855" spc="0" baseline="0" dirty="0">
                <a:ln/>
                <a:solidFill>
                  <a:srgbClr val="000000"/>
                </a:solidFill>
                <a:latin typeface="Arial"/>
                <a:cs typeface="Arial"/>
                <a:sym typeface="Arial"/>
                <a:rtl val="0"/>
              </a:rPr>
              <a:t>2</a:t>
            </a:r>
          </a:p>
        </p:txBody>
      </p:sp>
      <p:sp>
        <p:nvSpPr>
          <p:cNvPr id="62" name="Free-form: Shape 61">
            <a:extLst>
              <a:ext uri="{FF2B5EF4-FFF2-40B4-BE49-F238E27FC236}">
                <a16:creationId xmlns:a16="http://schemas.microsoft.com/office/drawing/2014/main" id="{7C141BD1-226B-9C62-B328-3B57FB0C7BD6}"/>
              </a:ext>
            </a:extLst>
          </p:cNvPr>
          <p:cNvSpPr/>
          <p:nvPr/>
        </p:nvSpPr>
        <p:spPr>
          <a:xfrm>
            <a:off x="10135503" y="2165807"/>
            <a:ext cx="28733" cy="343510"/>
          </a:xfrm>
          <a:custGeom>
            <a:avLst/>
            <a:gdLst>
              <a:gd name="connsiteX0" fmla="*/ 0 w 23562"/>
              <a:gd name="connsiteY0" fmla="*/ 281692 h 281692"/>
              <a:gd name="connsiteX1" fmla="*/ 0 w 23562"/>
              <a:gd name="connsiteY1" fmla="*/ 0 h 281692"/>
            </a:gdLst>
            <a:ahLst/>
            <a:cxnLst>
              <a:cxn ang="0">
                <a:pos x="connsiteX0" y="connsiteY0"/>
              </a:cxn>
              <a:cxn ang="0">
                <a:pos x="connsiteX1" y="connsiteY1"/>
              </a:cxn>
            </a:cxnLst>
            <a:rect l="l" t="t" r="r" b="b"/>
            <a:pathLst>
              <a:path w="23562" h="281692">
                <a:moveTo>
                  <a:pt x="0" y="281692"/>
                </a:moveTo>
                <a:lnTo>
                  <a:pt x="0" y="0"/>
                </a:lnTo>
              </a:path>
            </a:pathLst>
          </a:custGeom>
          <a:ln w="9368" cap="flat">
            <a:solidFill>
              <a:srgbClr val="000000"/>
            </a:solid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99E86D73-3E8D-D5FC-F175-FE3318307EED}"/>
              </a:ext>
            </a:extLst>
          </p:cNvPr>
          <p:cNvSpPr/>
          <p:nvPr/>
        </p:nvSpPr>
        <p:spPr>
          <a:xfrm>
            <a:off x="1832410" y="2515035"/>
            <a:ext cx="8308839" cy="28733"/>
          </a:xfrm>
          <a:custGeom>
            <a:avLst/>
            <a:gdLst>
              <a:gd name="connsiteX0" fmla="*/ 0 w 6813578"/>
              <a:gd name="connsiteY0" fmla="*/ 0 h 23562"/>
              <a:gd name="connsiteX1" fmla="*/ 6813579 w 6813578"/>
              <a:gd name="connsiteY1" fmla="*/ 0 h 23562"/>
            </a:gdLst>
            <a:ahLst/>
            <a:cxnLst>
              <a:cxn ang="0">
                <a:pos x="connsiteX0" y="connsiteY0"/>
              </a:cxn>
              <a:cxn ang="0">
                <a:pos x="connsiteX1" y="connsiteY1"/>
              </a:cxn>
            </a:cxnLst>
            <a:rect l="l" t="t" r="r" b="b"/>
            <a:pathLst>
              <a:path w="6813578" h="23562">
                <a:moveTo>
                  <a:pt x="0" y="0"/>
                </a:moveTo>
                <a:lnTo>
                  <a:pt x="6813579" y="0"/>
                </a:lnTo>
              </a:path>
            </a:pathLst>
          </a:custGeom>
          <a:ln w="9368" cap="flat">
            <a:solidFill>
              <a:srgbClr val="000000"/>
            </a:solid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5432E9A8-4B2D-1E31-62B8-372E699D7337}"/>
              </a:ext>
            </a:extLst>
          </p:cNvPr>
          <p:cNvSpPr/>
          <p:nvPr/>
        </p:nvSpPr>
        <p:spPr>
          <a:xfrm>
            <a:off x="1838128" y="2520782"/>
            <a:ext cx="28733" cy="343510"/>
          </a:xfrm>
          <a:custGeom>
            <a:avLst/>
            <a:gdLst>
              <a:gd name="connsiteX0" fmla="*/ 0 w 23562"/>
              <a:gd name="connsiteY0" fmla="*/ 281692 h 281692"/>
              <a:gd name="connsiteX1" fmla="*/ 0 w 23562"/>
              <a:gd name="connsiteY1" fmla="*/ 0 h 281692"/>
            </a:gdLst>
            <a:ahLst/>
            <a:cxnLst>
              <a:cxn ang="0">
                <a:pos x="connsiteX0" y="connsiteY0"/>
              </a:cxn>
              <a:cxn ang="0">
                <a:pos x="connsiteX1" y="connsiteY1"/>
              </a:cxn>
            </a:cxnLst>
            <a:rect l="l" t="t" r="r" b="b"/>
            <a:pathLst>
              <a:path w="23562" h="281692">
                <a:moveTo>
                  <a:pt x="0" y="281692"/>
                </a:moveTo>
                <a:lnTo>
                  <a:pt x="0" y="0"/>
                </a:lnTo>
              </a:path>
            </a:pathLst>
          </a:custGeom>
          <a:ln w="9368" cap="flat">
            <a:solidFill>
              <a:srgbClr val="000000"/>
            </a:solidFill>
            <a:prstDash val="solid"/>
            <a:miter/>
          </a:ln>
        </p:spPr>
        <p:txBody>
          <a:bodyPr rtlCol="0" anchor="ctr"/>
          <a:lstStyle/>
          <a:p>
            <a:endParaRPr lang="en-US" dirty="0"/>
          </a:p>
        </p:txBody>
      </p:sp>
      <p:sp>
        <p:nvSpPr>
          <p:cNvPr id="65" name="TextBox 64">
            <a:extLst>
              <a:ext uri="{FF2B5EF4-FFF2-40B4-BE49-F238E27FC236}">
                <a16:creationId xmlns:a16="http://schemas.microsoft.com/office/drawing/2014/main" id="{24016EEC-BF78-DA63-BA10-AE170ED79CF4}"/>
              </a:ext>
            </a:extLst>
          </p:cNvPr>
          <p:cNvSpPr txBox="1"/>
          <p:nvPr/>
        </p:nvSpPr>
        <p:spPr>
          <a:xfrm>
            <a:off x="1904109" y="2446869"/>
            <a:ext cx="424148" cy="427575"/>
          </a:xfrm>
          <a:prstGeom prst="rect">
            <a:avLst/>
          </a:prstGeom>
          <a:noFill/>
        </p:spPr>
        <p:txBody>
          <a:bodyPr wrap="none" rtlCol="0">
            <a:spAutoFit/>
          </a:bodyPr>
          <a:lstStyle/>
          <a:p>
            <a:pPr algn="l"/>
            <a:r>
              <a:rPr lang="en-US" sz="1855" spc="0" baseline="0" dirty="0">
                <a:ln/>
                <a:solidFill>
                  <a:srgbClr val="000000"/>
                </a:solidFill>
                <a:latin typeface="Arial"/>
                <a:cs typeface="Arial"/>
                <a:sym typeface="Arial"/>
                <a:rtl val="0"/>
              </a:rPr>
              <a:t>P</a:t>
            </a:r>
          </a:p>
        </p:txBody>
      </p:sp>
      <p:sp>
        <p:nvSpPr>
          <p:cNvPr id="66" name="TextBox 65">
            <a:extLst>
              <a:ext uri="{FF2B5EF4-FFF2-40B4-BE49-F238E27FC236}">
                <a16:creationId xmlns:a16="http://schemas.microsoft.com/office/drawing/2014/main" id="{DA424869-E1BB-CE4D-3DAB-6783992B83EE}"/>
              </a:ext>
            </a:extLst>
          </p:cNvPr>
          <p:cNvSpPr txBox="1"/>
          <p:nvPr/>
        </p:nvSpPr>
        <p:spPr>
          <a:xfrm>
            <a:off x="2079008" y="2576032"/>
            <a:ext cx="337947" cy="312641"/>
          </a:xfrm>
          <a:prstGeom prst="rect">
            <a:avLst/>
          </a:prstGeom>
          <a:noFill/>
        </p:spPr>
        <p:txBody>
          <a:bodyPr wrap="none" rtlCol="0">
            <a:spAutoFit/>
          </a:bodyPr>
          <a:lstStyle/>
          <a:p>
            <a:pPr algn="l"/>
            <a:r>
              <a:rPr lang="en-US" sz="1299" spc="0" baseline="0" dirty="0">
                <a:ln/>
                <a:solidFill>
                  <a:srgbClr val="000000"/>
                </a:solidFill>
                <a:latin typeface="Arial"/>
                <a:cs typeface="Arial"/>
                <a:sym typeface="Arial"/>
                <a:rtl val="0"/>
              </a:rPr>
              <a:t>1</a:t>
            </a:r>
          </a:p>
        </p:txBody>
      </p:sp>
      <p:sp>
        <p:nvSpPr>
          <p:cNvPr id="67" name="Free-form: Shape 66">
            <a:extLst>
              <a:ext uri="{FF2B5EF4-FFF2-40B4-BE49-F238E27FC236}">
                <a16:creationId xmlns:a16="http://schemas.microsoft.com/office/drawing/2014/main" id="{29879262-2F59-10E1-4BE2-8DDC9C86FBA6}"/>
              </a:ext>
            </a:extLst>
          </p:cNvPr>
          <p:cNvSpPr/>
          <p:nvPr/>
        </p:nvSpPr>
        <p:spPr>
          <a:xfrm>
            <a:off x="2482508" y="2520782"/>
            <a:ext cx="28733" cy="343510"/>
          </a:xfrm>
          <a:custGeom>
            <a:avLst/>
            <a:gdLst>
              <a:gd name="connsiteX0" fmla="*/ 0 w 23562"/>
              <a:gd name="connsiteY0" fmla="*/ 281692 h 281692"/>
              <a:gd name="connsiteX1" fmla="*/ 0 w 23562"/>
              <a:gd name="connsiteY1" fmla="*/ 0 h 281692"/>
            </a:gdLst>
            <a:ahLst/>
            <a:cxnLst>
              <a:cxn ang="0">
                <a:pos x="connsiteX0" y="connsiteY0"/>
              </a:cxn>
              <a:cxn ang="0">
                <a:pos x="connsiteX1" y="connsiteY1"/>
              </a:cxn>
            </a:cxnLst>
            <a:rect l="l" t="t" r="r" b="b"/>
            <a:pathLst>
              <a:path w="23562" h="281692">
                <a:moveTo>
                  <a:pt x="0" y="281692"/>
                </a:moveTo>
                <a:lnTo>
                  <a:pt x="0" y="0"/>
                </a:lnTo>
              </a:path>
            </a:pathLst>
          </a:custGeom>
          <a:ln w="9368" cap="flat">
            <a:solidFill>
              <a:srgbClr val="000000"/>
            </a:solidFill>
            <a:prstDash val="solid"/>
            <a:miter/>
          </a:ln>
        </p:spPr>
        <p:txBody>
          <a:bodyPr rtlCol="0" anchor="ctr"/>
          <a:lstStyle/>
          <a:p>
            <a:endParaRPr lang="en-US" dirty="0"/>
          </a:p>
        </p:txBody>
      </p:sp>
      <p:sp>
        <p:nvSpPr>
          <p:cNvPr id="69" name="TextBox 68">
            <a:extLst>
              <a:ext uri="{FF2B5EF4-FFF2-40B4-BE49-F238E27FC236}">
                <a16:creationId xmlns:a16="http://schemas.microsoft.com/office/drawing/2014/main" id="{0101FE8C-DDD9-C1E4-5C14-6760515C4E03}"/>
              </a:ext>
            </a:extLst>
          </p:cNvPr>
          <p:cNvSpPr txBox="1"/>
          <p:nvPr/>
        </p:nvSpPr>
        <p:spPr>
          <a:xfrm>
            <a:off x="2908691" y="2446869"/>
            <a:ext cx="184731" cy="377796"/>
          </a:xfrm>
          <a:prstGeom prst="rect">
            <a:avLst/>
          </a:prstGeom>
          <a:noFill/>
        </p:spPr>
        <p:txBody>
          <a:bodyPr wrap="none" rtlCol="0">
            <a:spAutoFit/>
          </a:bodyPr>
          <a:lstStyle/>
          <a:p>
            <a:pPr algn="l"/>
            <a:endParaRPr lang="en-US" sz="1855" spc="0" baseline="0" dirty="0">
              <a:ln/>
              <a:solidFill>
                <a:srgbClr val="000000"/>
              </a:solidFill>
              <a:latin typeface="Arial"/>
              <a:cs typeface="Arial"/>
              <a:sym typeface="Arial"/>
              <a:rtl val="0"/>
            </a:endParaRPr>
          </a:p>
        </p:txBody>
      </p:sp>
      <p:sp>
        <p:nvSpPr>
          <p:cNvPr id="71" name="Free-form: Shape 70">
            <a:extLst>
              <a:ext uri="{FF2B5EF4-FFF2-40B4-BE49-F238E27FC236}">
                <a16:creationId xmlns:a16="http://schemas.microsoft.com/office/drawing/2014/main" id="{9C979E96-BEE7-FD1D-C8B4-F6150D9CD949}"/>
              </a:ext>
            </a:extLst>
          </p:cNvPr>
          <p:cNvSpPr/>
          <p:nvPr/>
        </p:nvSpPr>
        <p:spPr>
          <a:xfrm>
            <a:off x="3742476" y="2520782"/>
            <a:ext cx="28733" cy="343510"/>
          </a:xfrm>
          <a:custGeom>
            <a:avLst/>
            <a:gdLst>
              <a:gd name="connsiteX0" fmla="*/ 0 w 23562"/>
              <a:gd name="connsiteY0" fmla="*/ 281692 h 281692"/>
              <a:gd name="connsiteX1" fmla="*/ 0 w 23562"/>
              <a:gd name="connsiteY1" fmla="*/ 0 h 281692"/>
            </a:gdLst>
            <a:ahLst/>
            <a:cxnLst>
              <a:cxn ang="0">
                <a:pos x="connsiteX0" y="connsiteY0"/>
              </a:cxn>
              <a:cxn ang="0">
                <a:pos x="connsiteX1" y="connsiteY1"/>
              </a:cxn>
            </a:cxnLst>
            <a:rect l="l" t="t" r="r" b="b"/>
            <a:pathLst>
              <a:path w="23562" h="281692">
                <a:moveTo>
                  <a:pt x="0" y="281692"/>
                </a:moveTo>
                <a:lnTo>
                  <a:pt x="0" y="0"/>
                </a:lnTo>
              </a:path>
            </a:pathLst>
          </a:custGeom>
          <a:ln w="9368" cap="flat">
            <a:solidFill>
              <a:srgbClr val="000000"/>
            </a:solidFill>
            <a:prstDash val="solid"/>
            <a:miter/>
          </a:ln>
        </p:spPr>
        <p:txBody>
          <a:bodyPr rtlCol="0" anchor="ctr"/>
          <a:lstStyle/>
          <a:p>
            <a:endParaRPr lang="en-US" dirty="0"/>
          </a:p>
        </p:txBody>
      </p:sp>
      <p:sp>
        <p:nvSpPr>
          <p:cNvPr id="72" name="TextBox 71">
            <a:extLst>
              <a:ext uri="{FF2B5EF4-FFF2-40B4-BE49-F238E27FC236}">
                <a16:creationId xmlns:a16="http://schemas.microsoft.com/office/drawing/2014/main" id="{33213F74-C7AB-CC31-78CA-50C16ED94C99}"/>
              </a:ext>
            </a:extLst>
          </p:cNvPr>
          <p:cNvSpPr txBox="1"/>
          <p:nvPr/>
        </p:nvSpPr>
        <p:spPr>
          <a:xfrm>
            <a:off x="4021344" y="2520021"/>
            <a:ext cx="912619" cy="427575"/>
          </a:xfrm>
          <a:prstGeom prst="rect">
            <a:avLst/>
          </a:prstGeom>
          <a:noFill/>
        </p:spPr>
        <p:txBody>
          <a:bodyPr wrap="none" rtlCol="0">
            <a:spAutoFit/>
          </a:bodyPr>
          <a:lstStyle/>
          <a:p>
            <a:pPr algn="l"/>
            <a:r>
              <a:rPr lang="en-US" sz="1855" spc="0" baseline="0" dirty="0">
                <a:ln/>
                <a:solidFill>
                  <a:srgbClr val="000000"/>
                </a:solidFill>
                <a:latin typeface="Arial"/>
                <a:cs typeface="Arial"/>
                <a:sym typeface="Arial"/>
                <a:rtl val="0"/>
              </a:rPr>
              <a:t>0.9%</a:t>
            </a:r>
          </a:p>
        </p:txBody>
      </p:sp>
      <p:sp>
        <p:nvSpPr>
          <p:cNvPr id="73" name="Free-form: Shape 72">
            <a:extLst>
              <a:ext uri="{FF2B5EF4-FFF2-40B4-BE49-F238E27FC236}">
                <a16:creationId xmlns:a16="http://schemas.microsoft.com/office/drawing/2014/main" id="{927DC800-EA81-AD47-E437-183285B42569}"/>
              </a:ext>
            </a:extLst>
          </p:cNvPr>
          <p:cNvSpPr/>
          <p:nvPr/>
        </p:nvSpPr>
        <p:spPr>
          <a:xfrm>
            <a:off x="5175623" y="2520782"/>
            <a:ext cx="28733" cy="343510"/>
          </a:xfrm>
          <a:custGeom>
            <a:avLst/>
            <a:gdLst>
              <a:gd name="connsiteX0" fmla="*/ 0 w 23562"/>
              <a:gd name="connsiteY0" fmla="*/ 281692 h 281692"/>
              <a:gd name="connsiteX1" fmla="*/ 0 w 23562"/>
              <a:gd name="connsiteY1" fmla="*/ 0 h 281692"/>
            </a:gdLst>
            <a:ahLst/>
            <a:cxnLst>
              <a:cxn ang="0">
                <a:pos x="connsiteX0" y="connsiteY0"/>
              </a:cxn>
              <a:cxn ang="0">
                <a:pos x="connsiteX1" y="connsiteY1"/>
              </a:cxn>
            </a:cxnLst>
            <a:rect l="l" t="t" r="r" b="b"/>
            <a:pathLst>
              <a:path w="23562" h="281692">
                <a:moveTo>
                  <a:pt x="0" y="281692"/>
                </a:moveTo>
                <a:lnTo>
                  <a:pt x="0" y="0"/>
                </a:lnTo>
              </a:path>
            </a:pathLst>
          </a:custGeom>
          <a:ln w="9368" cap="flat">
            <a:solidFill>
              <a:srgbClr val="000000"/>
            </a:solidFill>
            <a:prstDash val="solid"/>
            <a:miter/>
          </a:ln>
        </p:spPr>
        <p:txBody>
          <a:bodyPr rtlCol="0" anchor="ctr"/>
          <a:lstStyle/>
          <a:p>
            <a:endParaRPr lang="en-US" dirty="0"/>
          </a:p>
        </p:txBody>
      </p:sp>
      <p:sp>
        <p:nvSpPr>
          <p:cNvPr id="74" name="TextBox 73">
            <a:extLst>
              <a:ext uri="{FF2B5EF4-FFF2-40B4-BE49-F238E27FC236}">
                <a16:creationId xmlns:a16="http://schemas.microsoft.com/office/drawing/2014/main" id="{D42CF719-8C06-D293-090C-683A5EA8AF9E}"/>
              </a:ext>
            </a:extLst>
          </p:cNvPr>
          <p:cNvSpPr txBox="1"/>
          <p:nvPr/>
        </p:nvSpPr>
        <p:spPr>
          <a:xfrm>
            <a:off x="5496392" y="2520021"/>
            <a:ext cx="912619" cy="427575"/>
          </a:xfrm>
          <a:prstGeom prst="rect">
            <a:avLst/>
          </a:prstGeom>
          <a:noFill/>
        </p:spPr>
        <p:txBody>
          <a:bodyPr wrap="none" rtlCol="0">
            <a:spAutoFit/>
          </a:bodyPr>
          <a:lstStyle/>
          <a:p>
            <a:pPr algn="l"/>
            <a:r>
              <a:rPr lang="en-US" sz="1855" spc="0" baseline="0" dirty="0">
                <a:ln/>
                <a:solidFill>
                  <a:srgbClr val="000000"/>
                </a:solidFill>
                <a:latin typeface="Arial"/>
                <a:cs typeface="Arial"/>
                <a:sym typeface="Arial"/>
                <a:rtl val="0"/>
              </a:rPr>
              <a:t>0.0%</a:t>
            </a:r>
          </a:p>
        </p:txBody>
      </p:sp>
      <p:sp>
        <p:nvSpPr>
          <p:cNvPr id="75" name="Free-form: Shape 74">
            <a:extLst>
              <a:ext uri="{FF2B5EF4-FFF2-40B4-BE49-F238E27FC236}">
                <a16:creationId xmlns:a16="http://schemas.microsoft.com/office/drawing/2014/main" id="{9CD52754-1F5F-78A2-9199-4F9DD434886F}"/>
              </a:ext>
            </a:extLst>
          </p:cNvPr>
          <p:cNvSpPr/>
          <p:nvPr/>
        </p:nvSpPr>
        <p:spPr>
          <a:xfrm>
            <a:off x="6423294" y="2520782"/>
            <a:ext cx="28733" cy="343510"/>
          </a:xfrm>
          <a:custGeom>
            <a:avLst/>
            <a:gdLst>
              <a:gd name="connsiteX0" fmla="*/ 0 w 23562"/>
              <a:gd name="connsiteY0" fmla="*/ 281692 h 281692"/>
              <a:gd name="connsiteX1" fmla="*/ 0 w 23562"/>
              <a:gd name="connsiteY1" fmla="*/ 0 h 281692"/>
            </a:gdLst>
            <a:ahLst/>
            <a:cxnLst>
              <a:cxn ang="0">
                <a:pos x="connsiteX0" y="connsiteY0"/>
              </a:cxn>
              <a:cxn ang="0">
                <a:pos x="connsiteX1" y="connsiteY1"/>
              </a:cxn>
            </a:cxnLst>
            <a:rect l="l" t="t" r="r" b="b"/>
            <a:pathLst>
              <a:path w="23562" h="281692">
                <a:moveTo>
                  <a:pt x="0" y="281692"/>
                </a:moveTo>
                <a:lnTo>
                  <a:pt x="0" y="0"/>
                </a:lnTo>
              </a:path>
            </a:pathLst>
          </a:custGeom>
          <a:ln w="9368" cap="flat">
            <a:solidFill>
              <a:srgbClr val="000000"/>
            </a:solidFill>
            <a:prstDash val="solid"/>
            <a:miter/>
          </a:ln>
        </p:spPr>
        <p:txBody>
          <a:bodyPr rtlCol="0" anchor="ctr"/>
          <a:lstStyle/>
          <a:p>
            <a:endParaRPr lang="en-US" dirty="0"/>
          </a:p>
        </p:txBody>
      </p:sp>
      <p:sp>
        <p:nvSpPr>
          <p:cNvPr id="76" name="TextBox 75">
            <a:extLst>
              <a:ext uri="{FF2B5EF4-FFF2-40B4-BE49-F238E27FC236}">
                <a16:creationId xmlns:a16="http://schemas.microsoft.com/office/drawing/2014/main" id="{36BDB2B5-DAB6-F8D6-68B9-566A8CD6B182}"/>
              </a:ext>
            </a:extLst>
          </p:cNvPr>
          <p:cNvSpPr txBox="1"/>
          <p:nvPr/>
        </p:nvSpPr>
        <p:spPr>
          <a:xfrm>
            <a:off x="6702162" y="2520021"/>
            <a:ext cx="912619" cy="427575"/>
          </a:xfrm>
          <a:prstGeom prst="rect">
            <a:avLst/>
          </a:prstGeom>
          <a:noFill/>
        </p:spPr>
        <p:txBody>
          <a:bodyPr wrap="none" rtlCol="0">
            <a:spAutoFit/>
          </a:bodyPr>
          <a:lstStyle/>
          <a:p>
            <a:pPr algn="l"/>
            <a:r>
              <a:rPr lang="en-US" sz="1855" spc="0" baseline="0" dirty="0">
                <a:ln/>
                <a:solidFill>
                  <a:srgbClr val="000000"/>
                </a:solidFill>
                <a:latin typeface="Arial"/>
                <a:cs typeface="Arial"/>
                <a:sym typeface="Arial"/>
                <a:rtl val="0"/>
              </a:rPr>
              <a:t>5.2%</a:t>
            </a:r>
          </a:p>
        </p:txBody>
      </p:sp>
      <p:sp>
        <p:nvSpPr>
          <p:cNvPr id="77" name="Free-form: Shape 76">
            <a:extLst>
              <a:ext uri="{FF2B5EF4-FFF2-40B4-BE49-F238E27FC236}">
                <a16:creationId xmlns:a16="http://schemas.microsoft.com/office/drawing/2014/main" id="{2D309AA8-525C-4B2E-2C75-5F69B9F8C26F}"/>
              </a:ext>
            </a:extLst>
          </p:cNvPr>
          <p:cNvSpPr/>
          <p:nvPr/>
        </p:nvSpPr>
        <p:spPr>
          <a:xfrm>
            <a:off x="7856440" y="2520782"/>
            <a:ext cx="28733" cy="343510"/>
          </a:xfrm>
          <a:custGeom>
            <a:avLst/>
            <a:gdLst>
              <a:gd name="connsiteX0" fmla="*/ 0 w 23562"/>
              <a:gd name="connsiteY0" fmla="*/ 281692 h 281692"/>
              <a:gd name="connsiteX1" fmla="*/ 0 w 23562"/>
              <a:gd name="connsiteY1" fmla="*/ 0 h 281692"/>
            </a:gdLst>
            <a:ahLst/>
            <a:cxnLst>
              <a:cxn ang="0">
                <a:pos x="connsiteX0" y="connsiteY0"/>
              </a:cxn>
              <a:cxn ang="0">
                <a:pos x="connsiteX1" y="connsiteY1"/>
              </a:cxn>
            </a:cxnLst>
            <a:rect l="l" t="t" r="r" b="b"/>
            <a:pathLst>
              <a:path w="23562" h="281692">
                <a:moveTo>
                  <a:pt x="0" y="281692"/>
                </a:moveTo>
                <a:lnTo>
                  <a:pt x="0" y="0"/>
                </a:lnTo>
              </a:path>
            </a:pathLst>
          </a:custGeom>
          <a:ln w="9368" cap="flat">
            <a:solidFill>
              <a:srgbClr val="000000"/>
            </a:solidFill>
            <a:prstDash val="solid"/>
            <a:miter/>
          </a:ln>
        </p:spPr>
        <p:txBody>
          <a:bodyPr rtlCol="0" anchor="ctr"/>
          <a:lstStyle/>
          <a:p>
            <a:endParaRPr lang="en-US" dirty="0"/>
          </a:p>
        </p:txBody>
      </p:sp>
      <p:sp>
        <p:nvSpPr>
          <p:cNvPr id="78" name="TextBox 77">
            <a:extLst>
              <a:ext uri="{FF2B5EF4-FFF2-40B4-BE49-F238E27FC236}">
                <a16:creationId xmlns:a16="http://schemas.microsoft.com/office/drawing/2014/main" id="{9E6D3357-8B5F-B6AC-CB92-8F911CB80887}"/>
              </a:ext>
            </a:extLst>
          </p:cNvPr>
          <p:cNvSpPr txBox="1"/>
          <p:nvPr/>
        </p:nvSpPr>
        <p:spPr>
          <a:xfrm>
            <a:off x="8558266" y="2520021"/>
            <a:ext cx="912619" cy="427575"/>
          </a:xfrm>
          <a:prstGeom prst="rect">
            <a:avLst/>
          </a:prstGeom>
          <a:noFill/>
        </p:spPr>
        <p:txBody>
          <a:bodyPr wrap="none" rtlCol="0">
            <a:spAutoFit/>
          </a:bodyPr>
          <a:lstStyle/>
          <a:p>
            <a:pPr algn="l"/>
            <a:r>
              <a:rPr lang="en-US" sz="1855" spc="0" baseline="0" dirty="0">
                <a:ln/>
                <a:solidFill>
                  <a:srgbClr val="000000"/>
                </a:solidFill>
                <a:latin typeface="Arial"/>
                <a:cs typeface="Arial"/>
                <a:sym typeface="Arial"/>
                <a:rtl val="0"/>
              </a:rPr>
              <a:t>3.3%</a:t>
            </a:r>
          </a:p>
        </p:txBody>
      </p:sp>
      <p:sp>
        <p:nvSpPr>
          <p:cNvPr id="79" name="Free-form: Shape 78">
            <a:extLst>
              <a:ext uri="{FF2B5EF4-FFF2-40B4-BE49-F238E27FC236}">
                <a16:creationId xmlns:a16="http://schemas.microsoft.com/office/drawing/2014/main" id="{02959DF9-DEB7-C8C5-E2F1-144B1161A4F6}"/>
              </a:ext>
            </a:extLst>
          </p:cNvPr>
          <p:cNvSpPr/>
          <p:nvPr/>
        </p:nvSpPr>
        <p:spPr>
          <a:xfrm>
            <a:off x="10135503" y="2520782"/>
            <a:ext cx="28733" cy="343510"/>
          </a:xfrm>
          <a:custGeom>
            <a:avLst/>
            <a:gdLst>
              <a:gd name="connsiteX0" fmla="*/ 0 w 23562"/>
              <a:gd name="connsiteY0" fmla="*/ 281692 h 281692"/>
              <a:gd name="connsiteX1" fmla="*/ 0 w 23562"/>
              <a:gd name="connsiteY1" fmla="*/ 0 h 281692"/>
            </a:gdLst>
            <a:ahLst/>
            <a:cxnLst>
              <a:cxn ang="0">
                <a:pos x="connsiteX0" y="connsiteY0"/>
              </a:cxn>
              <a:cxn ang="0">
                <a:pos x="connsiteX1" y="connsiteY1"/>
              </a:cxn>
            </a:cxnLst>
            <a:rect l="l" t="t" r="r" b="b"/>
            <a:pathLst>
              <a:path w="23562" h="281692">
                <a:moveTo>
                  <a:pt x="0" y="281692"/>
                </a:moveTo>
                <a:lnTo>
                  <a:pt x="0" y="0"/>
                </a:lnTo>
              </a:path>
            </a:pathLst>
          </a:custGeom>
          <a:ln w="9368" cap="flat">
            <a:solidFill>
              <a:srgbClr val="000000"/>
            </a:solidFill>
            <a:prstDash val="solid"/>
            <a:miter/>
          </a:ln>
        </p:spPr>
        <p:txBody>
          <a:bodyPr rtlCol="0" anchor="ctr"/>
          <a:lstStyle/>
          <a:p>
            <a:endParaRPr lang="en-US" dirty="0"/>
          </a:p>
        </p:txBody>
      </p:sp>
      <p:sp>
        <p:nvSpPr>
          <p:cNvPr id="80" name="Free-form: Shape 79">
            <a:extLst>
              <a:ext uri="{FF2B5EF4-FFF2-40B4-BE49-F238E27FC236}">
                <a16:creationId xmlns:a16="http://schemas.microsoft.com/office/drawing/2014/main" id="{ECCB1493-F19E-3CE2-F29B-313D6337CB34}"/>
              </a:ext>
            </a:extLst>
          </p:cNvPr>
          <p:cNvSpPr/>
          <p:nvPr/>
        </p:nvSpPr>
        <p:spPr>
          <a:xfrm>
            <a:off x="2488226" y="2870010"/>
            <a:ext cx="7652995" cy="28733"/>
          </a:xfrm>
          <a:custGeom>
            <a:avLst/>
            <a:gdLst>
              <a:gd name="connsiteX0" fmla="*/ 0 w 6275760"/>
              <a:gd name="connsiteY0" fmla="*/ 0 h 23562"/>
              <a:gd name="connsiteX1" fmla="*/ 6275761 w 6275760"/>
              <a:gd name="connsiteY1" fmla="*/ 0 h 23562"/>
            </a:gdLst>
            <a:ahLst/>
            <a:cxnLst>
              <a:cxn ang="0">
                <a:pos x="connsiteX0" y="connsiteY0"/>
              </a:cxn>
              <a:cxn ang="0">
                <a:pos x="connsiteX1" y="connsiteY1"/>
              </a:cxn>
            </a:cxnLst>
            <a:rect l="l" t="t" r="r" b="b"/>
            <a:pathLst>
              <a:path w="6275760" h="23562">
                <a:moveTo>
                  <a:pt x="0" y="0"/>
                </a:moveTo>
                <a:lnTo>
                  <a:pt x="6275761" y="0"/>
                </a:lnTo>
              </a:path>
            </a:pathLst>
          </a:custGeom>
          <a:ln w="9368" cap="flat">
            <a:solidFill>
              <a:srgbClr val="000000"/>
            </a:solidFill>
            <a:prstDash val="solid"/>
            <a:miter/>
          </a:ln>
        </p:spPr>
        <p:txBody>
          <a:bodyPr rtlCol="0" anchor="ctr"/>
          <a:lstStyle/>
          <a:p>
            <a:endParaRPr lang="en-US" dirty="0"/>
          </a:p>
        </p:txBody>
      </p:sp>
      <p:sp>
        <p:nvSpPr>
          <p:cNvPr id="81" name="Free-form: Shape 80">
            <a:extLst>
              <a:ext uri="{FF2B5EF4-FFF2-40B4-BE49-F238E27FC236}">
                <a16:creationId xmlns:a16="http://schemas.microsoft.com/office/drawing/2014/main" id="{8E60FA38-81E1-C093-492B-70F92B4509EB}"/>
              </a:ext>
            </a:extLst>
          </p:cNvPr>
          <p:cNvSpPr/>
          <p:nvPr/>
        </p:nvSpPr>
        <p:spPr>
          <a:xfrm>
            <a:off x="1838128" y="2864292"/>
            <a:ext cx="28733" cy="343510"/>
          </a:xfrm>
          <a:custGeom>
            <a:avLst/>
            <a:gdLst>
              <a:gd name="connsiteX0" fmla="*/ 0 w 23562"/>
              <a:gd name="connsiteY0" fmla="*/ 281692 h 281692"/>
              <a:gd name="connsiteX1" fmla="*/ 0 w 23562"/>
              <a:gd name="connsiteY1" fmla="*/ 0 h 281692"/>
            </a:gdLst>
            <a:ahLst/>
            <a:cxnLst>
              <a:cxn ang="0">
                <a:pos x="connsiteX0" y="connsiteY0"/>
              </a:cxn>
              <a:cxn ang="0">
                <a:pos x="connsiteX1" y="connsiteY1"/>
              </a:cxn>
            </a:cxnLst>
            <a:rect l="l" t="t" r="r" b="b"/>
            <a:pathLst>
              <a:path w="23562" h="281692">
                <a:moveTo>
                  <a:pt x="0" y="281692"/>
                </a:moveTo>
                <a:lnTo>
                  <a:pt x="0" y="0"/>
                </a:lnTo>
              </a:path>
            </a:pathLst>
          </a:custGeom>
          <a:ln w="9368" cap="flat">
            <a:solidFill>
              <a:srgbClr val="000000"/>
            </a:solidFill>
            <a:prstDash val="solid"/>
            <a:miter/>
          </a:ln>
        </p:spPr>
        <p:txBody>
          <a:bodyPr rtlCol="0" anchor="ctr"/>
          <a:lstStyle/>
          <a:p>
            <a:endParaRPr lang="en-US" dirty="0"/>
          </a:p>
        </p:txBody>
      </p:sp>
      <p:sp>
        <p:nvSpPr>
          <p:cNvPr id="82" name="Free-form: Shape 81">
            <a:extLst>
              <a:ext uri="{FF2B5EF4-FFF2-40B4-BE49-F238E27FC236}">
                <a16:creationId xmlns:a16="http://schemas.microsoft.com/office/drawing/2014/main" id="{2FFB64B1-B4E1-B456-108E-1F7C0A5A1BF2}"/>
              </a:ext>
            </a:extLst>
          </p:cNvPr>
          <p:cNvSpPr/>
          <p:nvPr/>
        </p:nvSpPr>
        <p:spPr>
          <a:xfrm>
            <a:off x="2482508" y="2864292"/>
            <a:ext cx="28733" cy="343510"/>
          </a:xfrm>
          <a:custGeom>
            <a:avLst/>
            <a:gdLst>
              <a:gd name="connsiteX0" fmla="*/ 0 w 23562"/>
              <a:gd name="connsiteY0" fmla="*/ 281692 h 281692"/>
              <a:gd name="connsiteX1" fmla="*/ 0 w 23562"/>
              <a:gd name="connsiteY1" fmla="*/ 0 h 281692"/>
            </a:gdLst>
            <a:ahLst/>
            <a:cxnLst>
              <a:cxn ang="0">
                <a:pos x="connsiteX0" y="connsiteY0"/>
              </a:cxn>
              <a:cxn ang="0">
                <a:pos x="connsiteX1" y="connsiteY1"/>
              </a:cxn>
            </a:cxnLst>
            <a:rect l="l" t="t" r="r" b="b"/>
            <a:pathLst>
              <a:path w="23562" h="281692">
                <a:moveTo>
                  <a:pt x="0" y="281692"/>
                </a:moveTo>
                <a:lnTo>
                  <a:pt x="0" y="0"/>
                </a:lnTo>
              </a:path>
            </a:pathLst>
          </a:custGeom>
          <a:ln w="9368" cap="flat">
            <a:solidFill>
              <a:srgbClr val="000000"/>
            </a:solidFill>
            <a:prstDash val="solid"/>
            <a:miter/>
          </a:ln>
        </p:spPr>
        <p:txBody>
          <a:bodyPr rtlCol="0" anchor="ctr"/>
          <a:lstStyle/>
          <a:p>
            <a:endParaRPr lang="en-US" dirty="0"/>
          </a:p>
        </p:txBody>
      </p:sp>
      <p:sp>
        <p:nvSpPr>
          <p:cNvPr id="86" name="Free-form: Shape 85">
            <a:extLst>
              <a:ext uri="{FF2B5EF4-FFF2-40B4-BE49-F238E27FC236}">
                <a16:creationId xmlns:a16="http://schemas.microsoft.com/office/drawing/2014/main" id="{CA9DB4DD-78C8-D603-9B32-ED8AC7D8826B}"/>
              </a:ext>
            </a:extLst>
          </p:cNvPr>
          <p:cNvSpPr/>
          <p:nvPr/>
        </p:nvSpPr>
        <p:spPr>
          <a:xfrm>
            <a:off x="3742476" y="2864292"/>
            <a:ext cx="28733" cy="343510"/>
          </a:xfrm>
          <a:custGeom>
            <a:avLst/>
            <a:gdLst>
              <a:gd name="connsiteX0" fmla="*/ 0 w 23562"/>
              <a:gd name="connsiteY0" fmla="*/ 281692 h 281692"/>
              <a:gd name="connsiteX1" fmla="*/ 0 w 23562"/>
              <a:gd name="connsiteY1" fmla="*/ 0 h 281692"/>
            </a:gdLst>
            <a:ahLst/>
            <a:cxnLst>
              <a:cxn ang="0">
                <a:pos x="connsiteX0" y="connsiteY0"/>
              </a:cxn>
              <a:cxn ang="0">
                <a:pos x="connsiteX1" y="connsiteY1"/>
              </a:cxn>
            </a:cxnLst>
            <a:rect l="l" t="t" r="r" b="b"/>
            <a:pathLst>
              <a:path w="23562" h="281692">
                <a:moveTo>
                  <a:pt x="0" y="281692"/>
                </a:moveTo>
                <a:lnTo>
                  <a:pt x="0" y="0"/>
                </a:lnTo>
              </a:path>
            </a:pathLst>
          </a:custGeom>
          <a:ln w="9368" cap="flat">
            <a:solidFill>
              <a:srgbClr val="000000"/>
            </a:solidFill>
            <a:prstDash val="solid"/>
            <a:miter/>
          </a:ln>
        </p:spPr>
        <p:txBody>
          <a:bodyPr rtlCol="0" anchor="ctr"/>
          <a:lstStyle/>
          <a:p>
            <a:endParaRPr lang="en-US" dirty="0"/>
          </a:p>
        </p:txBody>
      </p:sp>
      <p:sp>
        <p:nvSpPr>
          <p:cNvPr id="87" name="TextBox 86">
            <a:extLst>
              <a:ext uri="{FF2B5EF4-FFF2-40B4-BE49-F238E27FC236}">
                <a16:creationId xmlns:a16="http://schemas.microsoft.com/office/drawing/2014/main" id="{96989A04-BE77-DF33-6317-A4F6C7B569A1}"/>
              </a:ext>
            </a:extLst>
          </p:cNvPr>
          <p:cNvSpPr txBox="1"/>
          <p:nvPr/>
        </p:nvSpPr>
        <p:spPr>
          <a:xfrm>
            <a:off x="4021344" y="2863531"/>
            <a:ext cx="912619" cy="427575"/>
          </a:xfrm>
          <a:prstGeom prst="rect">
            <a:avLst/>
          </a:prstGeom>
          <a:noFill/>
        </p:spPr>
        <p:txBody>
          <a:bodyPr wrap="none" rtlCol="0">
            <a:spAutoFit/>
          </a:bodyPr>
          <a:lstStyle/>
          <a:p>
            <a:pPr algn="l"/>
            <a:r>
              <a:rPr lang="en-US" sz="1855" spc="0" baseline="0" dirty="0">
                <a:ln/>
                <a:solidFill>
                  <a:srgbClr val="000000"/>
                </a:solidFill>
                <a:latin typeface="Arial"/>
                <a:cs typeface="Arial"/>
                <a:sym typeface="Arial"/>
                <a:rtl val="0"/>
              </a:rPr>
              <a:t>3.9%</a:t>
            </a:r>
          </a:p>
        </p:txBody>
      </p:sp>
      <p:sp>
        <p:nvSpPr>
          <p:cNvPr id="88" name="Free-form: Shape 87">
            <a:extLst>
              <a:ext uri="{FF2B5EF4-FFF2-40B4-BE49-F238E27FC236}">
                <a16:creationId xmlns:a16="http://schemas.microsoft.com/office/drawing/2014/main" id="{513FFFED-5EDE-5F8E-0C9A-7A45D6B9F462}"/>
              </a:ext>
            </a:extLst>
          </p:cNvPr>
          <p:cNvSpPr/>
          <p:nvPr/>
        </p:nvSpPr>
        <p:spPr>
          <a:xfrm>
            <a:off x="5175623" y="2864292"/>
            <a:ext cx="28733" cy="343510"/>
          </a:xfrm>
          <a:custGeom>
            <a:avLst/>
            <a:gdLst>
              <a:gd name="connsiteX0" fmla="*/ 0 w 23562"/>
              <a:gd name="connsiteY0" fmla="*/ 281692 h 281692"/>
              <a:gd name="connsiteX1" fmla="*/ 0 w 23562"/>
              <a:gd name="connsiteY1" fmla="*/ 0 h 281692"/>
            </a:gdLst>
            <a:ahLst/>
            <a:cxnLst>
              <a:cxn ang="0">
                <a:pos x="connsiteX0" y="connsiteY0"/>
              </a:cxn>
              <a:cxn ang="0">
                <a:pos x="connsiteX1" y="connsiteY1"/>
              </a:cxn>
            </a:cxnLst>
            <a:rect l="l" t="t" r="r" b="b"/>
            <a:pathLst>
              <a:path w="23562" h="281692">
                <a:moveTo>
                  <a:pt x="0" y="281692"/>
                </a:moveTo>
                <a:lnTo>
                  <a:pt x="0" y="0"/>
                </a:lnTo>
              </a:path>
            </a:pathLst>
          </a:custGeom>
          <a:ln w="9368" cap="flat">
            <a:solidFill>
              <a:srgbClr val="000000"/>
            </a:solidFill>
            <a:prstDash val="solid"/>
            <a:miter/>
          </a:ln>
        </p:spPr>
        <p:txBody>
          <a:bodyPr rtlCol="0" anchor="ctr"/>
          <a:lstStyle/>
          <a:p>
            <a:endParaRPr lang="en-US" dirty="0"/>
          </a:p>
        </p:txBody>
      </p:sp>
      <p:sp>
        <p:nvSpPr>
          <p:cNvPr id="89" name="TextBox 88">
            <a:extLst>
              <a:ext uri="{FF2B5EF4-FFF2-40B4-BE49-F238E27FC236}">
                <a16:creationId xmlns:a16="http://schemas.microsoft.com/office/drawing/2014/main" id="{D15873AD-69F9-48C6-59AF-F61DB34AC5DF}"/>
              </a:ext>
            </a:extLst>
          </p:cNvPr>
          <p:cNvSpPr txBox="1"/>
          <p:nvPr/>
        </p:nvSpPr>
        <p:spPr>
          <a:xfrm>
            <a:off x="5496392" y="2868117"/>
            <a:ext cx="912619" cy="427575"/>
          </a:xfrm>
          <a:prstGeom prst="rect">
            <a:avLst/>
          </a:prstGeom>
          <a:noFill/>
        </p:spPr>
        <p:txBody>
          <a:bodyPr wrap="none" rtlCol="0">
            <a:spAutoFit/>
          </a:bodyPr>
          <a:lstStyle/>
          <a:p>
            <a:pPr algn="l"/>
            <a:r>
              <a:rPr lang="en-US" sz="1855" spc="0" baseline="0" dirty="0">
                <a:ln/>
                <a:solidFill>
                  <a:srgbClr val="000000"/>
                </a:solidFill>
                <a:latin typeface="Arial"/>
                <a:cs typeface="Arial"/>
                <a:sym typeface="Arial"/>
                <a:rtl val="0"/>
              </a:rPr>
              <a:t>1.4%</a:t>
            </a:r>
          </a:p>
        </p:txBody>
      </p:sp>
      <p:sp>
        <p:nvSpPr>
          <p:cNvPr id="90" name="Free-form: Shape 89">
            <a:extLst>
              <a:ext uri="{FF2B5EF4-FFF2-40B4-BE49-F238E27FC236}">
                <a16:creationId xmlns:a16="http://schemas.microsoft.com/office/drawing/2014/main" id="{8E5C2929-B988-A932-9CD1-730165ECC2D2}"/>
              </a:ext>
            </a:extLst>
          </p:cNvPr>
          <p:cNvSpPr/>
          <p:nvPr/>
        </p:nvSpPr>
        <p:spPr>
          <a:xfrm>
            <a:off x="6423294" y="2864292"/>
            <a:ext cx="28733" cy="343510"/>
          </a:xfrm>
          <a:custGeom>
            <a:avLst/>
            <a:gdLst>
              <a:gd name="connsiteX0" fmla="*/ 0 w 23562"/>
              <a:gd name="connsiteY0" fmla="*/ 281692 h 281692"/>
              <a:gd name="connsiteX1" fmla="*/ 0 w 23562"/>
              <a:gd name="connsiteY1" fmla="*/ 0 h 281692"/>
            </a:gdLst>
            <a:ahLst/>
            <a:cxnLst>
              <a:cxn ang="0">
                <a:pos x="connsiteX0" y="connsiteY0"/>
              </a:cxn>
              <a:cxn ang="0">
                <a:pos x="connsiteX1" y="connsiteY1"/>
              </a:cxn>
            </a:cxnLst>
            <a:rect l="l" t="t" r="r" b="b"/>
            <a:pathLst>
              <a:path w="23562" h="281692">
                <a:moveTo>
                  <a:pt x="0" y="281692"/>
                </a:moveTo>
                <a:lnTo>
                  <a:pt x="0" y="0"/>
                </a:lnTo>
              </a:path>
            </a:pathLst>
          </a:custGeom>
          <a:ln w="9368" cap="flat">
            <a:solidFill>
              <a:srgbClr val="000000"/>
            </a:solidFill>
            <a:prstDash val="solid"/>
            <a:miter/>
          </a:ln>
        </p:spPr>
        <p:txBody>
          <a:bodyPr rtlCol="0" anchor="ctr"/>
          <a:lstStyle/>
          <a:p>
            <a:endParaRPr lang="en-US" dirty="0"/>
          </a:p>
        </p:txBody>
      </p:sp>
      <p:sp>
        <p:nvSpPr>
          <p:cNvPr id="91" name="TextBox 90">
            <a:extLst>
              <a:ext uri="{FF2B5EF4-FFF2-40B4-BE49-F238E27FC236}">
                <a16:creationId xmlns:a16="http://schemas.microsoft.com/office/drawing/2014/main" id="{A1B779B1-6010-DD58-B6D0-034BBC822536}"/>
              </a:ext>
            </a:extLst>
          </p:cNvPr>
          <p:cNvSpPr txBox="1"/>
          <p:nvPr/>
        </p:nvSpPr>
        <p:spPr>
          <a:xfrm>
            <a:off x="6702162" y="2863531"/>
            <a:ext cx="912619" cy="427575"/>
          </a:xfrm>
          <a:prstGeom prst="rect">
            <a:avLst/>
          </a:prstGeom>
          <a:noFill/>
        </p:spPr>
        <p:txBody>
          <a:bodyPr wrap="none" rtlCol="0">
            <a:spAutoFit/>
          </a:bodyPr>
          <a:lstStyle/>
          <a:p>
            <a:pPr algn="l"/>
            <a:r>
              <a:rPr lang="en-US" sz="1855" spc="0" baseline="0" dirty="0">
                <a:ln/>
                <a:solidFill>
                  <a:srgbClr val="000000"/>
                </a:solidFill>
                <a:latin typeface="Arial"/>
                <a:cs typeface="Arial"/>
                <a:sym typeface="Arial"/>
                <a:rtl val="0"/>
              </a:rPr>
              <a:t>4.1%</a:t>
            </a:r>
          </a:p>
        </p:txBody>
      </p:sp>
      <p:sp>
        <p:nvSpPr>
          <p:cNvPr id="92" name="Free-form: Shape 91">
            <a:extLst>
              <a:ext uri="{FF2B5EF4-FFF2-40B4-BE49-F238E27FC236}">
                <a16:creationId xmlns:a16="http://schemas.microsoft.com/office/drawing/2014/main" id="{63D9E32E-DDC3-2B69-3E92-C7BEEABB60E5}"/>
              </a:ext>
            </a:extLst>
          </p:cNvPr>
          <p:cNvSpPr/>
          <p:nvPr/>
        </p:nvSpPr>
        <p:spPr>
          <a:xfrm>
            <a:off x="7856440" y="2864292"/>
            <a:ext cx="28733" cy="343510"/>
          </a:xfrm>
          <a:custGeom>
            <a:avLst/>
            <a:gdLst>
              <a:gd name="connsiteX0" fmla="*/ 0 w 23562"/>
              <a:gd name="connsiteY0" fmla="*/ 281692 h 281692"/>
              <a:gd name="connsiteX1" fmla="*/ 0 w 23562"/>
              <a:gd name="connsiteY1" fmla="*/ 0 h 281692"/>
            </a:gdLst>
            <a:ahLst/>
            <a:cxnLst>
              <a:cxn ang="0">
                <a:pos x="connsiteX0" y="connsiteY0"/>
              </a:cxn>
              <a:cxn ang="0">
                <a:pos x="connsiteX1" y="connsiteY1"/>
              </a:cxn>
            </a:cxnLst>
            <a:rect l="l" t="t" r="r" b="b"/>
            <a:pathLst>
              <a:path w="23562" h="281692">
                <a:moveTo>
                  <a:pt x="0" y="281692"/>
                </a:moveTo>
                <a:lnTo>
                  <a:pt x="0" y="0"/>
                </a:lnTo>
              </a:path>
            </a:pathLst>
          </a:custGeom>
          <a:ln w="9368" cap="flat">
            <a:solidFill>
              <a:srgbClr val="000000"/>
            </a:solidFill>
            <a:prstDash val="solid"/>
            <a:miter/>
          </a:ln>
        </p:spPr>
        <p:txBody>
          <a:bodyPr rtlCol="0" anchor="ctr"/>
          <a:lstStyle/>
          <a:p>
            <a:endParaRPr lang="en-US" dirty="0"/>
          </a:p>
        </p:txBody>
      </p:sp>
      <p:sp>
        <p:nvSpPr>
          <p:cNvPr id="93" name="TextBox 92">
            <a:extLst>
              <a:ext uri="{FF2B5EF4-FFF2-40B4-BE49-F238E27FC236}">
                <a16:creationId xmlns:a16="http://schemas.microsoft.com/office/drawing/2014/main" id="{7487E83D-6AF4-13F6-CFDA-6563244CA2EE}"/>
              </a:ext>
            </a:extLst>
          </p:cNvPr>
          <p:cNvSpPr txBox="1"/>
          <p:nvPr/>
        </p:nvSpPr>
        <p:spPr>
          <a:xfrm>
            <a:off x="8558266" y="2863531"/>
            <a:ext cx="912619" cy="427575"/>
          </a:xfrm>
          <a:prstGeom prst="rect">
            <a:avLst/>
          </a:prstGeom>
          <a:noFill/>
        </p:spPr>
        <p:txBody>
          <a:bodyPr wrap="none" rtlCol="0">
            <a:spAutoFit/>
          </a:bodyPr>
          <a:lstStyle/>
          <a:p>
            <a:pPr algn="l"/>
            <a:r>
              <a:rPr lang="en-US" sz="1855" spc="0" baseline="0" dirty="0">
                <a:ln/>
                <a:solidFill>
                  <a:srgbClr val="000000"/>
                </a:solidFill>
                <a:latin typeface="Arial"/>
                <a:cs typeface="Arial"/>
                <a:sym typeface="Arial"/>
                <a:rtl val="0"/>
              </a:rPr>
              <a:t>1.8%</a:t>
            </a:r>
          </a:p>
        </p:txBody>
      </p:sp>
      <p:sp>
        <p:nvSpPr>
          <p:cNvPr id="94" name="Free-form: Shape 93">
            <a:extLst>
              <a:ext uri="{FF2B5EF4-FFF2-40B4-BE49-F238E27FC236}">
                <a16:creationId xmlns:a16="http://schemas.microsoft.com/office/drawing/2014/main" id="{849B7BA2-58FB-E543-05B3-C31C71E524C8}"/>
              </a:ext>
            </a:extLst>
          </p:cNvPr>
          <p:cNvSpPr/>
          <p:nvPr/>
        </p:nvSpPr>
        <p:spPr>
          <a:xfrm>
            <a:off x="10135503" y="2864292"/>
            <a:ext cx="28733" cy="343510"/>
          </a:xfrm>
          <a:custGeom>
            <a:avLst/>
            <a:gdLst>
              <a:gd name="connsiteX0" fmla="*/ 0 w 23562"/>
              <a:gd name="connsiteY0" fmla="*/ 281692 h 281692"/>
              <a:gd name="connsiteX1" fmla="*/ 0 w 23562"/>
              <a:gd name="connsiteY1" fmla="*/ 0 h 281692"/>
            </a:gdLst>
            <a:ahLst/>
            <a:cxnLst>
              <a:cxn ang="0">
                <a:pos x="connsiteX0" y="connsiteY0"/>
              </a:cxn>
              <a:cxn ang="0">
                <a:pos x="connsiteX1" y="connsiteY1"/>
              </a:cxn>
            </a:cxnLst>
            <a:rect l="l" t="t" r="r" b="b"/>
            <a:pathLst>
              <a:path w="23562" h="281692">
                <a:moveTo>
                  <a:pt x="0" y="281692"/>
                </a:moveTo>
                <a:lnTo>
                  <a:pt x="0" y="0"/>
                </a:lnTo>
              </a:path>
            </a:pathLst>
          </a:custGeom>
          <a:ln w="9368" cap="flat">
            <a:solidFill>
              <a:srgbClr val="000000"/>
            </a:solidFill>
            <a:prstDash val="solid"/>
            <a:miter/>
          </a:ln>
        </p:spPr>
        <p:txBody>
          <a:bodyPr rtlCol="0" anchor="ctr"/>
          <a:lstStyle/>
          <a:p>
            <a:endParaRPr lang="en-US" dirty="0"/>
          </a:p>
        </p:txBody>
      </p:sp>
      <p:sp>
        <p:nvSpPr>
          <p:cNvPr id="95" name="Free-form: Shape 94">
            <a:extLst>
              <a:ext uri="{FF2B5EF4-FFF2-40B4-BE49-F238E27FC236}">
                <a16:creationId xmlns:a16="http://schemas.microsoft.com/office/drawing/2014/main" id="{95F52B6D-DA91-1972-74E0-B0E5DDF6F0F4}"/>
              </a:ext>
            </a:extLst>
          </p:cNvPr>
          <p:cNvSpPr/>
          <p:nvPr/>
        </p:nvSpPr>
        <p:spPr>
          <a:xfrm>
            <a:off x="1832410" y="3213520"/>
            <a:ext cx="8308839" cy="28733"/>
          </a:xfrm>
          <a:custGeom>
            <a:avLst/>
            <a:gdLst>
              <a:gd name="connsiteX0" fmla="*/ 0 w 6813578"/>
              <a:gd name="connsiteY0" fmla="*/ 0 h 23562"/>
              <a:gd name="connsiteX1" fmla="*/ 6813579 w 6813578"/>
              <a:gd name="connsiteY1" fmla="*/ 0 h 23562"/>
            </a:gdLst>
            <a:ahLst/>
            <a:cxnLst>
              <a:cxn ang="0">
                <a:pos x="connsiteX0" y="connsiteY0"/>
              </a:cxn>
              <a:cxn ang="0">
                <a:pos x="connsiteX1" y="connsiteY1"/>
              </a:cxn>
            </a:cxnLst>
            <a:rect l="l" t="t" r="r" b="b"/>
            <a:pathLst>
              <a:path w="6813578" h="23562">
                <a:moveTo>
                  <a:pt x="0" y="0"/>
                </a:moveTo>
                <a:lnTo>
                  <a:pt x="6813579" y="0"/>
                </a:lnTo>
              </a:path>
            </a:pathLst>
          </a:custGeom>
          <a:ln w="9368" cap="flat">
            <a:solidFill>
              <a:srgbClr val="000000"/>
            </a:solidFill>
            <a:prstDash val="solid"/>
            <a:miter/>
          </a:ln>
        </p:spPr>
        <p:txBody>
          <a:bodyPr rtlCol="0" anchor="ctr"/>
          <a:lstStyle/>
          <a:p>
            <a:endParaRPr lang="en-US" dirty="0"/>
          </a:p>
        </p:txBody>
      </p:sp>
      <p:sp>
        <p:nvSpPr>
          <p:cNvPr id="96" name="Free-form: Shape 95">
            <a:extLst>
              <a:ext uri="{FF2B5EF4-FFF2-40B4-BE49-F238E27FC236}">
                <a16:creationId xmlns:a16="http://schemas.microsoft.com/office/drawing/2014/main" id="{E117D7A7-F254-CC05-C20C-DE7AE27E4BFA}"/>
              </a:ext>
            </a:extLst>
          </p:cNvPr>
          <p:cNvSpPr/>
          <p:nvPr/>
        </p:nvSpPr>
        <p:spPr>
          <a:xfrm>
            <a:off x="1838128" y="3219267"/>
            <a:ext cx="28733" cy="343510"/>
          </a:xfrm>
          <a:custGeom>
            <a:avLst/>
            <a:gdLst>
              <a:gd name="connsiteX0" fmla="*/ 0 w 23562"/>
              <a:gd name="connsiteY0" fmla="*/ 281692 h 281692"/>
              <a:gd name="connsiteX1" fmla="*/ 0 w 23562"/>
              <a:gd name="connsiteY1" fmla="*/ 0 h 281692"/>
            </a:gdLst>
            <a:ahLst/>
            <a:cxnLst>
              <a:cxn ang="0">
                <a:pos x="connsiteX0" y="connsiteY0"/>
              </a:cxn>
              <a:cxn ang="0">
                <a:pos x="connsiteX1" y="connsiteY1"/>
              </a:cxn>
            </a:cxnLst>
            <a:rect l="l" t="t" r="r" b="b"/>
            <a:pathLst>
              <a:path w="23562" h="281692">
                <a:moveTo>
                  <a:pt x="0" y="281692"/>
                </a:moveTo>
                <a:lnTo>
                  <a:pt x="0" y="0"/>
                </a:lnTo>
              </a:path>
            </a:pathLst>
          </a:custGeom>
          <a:ln w="9368" cap="flat">
            <a:solidFill>
              <a:srgbClr val="000000"/>
            </a:solidFill>
            <a:prstDash val="solid"/>
            <a:miter/>
          </a:ln>
        </p:spPr>
        <p:txBody>
          <a:bodyPr rtlCol="0" anchor="ctr"/>
          <a:lstStyle/>
          <a:p>
            <a:endParaRPr lang="en-US" dirty="0"/>
          </a:p>
        </p:txBody>
      </p:sp>
      <p:sp>
        <p:nvSpPr>
          <p:cNvPr id="97" name="TextBox 96">
            <a:extLst>
              <a:ext uri="{FF2B5EF4-FFF2-40B4-BE49-F238E27FC236}">
                <a16:creationId xmlns:a16="http://schemas.microsoft.com/office/drawing/2014/main" id="{6DDA817D-A9AC-652C-FE8C-D3C919D99F1A}"/>
              </a:ext>
            </a:extLst>
          </p:cNvPr>
          <p:cNvSpPr txBox="1"/>
          <p:nvPr/>
        </p:nvSpPr>
        <p:spPr>
          <a:xfrm>
            <a:off x="1904109" y="3145354"/>
            <a:ext cx="424148" cy="427575"/>
          </a:xfrm>
          <a:prstGeom prst="rect">
            <a:avLst/>
          </a:prstGeom>
          <a:noFill/>
        </p:spPr>
        <p:txBody>
          <a:bodyPr wrap="none" rtlCol="0">
            <a:spAutoFit/>
          </a:bodyPr>
          <a:lstStyle/>
          <a:p>
            <a:pPr algn="l"/>
            <a:r>
              <a:rPr lang="en-US" sz="1855" spc="0" baseline="0" dirty="0">
                <a:ln/>
                <a:solidFill>
                  <a:srgbClr val="000000"/>
                </a:solidFill>
                <a:latin typeface="Arial"/>
                <a:cs typeface="Arial"/>
                <a:sym typeface="Arial"/>
                <a:rtl val="0"/>
              </a:rPr>
              <a:t>P</a:t>
            </a:r>
          </a:p>
        </p:txBody>
      </p:sp>
      <p:sp>
        <p:nvSpPr>
          <p:cNvPr id="98" name="TextBox 97">
            <a:extLst>
              <a:ext uri="{FF2B5EF4-FFF2-40B4-BE49-F238E27FC236}">
                <a16:creationId xmlns:a16="http://schemas.microsoft.com/office/drawing/2014/main" id="{1CE1198A-A632-F03A-C687-86CC97E6B63E}"/>
              </a:ext>
            </a:extLst>
          </p:cNvPr>
          <p:cNvSpPr txBox="1"/>
          <p:nvPr/>
        </p:nvSpPr>
        <p:spPr>
          <a:xfrm>
            <a:off x="2079008" y="3274483"/>
            <a:ext cx="337947" cy="312641"/>
          </a:xfrm>
          <a:prstGeom prst="rect">
            <a:avLst/>
          </a:prstGeom>
          <a:noFill/>
        </p:spPr>
        <p:txBody>
          <a:bodyPr wrap="none" rtlCol="0">
            <a:spAutoFit/>
          </a:bodyPr>
          <a:lstStyle/>
          <a:p>
            <a:pPr algn="l"/>
            <a:r>
              <a:rPr lang="en-US" sz="1299" spc="0" baseline="0" dirty="0">
                <a:ln/>
                <a:solidFill>
                  <a:srgbClr val="000000"/>
                </a:solidFill>
                <a:latin typeface="Arial"/>
                <a:cs typeface="Arial"/>
                <a:sym typeface="Arial"/>
                <a:rtl val="0"/>
              </a:rPr>
              <a:t>2</a:t>
            </a:r>
          </a:p>
        </p:txBody>
      </p:sp>
      <p:sp>
        <p:nvSpPr>
          <p:cNvPr id="99" name="Free-form: Shape 98">
            <a:extLst>
              <a:ext uri="{FF2B5EF4-FFF2-40B4-BE49-F238E27FC236}">
                <a16:creationId xmlns:a16="http://schemas.microsoft.com/office/drawing/2014/main" id="{84FF31E5-49C1-A158-B853-23B6143F23A0}"/>
              </a:ext>
            </a:extLst>
          </p:cNvPr>
          <p:cNvSpPr/>
          <p:nvPr/>
        </p:nvSpPr>
        <p:spPr>
          <a:xfrm>
            <a:off x="2482508" y="3219267"/>
            <a:ext cx="28733" cy="343510"/>
          </a:xfrm>
          <a:custGeom>
            <a:avLst/>
            <a:gdLst>
              <a:gd name="connsiteX0" fmla="*/ 0 w 23562"/>
              <a:gd name="connsiteY0" fmla="*/ 281692 h 281692"/>
              <a:gd name="connsiteX1" fmla="*/ 0 w 23562"/>
              <a:gd name="connsiteY1" fmla="*/ 0 h 281692"/>
            </a:gdLst>
            <a:ahLst/>
            <a:cxnLst>
              <a:cxn ang="0">
                <a:pos x="connsiteX0" y="connsiteY0"/>
              </a:cxn>
              <a:cxn ang="0">
                <a:pos x="connsiteX1" y="connsiteY1"/>
              </a:cxn>
            </a:cxnLst>
            <a:rect l="l" t="t" r="r" b="b"/>
            <a:pathLst>
              <a:path w="23562" h="281692">
                <a:moveTo>
                  <a:pt x="0" y="281692"/>
                </a:moveTo>
                <a:lnTo>
                  <a:pt x="0" y="0"/>
                </a:lnTo>
              </a:path>
            </a:pathLst>
          </a:custGeom>
          <a:ln w="9368" cap="flat">
            <a:solidFill>
              <a:srgbClr val="000000"/>
            </a:solidFill>
            <a:prstDash val="solid"/>
            <a:miter/>
          </a:ln>
        </p:spPr>
        <p:txBody>
          <a:bodyPr rtlCol="0" anchor="ctr"/>
          <a:lstStyle/>
          <a:p>
            <a:endParaRPr lang="en-US" dirty="0"/>
          </a:p>
        </p:txBody>
      </p:sp>
      <p:sp>
        <p:nvSpPr>
          <p:cNvPr id="103" name="Free-form: Shape 102">
            <a:extLst>
              <a:ext uri="{FF2B5EF4-FFF2-40B4-BE49-F238E27FC236}">
                <a16:creationId xmlns:a16="http://schemas.microsoft.com/office/drawing/2014/main" id="{13D6798B-CAC0-86A0-5165-34A80E0C5D2F}"/>
              </a:ext>
            </a:extLst>
          </p:cNvPr>
          <p:cNvSpPr/>
          <p:nvPr/>
        </p:nvSpPr>
        <p:spPr>
          <a:xfrm>
            <a:off x="3742476" y="3219267"/>
            <a:ext cx="28733" cy="343510"/>
          </a:xfrm>
          <a:custGeom>
            <a:avLst/>
            <a:gdLst>
              <a:gd name="connsiteX0" fmla="*/ 0 w 23562"/>
              <a:gd name="connsiteY0" fmla="*/ 281692 h 281692"/>
              <a:gd name="connsiteX1" fmla="*/ 0 w 23562"/>
              <a:gd name="connsiteY1" fmla="*/ 0 h 281692"/>
            </a:gdLst>
            <a:ahLst/>
            <a:cxnLst>
              <a:cxn ang="0">
                <a:pos x="connsiteX0" y="connsiteY0"/>
              </a:cxn>
              <a:cxn ang="0">
                <a:pos x="connsiteX1" y="connsiteY1"/>
              </a:cxn>
            </a:cxnLst>
            <a:rect l="l" t="t" r="r" b="b"/>
            <a:pathLst>
              <a:path w="23562" h="281692">
                <a:moveTo>
                  <a:pt x="0" y="281692"/>
                </a:moveTo>
                <a:lnTo>
                  <a:pt x="0" y="0"/>
                </a:lnTo>
              </a:path>
            </a:pathLst>
          </a:custGeom>
          <a:ln w="9368" cap="flat">
            <a:solidFill>
              <a:srgbClr val="000000"/>
            </a:solidFill>
            <a:prstDash val="solid"/>
            <a:miter/>
          </a:ln>
        </p:spPr>
        <p:txBody>
          <a:bodyPr rtlCol="0" anchor="ctr"/>
          <a:lstStyle/>
          <a:p>
            <a:endParaRPr lang="en-US" dirty="0"/>
          </a:p>
        </p:txBody>
      </p:sp>
      <p:sp>
        <p:nvSpPr>
          <p:cNvPr id="104" name="TextBox 103">
            <a:extLst>
              <a:ext uri="{FF2B5EF4-FFF2-40B4-BE49-F238E27FC236}">
                <a16:creationId xmlns:a16="http://schemas.microsoft.com/office/drawing/2014/main" id="{433A3624-B90F-F560-E609-42C5E0790DF3}"/>
              </a:ext>
            </a:extLst>
          </p:cNvPr>
          <p:cNvSpPr txBox="1"/>
          <p:nvPr/>
        </p:nvSpPr>
        <p:spPr>
          <a:xfrm>
            <a:off x="3941753" y="3218506"/>
            <a:ext cx="1085021" cy="427575"/>
          </a:xfrm>
          <a:prstGeom prst="rect">
            <a:avLst/>
          </a:prstGeom>
          <a:noFill/>
        </p:spPr>
        <p:txBody>
          <a:bodyPr wrap="none" rtlCol="0">
            <a:spAutoFit/>
          </a:bodyPr>
          <a:lstStyle/>
          <a:p>
            <a:pPr algn="l"/>
            <a:r>
              <a:rPr lang="en-US" sz="1855" spc="0" baseline="0" dirty="0">
                <a:ln/>
                <a:solidFill>
                  <a:srgbClr val="000000"/>
                </a:solidFill>
                <a:latin typeface="Arial"/>
                <a:cs typeface="Arial"/>
                <a:sym typeface="Arial"/>
                <a:rtl val="0"/>
              </a:rPr>
              <a:t>64.8%</a:t>
            </a:r>
          </a:p>
        </p:txBody>
      </p:sp>
      <p:sp>
        <p:nvSpPr>
          <p:cNvPr id="105" name="Free-form: Shape 104">
            <a:extLst>
              <a:ext uri="{FF2B5EF4-FFF2-40B4-BE49-F238E27FC236}">
                <a16:creationId xmlns:a16="http://schemas.microsoft.com/office/drawing/2014/main" id="{BB8E357C-C0E2-EC39-B9E3-921C64EA887C}"/>
              </a:ext>
            </a:extLst>
          </p:cNvPr>
          <p:cNvSpPr/>
          <p:nvPr/>
        </p:nvSpPr>
        <p:spPr>
          <a:xfrm>
            <a:off x="5175623" y="3219267"/>
            <a:ext cx="28733" cy="343510"/>
          </a:xfrm>
          <a:custGeom>
            <a:avLst/>
            <a:gdLst>
              <a:gd name="connsiteX0" fmla="*/ 0 w 23562"/>
              <a:gd name="connsiteY0" fmla="*/ 281692 h 281692"/>
              <a:gd name="connsiteX1" fmla="*/ 0 w 23562"/>
              <a:gd name="connsiteY1" fmla="*/ 0 h 281692"/>
            </a:gdLst>
            <a:ahLst/>
            <a:cxnLst>
              <a:cxn ang="0">
                <a:pos x="connsiteX0" y="connsiteY0"/>
              </a:cxn>
              <a:cxn ang="0">
                <a:pos x="connsiteX1" y="connsiteY1"/>
              </a:cxn>
            </a:cxnLst>
            <a:rect l="l" t="t" r="r" b="b"/>
            <a:pathLst>
              <a:path w="23562" h="281692">
                <a:moveTo>
                  <a:pt x="0" y="281692"/>
                </a:moveTo>
                <a:lnTo>
                  <a:pt x="0" y="0"/>
                </a:lnTo>
              </a:path>
            </a:pathLst>
          </a:custGeom>
          <a:ln w="9368" cap="flat">
            <a:solidFill>
              <a:srgbClr val="000000"/>
            </a:solidFill>
            <a:prstDash val="solid"/>
            <a:miter/>
          </a:ln>
        </p:spPr>
        <p:txBody>
          <a:bodyPr rtlCol="0" anchor="ctr"/>
          <a:lstStyle/>
          <a:p>
            <a:endParaRPr lang="en-US" dirty="0"/>
          </a:p>
        </p:txBody>
      </p:sp>
      <p:sp>
        <p:nvSpPr>
          <p:cNvPr id="106" name="TextBox 105">
            <a:extLst>
              <a:ext uri="{FF2B5EF4-FFF2-40B4-BE49-F238E27FC236}">
                <a16:creationId xmlns:a16="http://schemas.microsoft.com/office/drawing/2014/main" id="{1D8DCBAA-3D91-C443-5E05-8E6E6BF368CF}"/>
              </a:ext>
            </a:extLst>
          </p:cNvPr>
          <p:cNvSpPr txBox="1"/>
          <p:nvPr/>
        </p:nvSpPr>
        <p:spPr>
          <a:xfrm>
            <a:off x="5410193" y="3216213"/>
            <a:ext cx="1085021" cy="427575"/>
          </a:xfrm>
          <a:prstGeom prst="rect">
            <a:avLst/>
          </a:prstGeom>
          <a:noFill/>
        </p:spPr>
        <p:txBody>
          <a:bodyPr wrap="none" rtlCol="0">
            <a:spAutoFit/>
          </a:bodyPr>
          <a:lstStyle/>
          <a:p>
            <a:pPr algn="l"/>
            <a:r>
              <a:rPr lang="en-US" sz="1855" spc="0" baseline="0" dirty="0">
                <a:ln/>
                <a:solidFill>
                  <a:srgbClr val="000000"/>
                </a:solidFill>
                <a:latin typeface="Arial"/>
                <a:cs typeface="Arial"/>
                <a:sym typeface="Arial"/>
                <a:rtl val="0"/>
              </a:rPr>
              <a:t>68.8%</a:t>
            </a:r>
          </a:p>
        </p:txBody>
      </p:sp>
      <p:sp>
        <p:nvSpPr>
          <p:cNvPr id="107" name="Free-form: Shape 106">
            <a:extLst>
              <a:ext uri="{FF2B5EF4-FFF2-40B4-BE49-F238E27FC236}">
                <a16:creationId xmlns:a16="http://schemas.microsoft.com/office/drawing/2014/main" id="{832EC945-51CE-0B87-C7D0-C6640EED7B0D}"/>
              </a:ext>
            </a:extLst>
          </p:cNvPr>
          <p:cNvSpPr/>
          <p:nvPr/>
        </p:nvSpPr>
        <p:spPr>
          <a:xfrm>
            <a:off x="6423294" y="3219267"/>
            <a:ext cx="28733" cy="343510"/>
          </a:xfrm>
          <a:custGeom>
            <a:avLst/>
            <a:gdLst>
              <a:gd name="connsiteX0" fmla="*/ 0 w 23562"/>
              <a:gd name="connsiteY0" fmla="*/ 281692 h 281692"/>
              <a:gd name="connsiteX1" fmla="*/ 0 w 23562"/>
              <a:gd name="connsiteY1" fmla="*/ 0 h 281692"/>
            </a:gdLst>
            <a:ahLst/>
            <a:cxnLst>
              <a:cxn ang="0">
                <a:pos x="connsiteX0" y="connsiteY0"/>
              </a:cxn>
              <a:cxn ang="0">
                <a:pos x="connsiteX1" y="connsiteY1"/>
              </a:cxn>
            </a:cxnLst>
            <a:rect l="l" t="t" r="r" b="b"/>
            <a:pathLst>
              <a:path w="23562" h="281692">
                <a:moveTo>
                  <a:pt x="0" y="281692"/>
                </a:moveTo>
                <a:lnTo>
                  <a:pt x="0" y="0"/>
                </a:lnTo>
              </a:path>
            </a:pathLst>
          </a:custGeom>
          <a:ln w="9368" cap="flat">
            <a:solidFill>
              <a:srgbClr val="000000"/>
            </a:solidFill>
            <a:prstDash val="solid"/>
            <a:miter/>
          </a:ln>
        </p:spPr>
        <p:txBody>
          <a:bodyPr rtlCol="0" anchor="ctr"/>
          <a:lstStyle/>
          <a:p>
            <a:endParaRPr lang="en-US" dirty="0"/>
          </a:p>
        </p:txBody>
      </p:sp>
      <p:sp>
        <p:nvSpPr>
          <p:cNvPr id="108" name="TextBox 107">
            <a:extLst>
              <a:ext uri="{FF2B5EF4-FFF2-40B4-BE49-F238E27FC236}">
                <a16:creationId xmlns:a16="http://schemas.microsoft.com/office/drawing/2014/main" id="{93C9E0F7-4A11-95DA-95BA-BD5CD5126C41}"/>
              </a:ext>
            </a:extLst>
          </p:cNvPr>
          <p:cNvSpPr txBox="1"/>
          <p:nvPr/>
        </p:nvSpPr>
        <p:spPr>
          <a:xfrm>
            <a:off x="6622570" y="3218506"/>
            <a:ext cx="1085021" cy="427575"/>
          </a:xfrm>
          <a:prstGeom prst="rect">
            <a:avLst/>
          </a:prstGeom>
          <a:noFill/>
        </p:spPr>
        <p:txBody>
          <a:bodyPr wrap="none" rtlCol="0">
            <a:spAutoFit/>
          </a:bodyPr>
          <a:lstStyle/>
          <a:p>
            <a:pPr algn="l"/>
            <a:r>
              <a:rPr lang="en-US" sz="1855" spc="0" baseline="0" dirty="0">
                <a:ln/>
                <a:solidFill>
                  <a:srgbClr val="000000"/>
                </a:solidFill>
                <a:latin typeface="Arial"/>
                <a:cs typeface="Arial"/>
                <a:sym typeface="Arial"/>
                <a:rtl val="0"/>
              </a:rPr>
              <a:t>95.3%</a:t>
            </a:r>
          </a:p>
        </p:txBody>
      </p:sp>
      <p:sp>
        <p:nvSpPr>
          <p:cNvPr id="109" name="Free-form: Shape 108">
            <a:extLst>
              <a:ext uri="{FF2B5EF4-FFF2-40B4-BE49-F238E27FC236}">
                <a16:creationId xmlns:a16="http://schemas.microsoft.com/office/drawing/2014/main" id="{AE03BB06-49FD-BF49-48C3-D481F3496DFA}"/>
              </a:ext>
            </a:extLst>
          </p:cNvPr>
          <p:cNvSpPr/>
          <p:nvPr/>
        </p:nvSpPr>
        <p:spPr>
          <a:xfrm>
            <a:off x="7856440" y="3219267"/>
            <a:ext cx="28733" cy="343510"/>
          </a:xfrm>
          <a:custGeom>
            <a:avLst/>
            <a:gdLst>
              <a:gd name="connsiteX0" fmla="*/ 0 w 23562"/>
              <a:gd name="connsiteY0" fmla="*/ 281692 h 281692"/>
              <a:gd name="connsiteX1" fmla="*/ 0 w 23562"/>
              <a:gd name="connsiteY1" fmla="*/ 0 h 281692"/>
            </a:gdLst>
            <a:ahLst/>
            <a:cxnLst>
              <a:cxn ang="0">
                <a:pos x="connsiteX0" y="connsiteY0"/>
              </a:cxn>
              <a:cxn ang="0">
                <a:pos x="connsiteX1" y="connsiteY1"/>
              </a:cxn>
            </a:cxnLst>
            <a:rect l="l" t="t" r="r" b="b"/>
            <a:pathLst>
              <a:path w="23562" h="281692">
                <a:moveTo>
                  <a:pt x="0" y="281692"/>
                </a:moveTo>
                <a:lnTo>
                  <a:pt x="0" y="0"/>
                </a:lnTo>
              </a:path>
            </a:pathLst>
          </a:custGeom>
          <a:ln w="9368" cap="flat">
            <a:solidFill>
              <a:srgbClr val="000000"/>
            </a:solidFill>
            <a:prstDash val="solid"/>
            <a:miter/>
          </a:ln>
        </p:spPr>
        <p:txBody>
          <a:bodyPr rtlCol="0" anchor="ctr"/>
          <a:lstStyle/>
          <a:p>
            <a:endParaRPr lang="en-US" dirty="0"/>
          </a:p>
        </p:txBody>
      </p:sp>
      <p:sp>
        <p:nvSpPr>
          <p:cNvPr id="110" name="TextBox 109">
            <a:extLst>
              <a:ext uri="{FF2B5EF4-FFF2-40B4-BE49-F238E27FC236}">
                <a16:creationId xmlns:a16="http://schemas.microsoft.com/office/drawing/2014/main" id="{E2DBA029-2CD9-EA34-3C9F-72515E7B75CF}"/>
              </a:ext>
            </a:extLst>
          </p:cNvPr>
          <p:cNvSpPr txBox="1"/>
          <p:nvPr/>
        </p:nvSpPr>
        <p:spPr>
          <a:xfrm>
            <a:off x="8478703" y="3218506"/>
            <a:ext cx="1085021" cy="427575"/>
          </a:xfrm>
          <a:prstGeom prst="rect">
            <a:avLst/>
          </a:prstGeom>
          <a:noFill/>
        </p:spPr>
        <p:txBody>
          <a:bodyPr wrap="none" rtlCol="0">
            <a:spAutoFit/>
          </a:bodyPr>
          <a:lstStyle/>
          <a:p>
            <a:pPr algn="l"/>
            <a:r>
              <a:rPr lang="en-US" sz="1855" spc="0" baseline="0" dirty="0">
                <a:ln/>
                <a:solidFill>
                  <a:srgbClr val="000000"/>
                </a:solidFill>
                <a:latin typeface="Arial"/>
                <a:cs typeface="Arial"/>
                <a:sym typeface="Arial"/>
                <a:rtl val="0"/>
              </a:rPr>
              <a:t>97.7%</a:t>
            </a:r>
          </a:p>
        </p:txBody>
      </p:sp>
      <p:sp>
        <p:nvSpPr>
          <p:cNvPr id="111" name="Free-form: Shape 110">
            <a:extLst>
              <a:ext uri="{FF2B5EF4-FFF2-40B4-BE49-F238E27FC236}">
                <a16:creationId xmlns:a16="http://schemas.microsoft.com/office/drawing/2014/main" id="{CE4E4AEB-9A35-6BFE-5B2C-13EEC76EB8BA}"/>
              </a:ext>
            </a:extLst>
          </p:cNvPr>
          <p:cNvSpPr/>
          <p:nvPr/>
        </p:nvSpPr>
        <p:spPr>
          <a:xfrm>
            <a:off x="10135503" y="3219267"/>
            <a:ext cx="28733" cy="343510"/>
          </a:xfrm>
          <a:custGeom>
            <a:avLst/>
            <a:gdLst>
              <a:gd name="connsiteX0" fmla="*/ 0 w 23562"/>
              <a:gd name="connsiteY0" fmla="*/ 281692 h 281692"/>
              <a:gd name="connsiteX1" fmla="*/ 0 w 23562"/>
              <a:gd name="connsiteY1" fmla="*/ 0 h 281692"/>
            </a:gdLst>
            <a:ahLst/>
            <a:cxnLst>
              <a:cxn ang="0">
                <a:pos x="connsiteX0" y="connsiteY0"/>
              </a:cxn>
              <a:cxn ang="0">
                <a:pos x="connsiteX1" y="connsiteY1"/>
              </a:cxn>
            </a:cxnLst>
            <a:rect l="l" t="t" r="r" b="b"/>
            <a:pathLst>
              <a:path w="23562" h="281692">
                <a:moveTo>
                  <a:pt x="0" y="281692"/>
                </a:moveTo>
                <a:lnTo>
                  <a:pt x="0" y="0"/>
                </a:lnTo>
              </a:path>
            </a:pathLst>
          </a:custGeom>
          <a:ln w="9368" cap="flat">
            <a:solidFill>
              <a:srgbClr val="000000"/>
            </a:solidFill>
            <a:prstDash val="solid"/>
            <a:miter/>
          </a:ln>
        </p:spPr>
        <p:txBody>
          <a:bodyPr rtlCol="0" anchor="ctr"/>
          <a:lstStyle/>
          <a:p>
            <a:endParaRPr lang="en-US" dirty="0"/>
          </a:p>
        </p:txBody>
      </p:sp>
      <p:sp>
        <p:nvSpPr>
          <p:cNvPr id="112" name="Free-form: Shape 111">
            <a:extLst>
              <a:ext uri="{FF2B5EF4-FFF2-40B4-BE49-F238E27FC236}">
                <a16:creationId xmlns:a16="http://schemas.microsoft.com/office/drawing/2014/main" id="{9E003344-8172-2876-AAE5-7524DF9FE074}"/>
              </a:ext>
            </a:extLst>
          </p:cNvPr>
          <p:cNvSpPr/>
          <p:nvPr/>
        </p:nvSpPr>
        <p:spPr>
          <a:xfrm>
            <a:off x="2488226" y="3568495"/>
            <a:ext cx="7652995" cy="28733"/>
          </a:xfrm>
          <a:custGeom>
            <a:avLst/>
            <a:gdLst>
              <a:gd name="connsiteX0" fmla="*/ 0 w 6275760"/>
              <a:gd name="connsiteY0" fmla="*/ 0 h 23562"/>
              <a:gd name="connsiteX1" fmla="*/ 6275761 w 6275760"/>
              <a:gd name="connsiteY1" fmla="*/ 0 h 23562"/>
            </a:gdLst>
            <a:ahLst/>
            <a:cxnLst>
              <a:cxn ang="0">
                <a:pos x="connsiteX0" y="connsiteY0"/>
              </a:cxn>
              <a:cxn ang="0">
                <a:pos x="connsiteX1" y="connsiteY1"/>
              </a:cxn>
            </a:cxnLst>
            <a:rect l="l" t="t" r="r" b="b"/>
            <a:pathLst>
              <a:path w="6275760" h="23562">
                <a:moveTo>
                  <a:pt x="0" y="0"/>
                </a:moveTo>
                <a:lnTo>
                  <a:pt x="6275761" y="0"/>
                </a:lnTo>
              </a:path>
            </a:pathLst>
          </a:custGeom>
          <a:ln w="9368" cap="flat">
            <a:solidFill>
              <a:srgbClr val="000000"/>
            </a:solidFill>
            <a:prstDash val="solid"/>
            <a:miter/>
          </a:ln>
        </p:spPr>
        <p:txBody>
          <a:bodyPr rtlCol="0" anchor="ctr"/>
          <a:lstStyle/>
          <a:p>
            <a:endParaRPr lang="en-US" dirty="0"/>
          </a:p>
        </p:txBody>
      </p:sp>
      <p:sp>
        <p:nvSpPr>
          <p:cNvPr id="157" name="Free-form: Shape 156">
            <a:extLst>
              <a:ext uri="{FF2B5EF4-FFF2-40B4-BE49-F238E27FC236}">
                <a16:creationId xmlns:a16="http://schemas.microsoft.com/office/drawing/2014/main" id="{C90AA94A-9AC5-DBEC-E9A4-3B1EB88B4134}"/>
              </a:ext>
            </a:extLst>
          </p:cNvPr>
          <p:cNvSpPr/>
          <p:nvPr/>
        </p:nvSpPr>
        <p:spPr>
          <a:xfrm>
            <a:off x="1838128" y="3562777"/>
            <a:ext cx="28733" cy="343510"/>
          </a:xfrm>
          <a:custGeom>
            <a:avLst/>
            <a:gdLst>
              <a:gd name="connsiteX0" fmla="*/ 0 w 23562"/>
              <a:gd name="connsiteY0" fmla="*/ 281692 h 281692"/>
              <a:gd name="connsiteX1" fmla="*/ 0 w 23562"/>
              <a:gd name="connsiteY1" fmla="*/ 0 h 281692"/>
            </a:gdLst>
            <a:ahLst/>
            <a:cxnLst>
              <a:cxn ang="0">
                <a:pos x="connsiteX0" y="connsiteY0"/>
              </a:cxn>
              <a:cxn ang="0">
                <a:pos x="connsiteX1" y="connsiteY1"/>
              </a:cxn>
            </a:cxnLst>
            <a:rect l="l" t="t" r="r" b="b"/>
            <a:pathLst>
              <a:path w="23562" h="281692">
                <a:moveTo>
                  <a:pt x="0" y="281692"/>
                </a:moveTo>
                <a:lnTo>
                  <a:pt x="0" y="0"/>
                </a:lnTo>
              </a:path>
            </a:pathLst>
          </a:custGeom>
          <a:ln w="9368" cap="flat">
            <a:solidFill>
              <a:srgbClr val="000000"/>
            </a:solidFill>
            <a:prstDash val="solid"/>
            <a:miter/>
          </a:ln>
        </p:spPr>
        <p:txBody>
          <a:bodyPr rtlCol="0" anchor="ctr"/>
          <a:lstStyle/>
          <a:p>
            <a:endParaRPr lang="en-US" dirty="0"/>
          </a:p>
        </p:txBody>
      </p:sp>
      <p:sp>
        <p:nvSpPr>
          <p:cNvPr id="158" name="Free-form: Shape 157">
            <a:extLst>
              <a:ext uri="{FF2B5EF4-FFF2-40B4-BE49-F238E27FC236}">
                <a16:creationId xmlns:a16="http://schemas.microsoft.com/office/drawing/2014/main" id="{30F250E6-680B-8862-B785-E7FA24BC05C4}"/>
              </a:ext>
            </a:extLst>
          </p:cNvPr>
          <p:cNvSpPr/>
          <p:nvPr/>
        </p:nvSpPr>
        <p:spPr>
          <a:xfrm>
            <a:off x="2482508" y="3562777"/>
            <a:ext cx="28733" cy="343510"/>
          </a:xfrm>
          <a:custGeom>
            <a:avLst/>
            <a:gdLst>
              <a:gd name="connsiteX0" fmla="*/ 0 w 23562"/>
              <a:gd name="connsiteY0" fmla="*/ 281692 h 281692"/>
              <a:gd name="connsiteX1" fmla="*/ 0 w 23562"/>
              <a:gd name="connsiteY1" fmla="*/ 0 h 281692"/>
            </a:gdLst>
            <a:ahLst/>
            <a:cxnLst>
              <a:cxn ang="0">
                <a:pos x="connsiteX0" y="connsiteY0"/>
              </a:cxn>
              <a:cxn ang="0">
                <a:pos x="connsiteX1" y="connsiteY1"/>
              </a:cxn>
            </a:cxnLst>
            <a:rect l="l" t="t" r="r" b="b"/>
            <a:pathLst>
              <a:path w="23562" h="281692">
                <a:moveTo>
                  <a:pt x="0" y="281692"/>
                </a:moveTo>
                <a:lnTo>
                  <a:pt x="0" y="0"/>
                </a:lnTo>
              </a:path>
            </a:pathLst>
          </a:custGeom>
          <a:ln w="9368" cap="flat">
            <a:solidFill>
              <a:srgbClr val="000000"/>
            </a:solidFill>
            <a:prstDash val="solid"/>
            <a:miter/>
          </a:ln>
        </p:spPr>
        <p:txBody>
          <a:bodyPr rtlCol="0" anchor="ctr"/>
          <a:lstStyle/>
          <a:p>
            <a:endParaRPr lang="en-US" dirty="0"/>
          </a:p>
        </p:txBody>
      </p:sp>
      <p:sp>
        <p:nvSpPr>
          <p:cNvPr id="170" name="Free-form: Shape 169">
            <a:extLst>
              <a:ext uri="{FF2B5EF4-FFF2-40B4-BE49-F238E27FC236}">
                <a16:creationId xmlns:a16="http://schemas.microsoft.com/office/drawing/2014/main" id="{F7104B21-AF88-0ED0-0A8E-B67AF63CFC2C}"/>
              </a:ext>
            </a:extLst>
          </p:cNvPr>
          <p:cNvSpPr/>
          <p:nvPr/>
        </p:nvSpPr>
        <p:spPr>
          <a:xfrm>
            <a:off x="3742476" y="3562777"/>
            <a:ext cx="28733" cy="343510"/>
          </a:xfrm>
          <a:custGeom>
            <a:avLst/>
            <a:gdLst>
              <a:gd name="connsiteX0" fmla="*/ 0 w 23562"/>
              <a:gd name="connsiteY0" fmla="*/ 281692 h 281692"/>
              <a:gd name="connsiteX1" fmla="*/ 0 w 23562"/>
              <a:gd name="connsiteY1" fmla="*/ 0 h 281692"/>
            </a:gdLst>
            <a:ahLst/>
            <a:cxnLst>
              <a:cxn ang="0">
                <a:pos x="connsiteX0" y="connsiteY0"/>
              </a:cxn>
              <a:cxn ang="0">
                <a:pos x="connsiteX1" y="connsiteY1"/>
              </a:cxn>
            </a:cxnLst>
            <a:rect l="l" t="t" r="r" b="b"/>
            <a:pathLst>
              <a:path w="23562" h="281692">
                <a:moveTo>
                  <a:pt x="0" y="281692"/>
                </a:moveTo>
                <a:lnTo>
                  <a:pt x="0" y="0"/>
                </a:lnTo>
              </a:path>
            </a:pathLst>
          </a:custGeom>
          <a:ln w="9368" cap="flat">
            <a:solidFill>
              <a:srgbClr val="000000"/>
            </a:solidFill>
            <a:prstDash val="solid"/>
            <a:miter/>
          </a:ln>
        </p:spPr>
        <p:txBody>
          <a:bodyPr rtlCol="0" anchor="ctr"/>
          <a:lstStyle/>
          <a:p>
            <a:endParaRPr lang="en-US" dirty="0"/>
          </a:p>
        </p:txBody>
      </p:sp>
      <p:sp>
        <p:nvSpPr>
          <p:cNvPr id="175" name="TextBox 174">
            <a:extLst>
              <a:ext uri="{FF2B5EF4-FFF2-40B4-BE49-F238E27FC236}">
                <a16:creationId xmlns:a16="http://schemas.microsoft.com/office/drawing/2014/main" id="{4DC9EDFA-B765-D8AA-4875-42E5C949982C}"/>
              </a:ext>
            </a:extLst>
          </p:cNvPr>
          <p:cNvSpPr txBox="1"/>
          <p:nvPr/>
        </p:nvSpPr>
        <p:spPr>
          <a:xfrm>
            <a:off x="3941753" y="3562018"/>
            <a:ext cx="1085021" cy="427575"/>
          </a:xfrm>
          <a:prstGeom prst="rect">
            <a:avLst/>
          </a:prstGeom>
          <a:noFill/>
        </p:spPr>
        <p:txBody>
          <a:bodyPr wrap="none" rtlCol="0">
            <a:spAutoFit/>
          </a:bodyPr>
          <a:lstStyle/>
          <a:p>
            <a:pPr algn="l"/>
            <a:r>
              <a:rPr lang="en-US" sz="1855" spc="0" baseline="0" dirty="0">
                <a:ln/>
                <a:solidFill>
                  <a:srgbClr val="000000"/>
                </a:solidFill>
                <a:latin typeface="Arial"/>
                <a:cs typeface="Arial"/>
                <a:sym typeface="Arial"/>
                <a:rtl val="0"/>
              </a:rPr>
              <a:t>43.4%</a:t>
            </a:r>
          </a:p>
        </p:txBody>
      </p:sp>
      <p:sp>
        <p:nvSpPr>
          <p:cNvPr id="176" name="Free-form: Shape 175">
            <a:extLst>
              <a:ext uri="{FF2B5EF4-FFF2-40B4-BE49-F238E27FC236}">
                <a16:creationId xmlns:a16="http://schemas.microsoft.com/office/drawing/2014/main" id="{D00DA809-5ADF-FF8F-063F-C361AB6F2FB9}"/>
              </a:ext>
            </a:extLst>
          </p:cNvPr>
          <p:cNvSpPr/>
          <p:nvPr/>
        </p:nvSpPr>
        <p:spPr>
          <a:xfrm>
            <a:off x="5175623" y="3562777"/>
            <a:ext cx="28733" cy="343510"/>
          </a:xfrm>
          <a:custGeom>
            <a:avLst/>
            <a:gdLst>
              <a:gd name="connsiteX0" fmla="*/ 0 w 23562"/>
              <a:gd name="connsiteY0" fmla="*/ 281692 h 281692"/>
              <a:gd name="connsiteX1" fmla="*/ 0 w 23562"/>
              <a:gd name="connsiteY1" fmla="*/ 0 h 281692"/>
            </a:gdLst>
            <a:ahLst/>
            <a:cxnLst>
              <a:cxn ang="0">
                <a:pos x="connsiteX0" y="connsiteY0"/>
              </a:cxn>
              <a:cxn ang="0">
                <a:pos x="connsiteX1" y="connsiteY1"/>
              </a:cxn>
            </a:cxnLst>
            <a:rect l="l" t="t" r="r" b="b"/>
            <a:pathLst>
              <a:path w="23562" h="281692">
                <a:moveTo>
                  <a:pt x="0" y="281692"/>
                </a:moveTo>
                <a:lnTo>
                  <a:pt x="0" y="0"/>
                </a:lnTo>
              </a:path>
            </a:pathLst>
          </a:custGeom>
          <a:ln w="9368" cap="flat">
            <a:solidFill>
              <a:srgbClr val="000000"/>
            </a:solidFill>
            <a:prstDash val="solid"/>
            <a:miter/>
          </a:ln>
        </p:spPr>
        <p:txBody>
          <a:bodyPr rtlCol="0" anchor="ctr"/>
          <a:lstStyle/>
          <a:p>
            <a:endParaRPr lang="en-US" dirty="0"/>
          </a:p>
        </p:txBody>
      </p:sp>
      <p:sp>
        <p:nvSpPr>
          <p:cNvPr id="203" name="TextBox 202">
            <a:extLst>
              <a:ext uri="{FF2B5EF4-FFF2-40B4-BE49-F238E27FC236}">
                <a16:creationId xmlns:a16="http://schemas.microsoft.com/office/drawing/2014/main" id="{32B2E8CA-D55D-441D-9151-B1D4A6E2EBD2}"/>
              </a:ext>
            </a:extLst>
          </p:cNvPr>
          <p:cNvSpPr txBox="1"/>
          <p:nvPr/>
        </p:nvSpPr>
        <p:spPr>
          <a:xfrm>
            <a:off x="5410193" y="3564308"/>
            <a:ext cx="1085021" cy="427575"/>
          </a:xfrm>
          <a:prstGeom prst="rect">
            <a:avLst/>
          </a:prstGeom>
          <a:noFill/>
        </p:spPr>
        <p:txBody>
          <a:bodyPr wrap="none" rtlCol="0">
            <a:spAutoFit/>
          </a:bodyPr>
          <a:lstStyle/>
          <a:p>
            <a:pPr algn="l"/>
            <a:r>
              <a:rPr lang="en-US" sz="1855" spc="0" baseline="0" dirty="0">
                <a:ln/>
                <a:solidFill>
                  <a:srgbClr val="000000"/>
                </a:solidFill>
                <a:latin typeface="Arial"/>
                <a:cs typeface="Arial"/>
                <a:sym typeface="Arial"/>
                <a:rtl val="0"/>
              </a:rPr>
              <a:t>37.3%</a:t>
            </a:r>
          </a:p>
        </p:txBody>
      </p:sp>
      <p:sp>
        <p:nvSpPr>
          <p:cNvPr id="323" name="Free-form: Shape 322">
            <a:extLst>
              <a:ext uri="{FF2B5EF4-FFF2-40B4-BE49-F238E27FC236}">
                <a16:creationId xmlns:a16="http://schemas.microsoft.com/office/drawing/2014/main" id="{52E09533-D21B-A5BF-0B89-9D096C0FAAA1}"/>
              </a:ext>
            </a:extLst>
          </p:cNvPr>
          <p:cNvSpPr/>
          <p:nvPr/>
        </p:nvSpPr>
        <p:spPr>
          <a:xfrm>
            <a:off x="6423294" y="3562777"/>
            <a:ext cx="28733" cy="343510"/>
          </a:xfrm>
          <a:custGeom>
            <a:avLst/>
            <a:gdLst>
              <a:gd name="connsiteX0" fmla="*/ 0 w 23562"/>
              <a:gd name="connsiteY0" fmla="*/ 281692 h 281692"/>
              <a:gd name="connsiteX1" fmla="*/ 0 w 23562"/>
              <a:gd name="connsiteY1" fmla="*/ 0 h 281692"/>
            </a:gdLst>
            <a:ahLst/>
            <a:cxnLst>
              <a:cxn ang="0">
                <a:pos x="connsiteX0" y="connsiteY0"/>
              </a:cxn>
              <a:cxn ang="0">
                <a:pos x="connsiteX1" y="connsiteY1"/>
              </a:cxn>
            </a:cxnLst>
            <a:rect l="l" t="t" r="r" b="b"/>
            <a:pathLst>
              <a:path w="23562" h="281692">
                <a:moveTo>
                  <a:pt x="0" y="281692"/>
                </a:moveTo>
                <a:lnTo>
                  <a:pt x="0" y="0"/>
                </a:lnTo>
              </a:path>
            </a:pathLst>
          </a:custGeom>
          <a:ln w="9368" cap="flat">
            <a:solidFill>
              <a:srgbClr val="000000"/>
            </a:solidFill>
            <a:prstDash val="solid"/>
            <a:miter/>
          </a:ln>
        </p:spPr>
        <p:txBody>
          <a:bodyPr rtlCol="0" anchor="ctr"/>
          <a:lstStyle/>
          <a:p>
            <a:endParaRPr lang="en-US" dirty="0"/>
          </a:p>
        </p:txBody>
      </p:sp>
      <p:sp>
        <p:nvSpPr>
          <p:cNvPr id="328" name="TextBox 327">
            <a:extLst>
              <a:ext uri="{FF2B5EF4-FFF2-40B4-BE49-F238E27FC236}">
                <a16:creationId xmlns:a16="http://schemas.microsoft.com/office/drawing/2014/main" id="{C9997B8B-CBFA-9937-2DF1-9D335CC7D520}"/>
              </a:ext>
            </a:extLst>
          </p:cNvPr>
          <p:cNvSpPr txBox="1"/>
          <p:nvPr/>
        </p:nvSpPr>
        <p:spPr>
          <a:xfrm>
            <a:off x="6622570" y="3562018"/>
            <a:ext cx="1085021" cy="427575"/>
          </a:xfrm>
          <a:prstGeom prst="rect">
            <a:avLst/>
          </a:prstGeom>
          <a:noFill/>
        </p:spPr>
        <p:txBody>
          <a:bodyPr wrap="none" rtlCol="0">
            <a:spAutoFit/>
          </a:bodyPr>
          <a:lstStyle/>
          <a:p>
            <a:pPr algn="l"/>
            <a:r>
              <a:rPr lang="en-US" sz="1855" spc="0" baseline="0" dirty="0">
                <a:ln/>
                <a:solidFill>
                  <a:srgbClr val="000000"/>
                </a:solidFill>
                <a:latin typeface="Arial"/>
                <a:cs typeface="Arial"/>
                <a:sym typeface="Arial"/>
                <a:rtl val="0"/>
              </a:rPr>
              <a:t>40.5%</a:t>
            </a:r>
          </a:p>
        </p:txBody>
      </p:sp>
      <p:sp>
        <p:nvSpPr>
          <p:cNvPr id="329" name="Free-form: Shape 328">
            <a:extLst>
              <a:ext uri="{FF2B5EF4-FFF2-40B4-BE49-F238E27FC236}">
                <a16:creationId xmlns:a16="http://schemas.microsoft.com/office/drawing/2014/main" id="{7F539971-CD45-04EF-5D13-9CCCF209480D}"/>
              </a:ext>
            </a:extLst>
          </p:cNvPr>
          <p:cNvSpPr/>
          <p:nvPr/>
        </p:nvSpPr>
        <p:spPr>
          <a:xfrm>
            <a:off x="7856440" y="3562777"/>
            <a:ext cx="28733" cy="343510"/>
          </a:xfrm>
          <a:custGeom>
            <a:avLst/>
            <a:gdLst>
              <a:gd name="connsiteX0" fmla="*/ 0 w 23562"/>
              <a:gd name="connsiteY0" fmla="*/ 281692 h 281692"/>
              <a:gd name="connsiteX1" fmla="*/ 0 w 23562"/>
              <a:gd name="connsiteY1" fmla="*/ 0 h 281692"/>
            </a:gdLst>
            <a:ahLst/>
            <a:cxnLst>
              <a:cxn ang="0">
                <a:pos x="connsiteX0" y="connsiteY0"/>
              </a:cxn>
              <a:cxn ang="0">
                <a:pos x="connsiteX1" y="connsiteY1"/>
              </a:cxn>
            </a:cxnLst>
            <a:rect l="l" t="t" r="r" b="b"/>
            <a:pathLst>
              <a:path w="23562" h="281692">
                <a:moveTo>
                  <a:pt x="0" y="281692"/>
                </a:moveTo>
                <a:lnTo>
                  <a:pt x="0" y="0"/>
                </a:lnTo>
              </a:path>
            </a:pathLst>
          </a:custGeom>
          <a:ln w="9368" cap="flat">
            <a:solidFill>
              <a:srgbClr val="000000"/>
            </a:solidFill>
            <a:prstDash val="solid"/>
            <a:miter/>
          </a:ln>
        </p:spPr>
        <p:txBody>
          <a:bodyPr rtlCol="0" anchor="ctr"/>
          <a:lstStyle/>
          <a:p>
            <a:endParaRPr lang="en-US" dirty="0"/>
          </a:p>
        </p:txBody>
      </p:sp>
      <p:sp>
        <p:nvSpPr>
          <p:cNvPr id="330" name="TextBox 329">
            <a:extLst>
              <a:ext uri="{FF2B5EF4-FFF2-40B4-BE49-F238E27FC236}">
                <a16:creationId xmlns:a16="http://schemas.microsoft.com/office/drawing/2014/main" id="{E9AC50FF-695C-C071-3589-426E8BF16BAE}"/>
              </a:ext>
            </a:extLst>
          </p:cNvPr>
          <p:cNvSpPr txBox="1"/>
          <p:nvPr/>
        </p:nvSpPr>
        <p:spPr>
          <a:xfrm>
            <a:off x="8478703" y="3562018"/>
            <a:ext cx="1085021" cy="427575"/>
          </a:xfrm>
          <a:prstGeom prst="rect">
            <a:avLst/>
          </a:prstGeom>
          <a:noFill/>
        </p:spPr>
        <p:txBody>
          <a:bodyPr wrap="none" rtlCol="0">
            <a:spAutoFit/>
          </a:bodyPr>
          <a:lstStyle/>
          <a:p>
            <a:pPr algn="l"/>
            <a:r>
              <a:rPr lang="en-US" sz="1855" spc="0" baseline="0" dirty="0">
                <a:ln/>
                <a:solidFill>
                  <a:srgbClr val="000000"/>
                </a:solidFill>
                <a:latin typeface="Arial"/>
                <a:cs typeface="Arial"/>
                <a:sym typeface="Arial"/>
                <a:rtl val="0"/>
              </a:rPr>
              <a:t>25.8%</a:t>
            </a:r>
          </a:p>
        </p:txBody>
      </p:sp>
      <p:sp>
        <p:nvSpPr>
          <p:cNvPr id="331" name="Free-form: Shape 330">
            <a:extLst>
              <a:ext uri="{FF2B5EF4-FFF2-40B4-BE49-F238E27FC236}">
                <a16:creationId xmlns:a16="http://schemas.microsoft.com/office/drawing/2014/main" id="{4EACA619-A017-7F32-FAF6-F385DCD9AFDD}"/>
              </a:ext>
            </a:extLst>
          </p:cNvPr>
          <p:cNvSpPr/>
          <p:nvPr/>
        </p:nvSpPr>
        <p:spPr>
          <a:xfrm>
            <a:off x="10135503" y="3562777"/>
            <a:ext cx="28733" cy="343510"/>
          </a:xfrm>
          <a:custGeom>
            <a:avLst/>
            <a:gdLst>
              <a:gd name="connsiteX0" fmla="*/ 0 w 23562"/>
              <a:gd name="connsiteY0" fmla="*/ 281692 h 281692"/>
              <a:gd name="connsiteX1" fmla="*/ 0 w 23562"/>
              <a:gd name="connsiteY1" fmla="*/ 0 h 281692"/>
            </a:gdLst>
            <a:ahLst/>
            <a:cxnLst>
              <a:cxn ang="0">
                <a:pos x="connsiteX0" y="connsiteY0"/>
              </a:cxn>
              <a:cxn ang="0">
                <a:pos x="connsiteX1" y="connsiteY1"/>
              </a:cxn>
            </a:cxnLst>
            <a:rect l="l" t="t" r="r" b="b"/>
            <a:pathLst>
              <a:path w="23562" h="281692">
                <a:moveTo>
                  <a:pt x="0" y="281692"/>
                </a:moveTo>
                <a:lnTo>
                  <a:pt x="0" y="0"/>
                </a:lnTo>
              </a:path>
            </a:pathLst>
          </a:custGeom>
          <a:ln w="9368" cap="flat">
            <a:solidFill>
              <a:srgbClr val="000000"/>
            </a:solidFill>
            <a:prstDash val="solid"/>
            <a:miter/>
          </a:ln>
        </p:spPr>
        <p:txBody>
          <a:bodyPr rtlCol="0" anchor="ctr"/>
          <a:lstStyle/>
          <a:p>
            <a:endParaRPr lang="en-US" dirty="0"/>
          </a:p>
        </p:txBody>
      </p:sp>
      <p:sp>
        <p:nvSpPr>
          <p:cNvPr id="332" name="Free-form: Shape 331">
            <a:extLst>
              <a:ext uri="{FF2B5EF4-FFF2-40B4-BE49-F238E27FC236}">
                <a16:creationId xmlns:a16="http://schemas.microsoft.com/office/drawing/2014/main" id="{A299CCEC-61ED-EA0E-E24D-4A83C106E256}"/>
              </a:ext>
            </a:extLst>
          </p:cNvPr>
          <p:cNvSpPr/>
          <p:nvPr/>
        </p:nvSpPr>
        <p:spPr>
          <a:xfrm>
            <a:off x="1832410" y="3912006"/>
            <a:ext cx="8308839" cy="28733"/>
          </a:xfrm>
          <a:custGeom>
            <a:avLst/>
            <a:gdLst>
              <a:gd name="connsiteX0" fmla="*/ 0 w 6813578"/>
              <a:gd name="connsiteY0" fmla="*/ 0 h 23562"/>
              <a:gd name="connsiteX1" fmla="*/ 6813579 w 6813578"/>
              <a:gd name="connsiteY1" fmla="*/ 0 h 23562"/>
            </a:gdLst>
            <a:ahLst/>
            <a:cxnLst>
              <a:cxn ang="0">
                <a:pos x="connsiteX0" y="connsiteY0"/>
              </a:cxn>
              <a:cxn ang="0">
                <a:pos x="connsiteX1" y="connsiteY1"/>
              </a:cxn>
            </a:cxnLst>
            <a:rect l="l" t="t" r="r" b="b"/>
            <a:pathLst>
              <a:path w="6813578" h="23562">
                <a:moveTo>
                  <a:pt x="0" y="0"/>
                </a:moveTo>
                <a:lnTo>
                  <a:pt x="6813579" y="0"/>
                </a:lnTo>
              </a:path>
            </a:pathLst>
          </a:custGeom>
          <a:ln w="9368" cap="flat">
            <a:solidFill>
              <a:srgbClr val="000000"/>
            </a:solidFill>
            <a:prstDash val="solid"/>
            <a:miter/>
          </a:ln>
        </p:spPr>
        <p:txBody>
          <a:bodyPr rtlCol="0" anchor="ctr"/>
          <a:lstStyle/>
          <a:p>
            <a:endParaRPr lang="en-US" dirty="0"/>
          </a:p>
        </p:txBody>
      </p:sp>
      <p:sp>
        <p:nvSpPr>
          <p:cNvPr id="333" name="Free-form: Shape 332">
            <a:extLst>
              <a:ext uri="{FF2B5EF4-FFF2-40B4-BE49-F238E27FC236}">
                <a16:creationId xmlns:a16="http://schemas.microsoft.com/office/drawing/2014/main" id="{94D7259F-AD6B-5D82-8E2B-CE616300648E}"/>
              </a:ext>
            </a:extLst>
          </p:cNvPr>
          <p:cNvSpPr/>
          <p:nvPr/>
        </p:nvSpPr>
        <p:spPr>
          <a:xfrm>
            <a:off x="1838128" y="3917724"/>
            <a:ext cx="28733" cy="343510"/>
          </a:xfrm>
          <a:custGeom>
            <a:avLst/>
            <a:gdLst>
              <a:gd name="connsiteX0" fmla="*/ 0 w 23562"/>
              <a:gd name="connsiteY0" fmla="*/ 281692 h 281692"/>
              <a:gd name="connsiteX1" fmla="*/ 0 w 23562"/>
              <a:gd name="connsiteY1" fmla="*/ 0 h 281692"/>
            </a:gdLst>
            <a:ahLst/>
            <a:cxnLst>
              <a:cxn ang="0">
                <a:pos x="connsiteX0" y="connsiteY0"/>
              </a:cxn>
              <a:cxn ang="0">
                <a:pos x="connsiteX1" y="connsiteY1"/>
              </a:cxn>
            </a:cxnLst>
            <a:rect l="l" t="t" r="r" b="b"/>
            <a:pathLst>
              <a:path w="23562" h="281692">
                <a:moveTo>
                  <a:pt x="0" y="281692"/>
                </a:moveTo>
                <a:lnTo>
                  <a:pt x="0" y="0"/>
                </a:lnTo>
              </a:path>
            </a:pathLst>
          </a:custGeom>
          <a:ln w="9368" cap="flat">
            <a:solidFill>
              <a:srgbClr val="000000"/>
            </a:solidFill>
            <a:prstDash val="solid"/>
            <a:miter/>
          </a:ln>
        </p:spPr>
        <p:txBody>
          <a:bodyPr rtlCol="0" anchor="ctr"/>
          <a:lstStyle/>
          <a:p>
            <a:endParaRPr lang="en-US" dirty="0"/>
          </a:p>
        </p:txBody>
      </p:sp>
      <p:sp>
        <p:nvSpPr>
          <p:cNvPr id="334" name="TextBox 333">
            <a:extLst>
              <a:ext uri="{FF2B5EF4-FFF2-40B4-BE49-F238E27FC236}">
                <a16:creationId xmlns:a16="http://schemas.microsoft.com/office/drawing/2014/main" id="{DD25B14F-3A7B-2088-1E18-796EBEA653E7}"/>
              </a:ext>
            </a:extLst>
          </p:cNvPr>
          <p:cNvSpPr txBox="1"/>
          <p:nvPr/>
        </p:nvSpPr>
        <p:spPr>
          <a:xfrm>
            <a:off x="1904109" y="3843838"/>
            <a:ext cx="424148" cy="427575"/>
          </a:xfrm>
          <a:prstGeom prst="rect">
            <a:avLst/>
          </a:prstGeom>
          <a:noFill/>
        </p:spPr>
        <p:txBody>
          <a:bodyPr wrap="none" rtlCol="0">
            <a:spAutoFit/>
          </a:bodyPr>
          <a:lstStyle/>
          <a:p>
            <a:pPr algn="l"/>
            <a:r>
              <a:rPr lang="en-US" sz="1855" spc="0" baseline="0" dirty="0">
                <a:ln/>
                <a:solidFill>
                  <a:srgbClr val="000000"/>
                </a:solidFill>
                <a:latin typeface="Arial"/>
                <a:cs typeface="Arial"/>
                <a:sym typeface="Arial"/>
                <a:rtl val="0"/>
              </a:rPr>
              <a:t>P</a:t>
            </a:r>
          </a:p>
        </p:txBody>
      </p:sp>
      <p:sp>
        <p:nvSpPr>
          <p:cNvPr id="335" name="TextBox 334">
            <a:extLst>
              <a:ext uri="{FF2B5EF4-FFF2-40B4-BE49-F238E27FC236}">
                <a16:creationId xmlns:a16="http://schemas.microsoft.com/office/drawing/2014/main" id="{0DE58526-F558-4B2C-30AA-075ED45AE426}"/>
              </a:ext>
            </a:extLst>
          </p:cNvPr>
          <p:cNvSpPr txBox="1"/>
          <p:nvPr/>
        </p:nvSpPr>
        <p:spPr>
          <a:xfrm>
            <a:off x="2079008" y="3972967"/>
            <a:ext cx="337947" cy="312641"/>
          </a:xfrm>
          <a:prstGeom prst="rect">
            <a:avLst/>
          </a:prstGeom>
          <a:noFill/>
        </p:spPr>
        <p:txBody>
          <a:bodyPr wrap="none" rtlCol="0">
            <a:spAutoFit/>
          </a:bodyPr>
          <a:lstStyle/>
          <a:p>
            <a:pPr algn="l"/>
            <a:r>
              <a:rPr lang="en-US" sz="1299" spc="0" baseline="0" dirty="0">
                <a:ln/>
                <a:solidFill>
                  <a:srgbClr val="000000"/>
                </a:solidFill>
                <a:latin typeface="Arial"/>
                <a:cs typeface="Arial"/>
                <a:sym typeface="Arial"/>
                <a:rtl val="0"/>
              </a:rPr>
              <a:t>3</a:t>
            </a:r>
          </a:p>
        </p:txBody>
      </p:sp>
      <p:sp>
        <p:nvSpPr>
          <p:cNvPr id="336" name="Free-form: Shape 335">
            <a:extLst>
              <a:ext uri="{FF2B5EF4-FFF2-40B4-BE49-F238E27FC236}">
                <a16:creationId xmlns:a16="http://schemas.microsoft.com/office/drawing/2014/main" id="{A7276627-86DB-769F-D910-0FAD9AB8E94B}"/>
              </a:ext>
            </a:extLst>
          </p:cNvPr>
          <p:cNvSpPr/>
          <p:nvPr/>
        </p:nvSpPr>
        <p:spPr>
          <a:xfrm>
            <a:off x="2482508" y="3917724"/>
            <a:ext cx="28733" cy="343510"/>
          </a:xfrm>
          <a:custGeom>
            <a:avLst/>
            <a:gdLst>
              <a:gd name="connsiteX0" fmla="*/ 0 w 23562"/>
              <a:gd name="connsiteY0" fmla="*/ 281692 h 281692"/>
              <a:gd name="connsiteX1" fmla="*/ 0 w 23562"/>
              <a:gd name="connsiteY1" fmla="*/ 0 h 281692"/>
            </a:gdLst>
            <a:ahLst/>
            <a:cxnLst>
              <a:cxn ang="0">
                <a:pos x="connsiteX0" y="connsiteY0"/>
              </a:cxn>
              <a:cxn ang="0">
                <a:pos x="connsiteX1" y="connsiteY1"/>
              </a:cxn>
            </a:cxnLst>
            <a:rect l="l" t="t" r="r" b="b"/>
            <a:pathLst>
              <a:path w="23562" h="281692">
                <a:moveTo>
                  <a:pt x="0" y="281692"/>
                </a:moveTo>
                <a:lnTo>
                  <a:pt x="0" y="0"/>
                </a:lnTo>
              </a:path>
            </a:pathLst>
          </a:custGeom>
          <a:ln w="9368" cap="flat">
            <a:solidFill>
              <a:srgbClr val="000000"/>
            </a:solidFill>
            <a:prstDash val="solid"/>
            <a:miter/>
          </a:ln>
        </p:spPr>
        <p:txBody>
          <a:bodyPr rtlCol="0" anchor="ctr"/>
          <a:lstStyle/>
          <a:p>
            <a:endParaRPr lang="en-US" dirty="0"/>
          </a:p>
        </p:txBody>
      </p:sp>
      <p:sp>
        <p:nvSpPr>
          <p:cNvPr id="339" name="TextBox 338">
            <a:extLst>
              <a:ext uri="{FF2B5EF4-FFF2-40B4-BE49-F238E27FC236}">
                <a16:creationId xmlns:a16="http://schemas.microsoft.com/office/drawing/2014/main" id="{0E41E218-AA54-B8BF-187A-3F38133AC168}"/>
              </a:ext>
            </a:extLst>
          </p:cNvPr>
          <p:cNvSpPr txBox="1"/>
          <p:nvPr/>
        </p:nvSpPr>
        <p:spPr>
          <a:xfrm>
            <a:off x="3087700" y="3843838"/>
            <a:ext cx="184731" cy="377796"/>
          </a:xfrm>
          <a:prstGeom prst="rect">
            <a:avLst/>
          </a:prstGeom>
          <a:noFill/>
        </p:spPr>
        <p:txBody>
          <a:bodyPr wrap="none" rtlCol="0">
            <a:spAutoFit/>
          </a:bodyPr>
          <a:lstStyle/>
          <a:p>
            <a:pPr algn="l"/>
            <a:endParaRPr lang="en-US" sz="1855" spc="0" baseline="0" dirty="0">
              <a:ln/>
              <a:solidFill>
                <a:srgbClr val="000000"/>
              </a:solidFill>
              <a:latin typeface="Arial"/>
              <a:cs typeface="Arial"/>
              <a:sym typeface="Arial"/>
              <a:rtl val="0"/>
            </a:endParaRPr>
          </a:p>
        </p:txBody>
      </p:sp>
      <p:sp>
        <p:nvSpPr>
          <p:cNvPr id="342" name="Free-form: Shape 341">
            <a:extLst>
              <a:ext uri="{FF2B5EF4-FFF2-40B4-BE49-F238E27FC236}">
                <a16:creationId xmlns:a16="http://schemas.microsoft.com/office/drawing/2014/main" id="{D98E3595-1634-3ECB-6C8C-5C0BE5FB9649}"/>
              </a:ext>
            </a:extLst>
          </p:cNvPr>
          <p:cNvSpPr/>
          <p:nvPr/>
        </p:nvSpPr>
        <p:spPr>
          <a:xfrm>
            <a:off x="3742476" y="3917724"/>
            <a:ext cx="28733" cy="343510"/>
          </a:xfrm>
          <a:custGeom>
            <a:avLst/>
            <a:gdLst>
              <a:gd name="connsiteX0" fmla="*/ 0 w 23562"/>
              <a:gd name="connsiteY0" fmla="*/ 281692 h 281692"/>
              <a:gd name="connsiteX1" fmla="*/ 0 w 23562"/>
              <a:gd name="connsiteY1" fmla="*/ 0 h 281692"/>
            </a:gdLst>
            <a:ahLst/>
            <a:cxnLst>
              <a:cxn ang="0">
                <a:pos x="connsiteX0" y="connsiteY0"/>
              </a:cxn>
              <a:cxn ang="0">
                <a:pos x="connsiteX1" y="connsiteY1"/>
              </a:cxn>
            </a:cxnLst>
            <a:rect l="l" t="t" r="r" b="b"/>
            <a:pathLst>
              <a:path w="23562" h="281692">
                <a:moveTo>
                  <a:pt x="0" y="281692"/>
                </a:moveTo>
                <a:lnTo>
                  <a:pt x="0" y="0"/>
                </a:lnTo>
              </a:path>
            </a:pathLst>
          </a:custGeom>
          <a:ln w="9368" cap="flat">
            <a:solidFill>
              <a:srgbClr val="000000"/>
            </a:solidFill>
            <a:prstDash val="solid"/>
            <a:miter/>
          </a:ln>
        </p:spPr>
        <p:txBody>
          <a:bodyPr rtlCol="0" anchor="ctr"/>
          <a:lstStyle/>
          <a:p>
            <a:endParaRPr lang="en-US" dirty="0"/>
          </a:p>
        </p:txBody>
      </p:sp>
      <p:sp>
        <p:nvSpPr>
          <p:cNvPr id="343" name="TextBox 342">
            <a:extLst>
              <a:ext uri="{FF2B5EF4-FFF2-40B4-BE49-F238E27FC236}">
                <a16:creationId xmlns:a16="http://schemas.microsoft.com/office/drawing/2014/main" id="{25C016B5-8185-317D-8AB3-936EBF58E09A}"/>
              </a:ext>
            </a:extLst>
          </p:cNvPr>
          <p:cNvSpPr txBox="1"/>
          <p:nvPr/>
        </p:nvSpPr>
        <p:spPr>
          <a:xfrm>
            <a:off x="3941753" y="3916992"/>
            <a:ext cx="1085021" cy="427575"/>
          </a:xfrm>
          <a:prstGeom prst="rect">
            <a:avLst/>
          </a:prstGeom>
          <a:noFill/>
        </p:spPr>
        <p:txBody>
          <a:bodyPr wrap="none" rtlCol="0">
            <a:spAutoFit/>
          </a:bodyPr>
          <a:lstStyle/>
          <a:p>
            <a:pPr algn="l"/>
            <a:r>
              <a:rPr lang="en-US" sz="1855" spc="0" baseline="0" dirty="0">
                <a:ln/>
                <a:solidFill>
                  <a:srgbClr val="000000"/>
                </a:solidFill>
                <a:latin typeface="Arial"/>
                <a:cs typeface="Arial"/>
                <a:sym typeface="Arial"/>
                <a:rtl val="0"/>
              </a:rPr>
              <a:t>79.0%</a:t>
            </a:r>
          </a:p>
        </p:txBody>
      </p:sp>
      <p:sp>
        <p:nvSpPr>
          <p:cNvPr id="344" name="Free-form: Shape 343">
            <a:extLst>
              <a:ext uri="{FF2B5EF4-FFF2-40B4-BE49-F238E27FC236}">
                <a16:creationId xmlns:a16="http://schemas.microsoft.com/office/drawing/2014/main" id="{BBD0F816-EEBB-F54A-96C0-07C9729679E7}"/>
              </a:ext>
            </a:extLst>
          </p:cNvPr>
          <p:cNvSpPr/>
          <p:nvPr/>
        </p:nvSpPr>
        <p:spPr>
          <a:xfrm>
            <a:off x="5175623" y="3917724"/>
            <a:ext cx="28733" cy="343510"/>
          </a:xfrm>
          <a:custGeom>
            <a:avLst/>
            <a:gdLst>
              <a:gd name="connsiteX0" fmla="*/ 0 w 23562"/>
              <a:gd name="connsiteY0" fmla="*/ 281692 h 281692"/>
              <a:gd name="connsiteX1" fmla="*/ 0 w 23562"/>
              <a:gd name="connsiteY1" fmla="*/ 0 h 281692"/>
            </a:gdLst>
            <a:ahLst/>
            <a:cxnLst>
              <a:cxn ang="0">
                <a:pos x="connsiteX0" y="connsiteY0"/>
              </a:cxn>
              <a:cxn ang="0">
                <a:pos x="connsiteX1" y="connsiteY1"/>
              </a:cxn>
            </a:cxnLst>
            <a:rect l="l" t="t" r="r" b="b"/>
            <a:pathLst>
              <a:path w="23562" h="281692">
                <a:moveTo>
                  <a:pt x="0" y="281692"/>
                </a:moveTo>
                <a:lnTo>
                  <a:pt x="0" y="0"/>
                </a:lnTo>
              </a:path>
            </a:pathLst>
          </a:custGeom>
          <a:ln w="9368" cap="flat">
            <a:solidFill>
              <a:srgbClr val="000000"/>
            </a:solidFill>
            <a:prstDash val="solid"/>
            <a:miter/>
          </a:ln>
        </p:spPr>
        <p:txBody>
          <a:bodyPr rtlCol="0" anchor="ctr"/>
          <a:lstStyle/>
          <a:p>
            <a:endParaRPr lang="en-US" dirty="0"/>
          </a:p>
        </p:txBody>
      </p:sp>
      <p:sp>
        <p:nvSpPr>
          <p:cNvPr id="345" name="TextBox 344">
            <a:extLst>
              <a:ext uri="{FF2B5EF4-FFF2-40B4-BE49-F238E27FC236}">
                <a16:creationId xmlns:a16="http://schemas.microsoft.com/office/drawing/2014/main" id="{EC6116B2-CC5C-10BC-CE2D-36040FFFC82C}"/>
              </a:ext>
            </a:extLst>
          </p:cNvPr>
          <p:cNvSpPr txBox="1"/>
          <p:nvPr/>
        </p:nvSpPr>
        <p:spPr>
          <a:xfrm>
            <a:off x="5410193" y="3912403"/>
            <a:ext cx="1085021" cy="427575"/>
          </a:xfrm>
          <a:prstGeom prst="rect">
            <a:avLst/>
          </a:prstGeom>
          <a:noFill/>
        </p:spPr>
        <p:txBody>
          <a:bodyPr wrap="none" rtlCol="0">
            <a:spAutoFit/>
          </a:bodyPr>
          <a:lstStyle/>
          <a:p>
            <a:pPr algn="l"/>
            <a:r>
              <a:rPr lang="en-US" sz="1855" spc="0" baseline="0" dirty="0">
                <a:ln/>
                <a:solidFill>
                  <a:srgbClr val="000000"/>
                </a:solidFill>
                <a:latin typeface="Arial"/>
                <a:cs typeface="Arial"/>
                <a:sym typeface="Arial"/>
                <a:rtl val="0"/>
              </a:rPr>
              <a:t>79.3%</a:t>
            </a:r>
          </a:p>
        </p:txBody>
      </p:sp>
      <p:sp>
        <p:nvSpPr>
          <p:cNvPr id="346" name="Free-form: Shape 345">
            <a:extLst>
              <a:ext uri="{FF2B5EF4-FFF2-40B4-BE49-F238E27FC236}">
                <a16:creationId xmlns:a16="http://schemas.microsoft.com/office/drawing/2014/main" id="{47CADAD9-0B8A-8AB6-CB9D-FC4EAF42CA26}"/>
              </a:ext>
            </a:extLst>
          </p:cNvPr>
          <p:cNvSpPr/>
          <p:nvPr/>
        </p:nvSpPr>
        <p:spPr>
          <a:xfrm>
            <a:off x="6423294" y="3917724"/>
            <a:ext cx="28733" cy="343510"/>
          </a:xfrm>
          <a:custGeom>
            <a:avLst/>
            <a:gdLst>
              <a:gd name="connsiteX0" fmla="*/ 0 w 23562"/>
              <a:gd name="connsiteY0" fmla="*/ 281692 h 281692"/>
              <a:gd name="connsiteX1" fmla="*/ 0 w 23562"/>
              <a:gd name="connsiteY1" fmla="*/ 0 h 281692"/>
            </a:gdLst>
            <a:ahLst/>
            <a:cxnLst>
              <a:cxn ang="0">
                <a:pos x="connsiteX0" y="connsiteY0"/>
              </a:cxn>
              <a:cxn ang="0">
                <a:pos x="connsiteX1" y="connsiteY1"/>
              </a:cxn>
            </a:cxnLst>
            <a:rect l="l" t="t" r="r" b="b"/>
            <a:pathLst>
              <a:path w="23562" h="281692">
                <a:moveTo>
                  <a:pt x="0" y="281692"/>
                </a:moveTo>
                <a:lnTo>
                  <a:pt x="0" y="0"/>
                </a:lnTo>
              </a:path>
            </a:pathLst>
          </a:custGeom>
          <a:ln w="9368" cap="flat">
            <a:solidFill>
              <a:srgbClr val="000000"/>
            </a:solidFill>
            <a:prstDash val="solid"/>
            <a:miter/>
          </a:ln>
        </p:spPr>
        <p:txBody>
          <a:bodyPr rtlCol="0" anchor="ctr"/>
          <a:lstStyle/>
          <a:p>
            <a:endParaRPr lang="en-US" dirty="0"/>
          </a:p>
        </p:txBody>
      </p:sp>
      <p:sp>
        <p:nvSpPr>
          <p:cNvPr id="347" name="TextBox 346">
            <a:extLst>
              <a:ext uri="{FF2B5EF4-FFF2-40B4-BE49-F238E27FC236}">
                <a16:creationId xmlns:a16="http://schemas.microsoft.com/office/drawing/2014/main" id="{ED33FCDF-252F-244C-18AD-60A6A532D52D}"/>
              </a:ext>
            </a:extLst>
          </p:cNvPr>
          <p:cNvSpPr txBox="1"/>
          <p:nvPr/>
        </p:nvSpPr>
        <p:spPr>
          <a:xfrm>
            <a:off x="6622570" y="3916992"/>
            <a:ext cx="1085021" cy="427575"/>
          </a:xfrm>
          <a:prstGeom prst="rect">
            <a:avLst/>
          </a:prstGeom>
          <a:noFill/>
        </p:spPr>
        <p:txBody>
          <a:bodyPr wrap="none" rtlCol="0">
            <a:spAutoFit/>
          </a:bodyPr>
          <a:lstStyle/>
          <a:p>
            <a:pPr algn="l"/>
            <a:r>
              <a:rPr lang="en-US" sz="1855" spc="0" baseline="0" dirty="0">
                <a:ln/>
                <a:solidFill>
                  <a:srgbClr val="000000"/>
                </a:solidFill>
                <a:latin typeface="Arial"/>
                <a:cs typeface="Arial"/>
                <a:sym typeface="Arial"/>
                <a:rtl val="0"/>
              </a:rPr>
              <a:t>92.6%</a:t>
            </a:r>
          </a:p>
        </p:txBody>
      </p:sp>
      <p:sp>
        <p:nvSpPr>
          <p:cNvPr id="348" name="Free-form: Shape 347">
            <a:extLst>
              <a:ext uri="{FF2B5EF4-FFF2-40B4-BE49-F238E27FC236}">
                <a16:creationId xmlns:a16="http://schemas.microsoft.com/office/drawing/2014/main" id="{FCFCC8F6-1A50-40BD-6DB4-E56A552C3BF1}"/>
              </a:ext>
            </a:extLst>
          </p:cNvPr>
          <p:cNvSpPr/>
          <p:nvPr/>
        </p:nvSpPr>
        <p:spPr>
          <a:xfrm>
            <a:off x="7856440" y="3917724"/>
            <a:ext cx="28733" cy="343510"/>
          </a:xfrm>
          <a:custGeom>
            <a:avLst/>
            <a:gdLst>
              <a:gd name="connsiteX0" fmla="*/ 0 w 23562"/>
              <a:gd name="connsiteY0" fmla="*/ 281692 h 281692"/>
              <a:gd name="connsiteX1" fmla="*/ 0 w 23562"/>
              <a:gd name="connsiteY1" fmla="*/ 0 h 281692"/>
            </a:gdLst>
            <a:ahLst/>
            <a:cxnLst>
              <a:cxn ang="0">
                <a:pos x="connsiteX0" y="connsiteY0"/>
              </a:cxn>
              <a:cxn ang="0">
                <a:pos x="connsiteX1" y="connsiteY1"/>
              </a:cxn>
            </a:cxnLst>
            <a:rect l="l" t="t" r="r" b="b"/>
            <a:pathLst>
              <a:path w="23562" h="281692">
                <a:moveTo>
                  <a:pt x="0" y="281692"/>
                </a:moveTo>
                <a:lnTo>
                  <a:pt x="0" y="0"/>
                </a:lnTo>
              </a:path>
            </a:pathLst>
          </a:custGeom>
          <a:ln w="9368" cap="flat">
            <a:solidFill>
              <a:srgbClr val="000000"/>
            </a:solidFill>
            <a:prstDash val="solid"/>
            <a:miter/>
          </a:ln>
        </p:spPr>
        <p:txBody>
          <a:bodyPr rtlCol="0" anchor="ctr"/>
          <a:lstStyle/>
          <a:p>
            <a:endParaRPr lang="en-US" dirty="0"/>
          </a:p>
        </p:txBody>
      </p:sp>
      <p:sp>
        <p:nvSpPr>
          <p:cNvPr id="349" name="TextBox 348">
            <a:extLst>
              <a:ext uri="{FF2B5EF4-FFF2-40B4-BE49-F238E27FC236}">
                <a16:creationId xmlns:a16="http://schemas.microsoft.com/office/drawing/2014/main" id="{EECB481B-7FF4-7629-2097-266292A1092A}"/>
              </a:ext>
            </a:extLst>
          </p:cNvPr>
          <p:cNvSpPr txBox="1"/>
          <p:nvPr/>
        </p:nvSpPr>
        <p:spPr>
          <a:xfrm>
            <a:off x="8478703" y="3916992"/>
            <a:ext cx="1085021" cy="427575"/>
          </a:xfrm>
          <a:prstGeom prst="rect">
            <a:avLst/>
          </a:prstGeom>
          <a:noFill/>
        </p:spPr>
        <p:txBody>
          <a:bodyPr wrap="none" rtlCol="0">
            <a:spAutoFit/>
          </a:bodyPr>
          <a:lstStyle/>
          <a:p>
            <a:pPr algn="l"/>
            <a:r>
              <a:rPr lang="en-US" sz="1855" spc="0" baseline="0" dirty="0">
                <a:ln/>
                <a:solidFill>
                  <a:srgbClr val="000000"/>
                </a:solidFill>
                <a:latin typeface="Arial"/>
                <a:cs typeface="Arial"/>
                <a:sym typeface="Arial"/>
                <a:rtl val="0"/>
              </a:rPr>
              <a:t>92.2%</a:t>
            </a:r>
          </a:p>
        </p:txBody>
      </p:sp>
      <p:sp>
        <p:nvSpPr>
          <p:cNvPr id="350" name="Free-form: Shape 349">
            <a:extLst>
              <a:ext uri="{FF2B5EF4-FFF2-40B4-BE49-F238E27FC236}">
                <a16:creationId xmlns:a16="http://schemas.microsoft.com/office/drawing/2014/main" id="{DB3C0DFA-C2E6-D10A-0123-A6E9B59A65AC}"/>
              </a:ext>
            </a:extLst>
          </p:cNvPr>
          <p:cNvSpPr/>
          <p:nvPr/>
        </p:nvSpPr>
        <p:spPr>
          <a:xfrm>
            <a:off x="10135503" y="3917724"/>
            <a:ext cx="28733" cy="343510"/>
          </a:xfrm>
          <a:custGeom>
            <a:avLst/>
            <a:gdLst>
              <a:gd name="connsiteX0" fmla="*/ 0 w 23562"/>
              <a:gd name="connsiteY0" fmla="*/ 281692 h 281692"/>
              <a:gd name="connsiteX1" fmla="*/ 0 w 23562"/>
              <a:gd name="connsiteY1" fmla="*/ 0 h 281692"/>
            </a:gdLst>
            <a:ahLst/>
            <a:cxnLst>
              <a:cxn ang="0">
                <a:pos x="connsiteX0" y="connsiteY0"/>
              </a:cxn>
              <a:cxn ang="0">
                <a:pos x="connsiteX1" y="connsiteY1"/>
              </a:cxn>
            </a:cxnLst>
            <a:rect l="l" t="t" r="r" b="b"/>
            <a:pathLst>
              <a:path w="23562" h="281692">
                <a:moveTo>
                  <a:pt x="0" y="281692"/>
                </a:moveTo>
                <a:lnTo>
                  <a:pt x="0" y="0"/>
                </a:lnTo>
              </a:path>
            </a:pathLst>
          </a:custGeom>
          <a:ln w="9368" cap="flat">
            <a:solidFill>
              <a:srgbClr val="000000"/>
            </a:solidFill>
            <a:prstDash val="solid"/>
            <a:miter/>
          </a:ln>
        </p:spPr>
        <p:txBody>
          <a:bodyPr rtlCol="0" anchor="ctr"/>
          <a:lstStyle/>
          <a:p>
            <a:endParaRPr lang="en-US" dirty="0"/>
          </a:p>
        </p:txBody>
      </p:sp>
      <p:sp>
        <p:nvSpPr>
          <p:cNvPr id="351" name="Free-form: Shape 350">
            <a:extLst>
              <a:ext uri="{FF2B5EF4-FFF2-40B4-BE49-F238E27FC236}">
                <a16:creationId xmlns:a16="http://schemas.microsoft.com/office/drawing/2014/main" id="{4F1ECB5A-FD51-08F6-4061-C20491EC878E}"/>
              </a:ext>
            </a:extLst>
          </p:cNvPr>
          <p:cNvSpPr/>
          <p:nvPr/>
        </p:nvSpPr>
        <p:spPr>
          <a:xfrm>
            <a:off x="2488226" y="4266980"/>
            <a:ext cx="7652995" cy="28733"/>
          </a:xfrm>
          <a:custGeom>
            <a:avLst/>
            <a:gdLst>
              <a:gd name="connsiteX0" fmla="*/ 0 w 6275760"/>
              <a:gd name="connsiteY0" fmla="*/ 0 h 23562"/>
              <a:gd name="connsiteX1" fmla="*/ 6275761 w 6275760"/>
              <a:gd name="connsiteY1" fmla="*/ 0 h 23562"/>
            </a:gdLst>
            <a:ahLst/>
            <a:cxnLst>
              <a:cxn ang="0">
                <a:pos x="connsiteX0" y="connsiteY0"/>
              </a:cxn>
              <a:cxn ang="0">
                <a:pos x="connsiteX1" y="connsiteY1"/>
              </a:cxn>
            </a:cxnLst>
            <a:rect l="l" t="t" r="r" b="b"/>
            <a:pathLst>
              <a:path w="6275760" h="23562">
                <a:moveTo>
                  <a:pt x="0" y="0"/>
                </a:moveTo>
                <a:lnTo>
                  <a:pt x="6275761" y="0"/>
                </a:lnTo>
              </a:path>
            </a:pathLst>
          </a:custGeom>
          <a:ln w="9368" cap="flat">
            <a:solidFill>
              <a:srgbClr val="000000"/>
            </a:solidFill>
            <a:prstDash val="solid"/>
            <a:miter/>
          </a:ln>
        </p:spPr>
        <p:txBody>
          <a:bodyPr rtlCol="0" anchor="ctr"/>
          <a:lstStyle/>
          <a:p>
            <a:endParaRPr lang="en-US" dirty="0"/>
          </a:p>
        </p:txBody>
      </p:sp>
      <p:sp>
        <p:nvSpPr>
          <p:cNvPr id="352" name="Free-form: Shape 351">
            <a:extLst>
              <a:ext uri="{FF2B5EF4-FFF2-40B4-BE49-F238E27FC236}">
                <a16:creationId xmlns:a16="http://schemas.microsoft.com/office/drawing/2014/main" id="{E6AE17A1-2F7F-8632-C7D0-4097779ABE30}"/>
              </a:ext>
            </a:extLst>
          </p:cNvPr>
          <p:cNvSpPr/>
          <p:nvPr/>
        </p:nvSpPr>
        <p:spPr>
          <a:xfrm>
            <a:off x="1838128" y="4261262"/>
            <a:ext cx="28733" cy="343510"/>
          </a:xfrm>
          <a:custGeom>
            <a:avLst/>
            <a:gdLst>
              <a:gd name="connsiteX0" fmla="*/ 0 w 23562"/>
              <a:gd name="connsiteY0" fmla="*/ 281692 h 281692"/>
              <a:gd name="connsiteX1" fmla="*/ 0 w 23562"/>
              <a:gd name="connsiteY1" fmla="*/ 0 h 281692"/>
            </a:gdLst>
            <a:ahLst/>
            <a:cxnLst>
              <a:cxn ang="0">
                <a:pos x="connsiteX0" y="connsiteY0"/>
              </a:cxn>
              <a:cxn ang="0">
                <a:pos x="connsiteX1" y="connsiteY1"/>
              </a:cxn>
            </a:cxnLst>
            <a:rect l="l" t="t" r="r" b="b"/>
            <a:pathLst>
              <a:path w="23562" h="281692">
                <a:moveTo>
                  <a:pt x="0" y="281692"/>
                </a:moveTo>
                <a:lnTo>
                  <a:pt x="0" y="0"/>
                </a:lnTo>
              </a:path>
            </a:pathLst>
          </a:custGeom>
          <a:ln w="9368" cap="flat">
            <a:solidFill>
              <a:srgbClr val="000000"/>
            </a:solidFill>
            <a:prstDash val="solid"/>
            <a:miter/>
          </a:ln>
        </p:spPr>
        <p:txBody>
          <a:bodyPr rtlCol="0" anchor="ctr"/>
          <a:lstStyle/>
          <a:p>
            <a:endParaRPr lang="en-US" dirty="0"/>
          </a:p>
        </p:txBody>
      </p:sp>
      <p:sp>
        <p:nvSpPr>
          <p:cNvPr id="353" name="Free-form: Shape 352">
            <a:extLst>
              <a:ext uri="{FF2B5EF4-FFF2-40B4-BE49-F238E27FC236}">
                <a16:creationId xmlns:a16="http://schemas.microsoft.com/office/drawing/2014/main" id="{7749A6B1-12FA-1421-CA49-4A019E183FB7}"/>
              </a:ext>
            </a:extLst>
          </p:cNvPr>
          <p:cNvSpPr/>
          <p:nvPr/>
        </p:nvSpPr>
        <p:spPr>
          <a:xfrm>
            <a:off x="2482508" y="4261262"/>
            <a:ext cx="28733" cy="343510"/>
          </a:xfrm>
          <a:custGeom>
            <a:avLst/>
            <a:gdLst>
              <a:gd name="connsiteX0" fmla="*/ 0 w 23562"/>
              <a:gd name="connsiteY0" fmla="*/ 281692 h 281692"/>
              <a:gd name="connsiteX1" fmla="*/ 0 w 23562"/>
              <a:gd name="connsiteY1" fmla="*/ 0 h 281692"/>
            </a:gdLst>
            <a:ahLst/>
            <a:cxnLst>
              <a:cxn ang="0">
                <a:pos x="connsiteX0" y="connsiteY0"/>
              </a:cxn>
              <a:cxn ang="0">
                <a:pos x="connsiteX1" y="connsiteY1"/>
              </a:cxn>
            </a:cxnLst>
            <a:rect l="l" t="t" r="r" b="b"/>
            <a:pathLst>
              <a:path w="23562" h="281692">
                <a:moveTo>
                  <a:pt x="0" y="281692"/>
                </a:moveTo>
                <a:lnTo>
                  <a:pt x="0" y="0"/>
                </a:lnTo>
              </a:path>
            </a:pathLst>
          </a:custGeom>
          <a:ln w="9368" cap="flat">
            <a:solidFill>
              <a:srgbClr val="000000"/>
            </a:solidFill>
            <a:prstDash val="solid"/>
            <a:miter/>
          </a:ln>
        </p:spPr>
        <p:txBody>
          <a:bodyPr rtlCol="0" anchor="ctr"/>
          <a:lstStyle/>
          <a:p>
            <a:endParaRPr lang="en-US" dirty="0"/>
          </a:p>
        </p:txBody>
      </p:sp>
      <p:sp>
        <p:nvSpPr>
          <p:cNvPr id="359" name="Free-form: Shape 358">
            <a:extLst>
              <a:ext uri="{FF2B5EF4-FFF2-40B4-BE49-F238E27FC236}">
                <a16:creationId xmlns:a16="http://schemas.microsoft.com/office/drawing/2014/main" id="{B6763767-C959-0B8C-23F5-968B7EAFE2F4}"/>
              </a:ext>
            </a:extLst>
          </p:cNvPr>
          <p:cNvSpPr/>
          <p:nvPr/>
        </p:nvSpPr>
        <p:spPr>
          <a:xfrm>
            <a:off x="3742476" y="4261262"/>
            <a:ext cx="28733" cy="343510"/>
          </a:xfrm>
          <a:custGeom>
            <a:avLst/>
            <a:gdLst>
              <a:gd name="connsiteX0" fmla="*/ 0 w 23562"/>
              <a:gd name="connsiteY0" fmla="*/ 281692 h 281692"/>
              <a:gd name="connsiteX1" fmla="*/ 0 w 23562"/>
              <a:gd name="connsiteY1" fmla="*/ 0 h 281692"/>
            </a:gdLst>
            <a:ahLst/>
            <a:cxnLst>
              <a:cxn ang="0">
                <a:pos x="connsiteX0" y="connsiteY0"/>
              </a:cxn>
              <a:cxn ang="0">
                <a:pos x="connsiteX1" y="connsiteY1"/>
              </a:cxn>
            </a:cxnLst>
            <a:rect l="l" t="t" r="r" b="b"/>
            <a:pathLst>
              <a:path w="23562" h="281692">
                <a:moveTo>
                  <a:pt x="0" y="281692"/>
                </a:moveTo>
                <a:lnTo>
                  <a:pt x="0" y="0"/>
                </a:lnTo>
              </a:path>
            </a:pathLst>
          </a:custGeom>
          <a:ln w="9368" cap="flat">
            <a:solidFill>
              <a:srgbClr val="000000"/>
            </a:solidFill>
            <a:prstDash val="solid"/>
            <a:miter/>
          </a:ln>
        </p:spPr>
        <p:txBody>
          <a:bodyPr rtlCol="0" anchor="ctr"/>
          <a:lstStyle/>
          <a:p>
            <a:endParaRPr lang="en-US" dirty="0"/>
          </a:p>
        </p:txBody>
      </p:sp>
      <p:sp>
        <p:nvSpPr>
          <p:cNvPr id="360" name="TextBox 359">
            <a:extLst>
              <a:ext uri="{FF2B5EF4-FFF2-40B4-BE49-F238E27FC236}">
                <a16:creationId xmlns:a16="http://schemas.microsoft.com/office/drawing/2014/main" id="{3077EF1B-BE23-9DA4-E18C-1E0FB0647ABB}"/>
              </a:ext>
            </a:extLst>
          </p:cNvPr>
          <p:cNvSpPr txBox="1"/>
          <p:nvPr/>
        </p:nvSpPr>
        <p:spPr>
          <a:xfrm>
            <a:off x="3941753" y="4260501"/>
            <a:ext cx="1085021" cy="427575"/>
          </a:xfrm>
          <a:prstGeom prst="rect">
            <a:avLst/>
          </a:prstGeom>
          <a:noFill/>
        </p:spPr>
        <p:txBody>
          <a:bodyPr wrap="none" rtlCol="0">
            <a:spAutoFit/>
          </a:bodyPr>
          <a:lstStyle/>
          <a:p>
            <a:pPr algn="l"/>
            <a:r>
              <a:rPr lang="en-US" sz="1855" spc="0" baseline="0" dirty="0">
                <a:ln/>
                <a:solidFill>
                  <a:srgbClr val="000000"/>
                </a:solidFill>
                <a:latin typeface="Arial"/>
                <a:cs typeface="Arial"/>
                <a:sym typeface="Arial"/>
                <a:rtl val="0"/>
              </a:rPr>
              <a:t>64.7%</a:t>
            </a:r>
          </a:p>
        </p:txBody>
      </p:sp>
      <p:sp>
        <p:nvSpPr>
          <p:cNvPr id="361" name="Free-form: Shape 360">
            <a:extLst>
              <a:ext uri="{FF2B5EF4-FFF2-40B4-BE49-F238E27FC236}">
                <a16:creationId xmlns:a16="http://schemas.microsoft.com/office/drawing/2014/main" id="{868B2C4D-FA18-832D-2133-21DECB264499}"/>
              </a:ext>
            </a:extLst>
          </p:cNvPr>
          <p:cNvSpPr/>
          <p:nvPr/>
        </p:nvSpPr>
        <p:spPr>
          <a:xfrm>
            <a:off x="5175623" y="4261262"/>
            <a:ext cx="28733" cy="343510"/>
          </a:xfrm>
          <a:custGeom>
            <a:avLst/>
            <a:gdLst>
              <a:gd name="connsiteX0" fmla="*/ 0 w 23562"/>
              <a:gd name="connsiteY0" fmla="*/ 281692 h 281692"/>
              <a:gd name="connsiteX1" fmla="*/ 0 w 23562"/>
              <a:gd name="connsiteY1" fmla="*/ 0 h 281692"/>
            </a:gdLst>
            <a:ahLst/>
            <a:cxnLst>
              <a:cxn ang="0">
                <a:pos x="connsiteX0" y="connsiteY0"/>
              </a:cxn>
              <a:cxn ang="0">
                <a:pos x="connsiteX1" y="connsiteY1"/>
              </a:cxn>
            </a:cxnLst>
            <a:rect l="l" t="t" r="r" b="b"/>
            <a:pathLst>
              <a:path w="23562" h="281692">
                <a:moveTo>
                  <a:pt x="0" y="281692"/>
                </a:moveTo>
                <a:lnTo>
                  <a:pt x="0" y="0"/>
                </a:lnTo>
              </a:path>
            </a:pathLst>
          </a:custGeom>
          <a:ln w="9368" cap="flat">
            <a:solidFill>
              <a:srgbClr val="000000"/>
            </a:solidFill>
            <a:prstDash val="solid"/>
            <a:miter/>
          </a:ln>
        </p:spPr>
        <p:txBody>
          <a:bodyPr rtlCol="0" anchor="ctr"/>
          <a:lstStyle/>
          <a:p>
            <a:endParaRPr lang="en-US" dirty="0"/>
          </a:p>
        </p:txBody>
      </p:sp>
      <p:sp>
        <p:nvSpPr>
          <p:cNvPr id="362" name="TextBox 361">
            <a:extLst>
              <a:ext uri="{FF2B5EF4-FFF2-40B4-BE49-F238E27FC236}">
                <a16:creationId xmlns:a16="http://schemas.microsoft.com/office/drawing/2014/main" id="{EB335C1F-684E-C7CF-55BE-03E9BE7E77ED}"/>
              </a:ext>
            </a:extLst>
          </p:cNvPr>
          <p:cNvSpPr txBox="1"/>
          <p:nvPr/>
        </p:nvSpPr>
        <p:spPr>
          <a:xfrm>
            <a:off x="5410193" y="4260498"/>
            <a:ext cx="1085021" cy="427575"/>
          </a:xfrm>
          <a:prstGeom prst="rect">
            <a:avLst/>
          </a:prstGeom>
          <a:noFill/>
        </p:spPr>
        <p:txBody>
          <a:bodyPr wrap="none" rtlCol="0">
            <a:spAutoFit/>
          </a:bodyPr>
          <a:lstStyle/>
          <a:p>
            <a:pPr algn="l"/>
            <a:r>
              <a:rPr lang="en-US" sz="1855" spc="0" baseline="0" dirty="0">
                <a:ln/>
                <a:solidFill>
                  <a:srgbClr val="000000"/>
                </a:solidFill>
                <a:latin typeface="Arial"/>
                <a:cs typeface="Arial"/>
                <a:sym typeface="Arial"/>
                <a:rtl val="0"/>
              </a:rPr>
              <a:t>82.1%</a:t>
            </a:r>
          </a:p>
        </p:txBody>
      </p:sp>
      <p:sp>
        <p:nvSpPr>
          <p:cNvPr id="363" name="Free-form: Shape 362">
            <a:extLst>
              <a:ext uri="{FF2B5EF4-FFF2-40B4-BE49-F238E27FC236}">
                <a16:creationId xmlns:a16="http://schemas.microsoft.com/office/drawing/2014/main" id="{E6EFF224-5EAF-AF1B-0025-9493399772E0}"/>
              </a:ext>
            </a:extLst>
          </p:cNvPr>
          <p:cNvSpPr/>
          <p:nvPr/>
        </p:nvSpPr>
        <p:spPr>
          <a:xfrm>
            <a:off x="6423294" y="4261262"/>
            <a:ext cx="28733" cy="343510"/>
          </a:xfrm>
          <a:custGeom>
            <a:avLst/>
            <a:gdLst>
              <a:gd name="connsiteX0" fmla="*/ 0 w 23562"/>
              <a:gd name="connsiteY0" fmla="*/ 281692 h 281692"/>
              <a:gd name="connsiteX1" fmla="*/ 0 w 23562"/>
              <a:gd name="connsiteY1" fmla="*/ 0 h 281692"/>
            </a:gdLst>
            <a:ahLst/>
            <a:cxnLst>
              <a:cxn ang="0">
                <a:pos x="connsiteX0" y="connsiteY0"/>
              </a:cxn>
              <a:cxn ang="0">
                <a:pos x="connsiteX1" y="connsiteY1"/>
              </a:cxn>
            </a:cxnLst>
            <a:rect l="l" t="t" r="r" b="b"/>
            <a:pathLst>
              <a:path w="23562" h="281692">
                <a:moveTo>
                  <a:pt x="0" y="281692"/>
                </a:moveTo>
                <a:lnTo>
                  <a:pt x="0" y="0"/>
                </a:lnTo>
              </a:path>
            </a:pathLst>
          </a:custGeom>
          <a:ln w="9368" cap="flat">
            <a:solidFill>
              <a:srgbClr val="000000"/>
            </a:solidFill>
            <a:prstDash val="solid"/>
            <a:miter/>
          </a:ln>
        </p:spPr>
        <p:txBody>
          <a:bodyPr rtlCol="0" anchor="ctr"/>
          <a:lstStyle/>
          <a:p>
            <a:endParaRPr lang="en-US" dirty="0"/>
          </a:p>
        </p:txBody>
      </p:sp>
      <p:sp>
        <p:nvSpPr>
          <p:cNvPr id="364" name="TextBox 363">
            <a:extLst>
              <a:ext uri="{FF2B5EF4-FFF2-40B4-BE49-F238E27FC236}">
                <a16:creationId xmlns:a16="http://schemas.microsoft.com/office/drawing/2014/main" id="{73D0A06B-19E8-70AB-66F2-40E51028FBE7}"/>
              </a:ext>
            </a:extLst>
          </p:cNvPr>
          <p:cNvSpPr txBox="1"/>
          <p:nvPr/>
        </p:nvSpPr>
        <p:spPr>
          <a:xfrm>
            <a:off x="6622570" y="4260501"/>
            <a:ext cx="1085021" cy="427575"/>
          </a:xfrm>
          <a:prstGeom prst="rect">
            <a:avLst/>
          </a:prstGeom>
          <a:noFill/>
        </p:spPr>
        <p:txBody>
          <a:bodyPr wrap="none" rtlCol="0">
            <a:spAutoFit/>
          </a:bodyPr>
          <a:lstStyle/>
          <a:p>
            <a:pPr algn="l"/>
            <a:r>
              <a:rPr lang="en-US" sz="1855" spc="0" baseline="0" dirty="0">
                <a:ln/>
                <a:solidFill>
                  <a:srgbClr val="000000"/>
                </a:solidFill>
                <a:latin typeface="Arial"/>
                <a:cs typeface="Arial"/>
                <a:sym typeface="Arial"/>
                <a:rtl val="0"/>
              </a:rPr>
              <a:t>40.6%</a:t>
            </a:r>
          </a:p>
        </p:txBody>
      </p:sp>
      <p:sp>
        <p:nvSpPr>
          <p:cNvPr id="365" name="Free-form: Shape 364">
            <a:extLst>
              <a:ext uri="{FF2B5EF4-FFF2-40B4-BE49-F238E27FC236}">
                <a16:creationId xmlns:a16="http://schemas.microsoft.com/office/drawing/2014/main" id="{C02BD812-B3B3-7D70-D213-30D702EF9081}"/>
              </a:ext>
            </a:extLst>
          </p:cNvPr>
          <p:cNvSpPr/>
          <p:nvPr/>
        </p:nvSpPr>
        <p:spPr>
          <a:xfrm>
            <a:off x="7856440" y="4261262"/>
            <a:ext cx="28733" cy="343510"/>
          </a:xfrm>
          <a:custGeom>
            <a:avLst/>
            <a:gdLst>
              <a:gd name="connsiteX0" fmla="*/ 0 w 23562"/>
              <a:gd name="connsiteY0" fmla="*/ 281692 h 281692"/>
              <a:gd name="connsiteX1" fmla="*/ 0 w 23562"/>
              <a:gd name="connsiteY1" fmla="*/ 0 h 281692"/>
            </a:gdLst>
            <a:ahLst/>
            <a:cxnLst>
              <a:cxn ang="0">
                <a:pos x="connsiteX0" y="connsiteY0"/>
              </a:cxn>
              <a:cxn ang="0">
                <a:pos x="connsiteX1" y="connsiteY1"/>
              </a:cxn>
            </a:cxnLst>
            <a:rect l="l" t="t" r="r" b="b"/>
            <a:pathLst>
              <a:path w="23562" h="281692">
                <a:moveTo>
                  <a:pt x="0" y="281692"/>
                </a:moveTo>
                <a:lnTo>
                  <a:pt x="0" y="0"/>
                </a:lnTo>
              </a:path>
            </a:pathLst>
          </a:custGeom>
          <a:ln w="9368" cap="flat">
            <a:solidFill>
              <a:srgbClr val="000000"/>
            </a:solidFill>
            <a:prstDash val="solid"/>
            <a:miter/>
          </a:ln>
        </p:spPr>
        <p:txBody>
          <a:bodyPr rtlCol="0" anchor="ctr"/>
          <a:lstStyle/>
          <a:p>
            <a:endParaRPr lang="en-US" dirty="0"/>
          </a:p>
        </p:txBody>
      </p:sp>
      <p:sp>
        <p:nvSpPr>
          <p:cNvPr id="366" name="TextBox 365">
            <a:extLst>
              <a:ext uri="{FF2B5EF4-FFF2-40B4-BE49-F238E27FC236}">
                <a16:creationId xmlns:a16="http://schemas.microsoft.com/office/drawing/2014/main" id="{345315ED-BDC2-8569-61E3-CB720B5E2449}"/>
              </a:ext>
            </a:extLst>
          </p:cNvPr>
          <p:cNvSpPr txBox="1"/>
          <p:nvPr/>
        </p:nvSpPr>
        <p:spPr>
          <a:xfrm>
            <a:off x="8478703" y="4260501"/>
            <a:ext cx="1085021" cy="427575"/>
          </a:xfrm>
          <a:prstGeom prst="rect">
            <a:avLst/>
          </a:prstGeom>
          <a:noFill/>
        </p:spPr>
        <p:txBody>
          <a:bodyPr wrap="none" rtlCol="0">
            <a:spAutoFit/>
          </a:bodyPr>
          <a:lstStyle/>
          <a:p>
            <a:pPr algn="l"/>
            <a:r>
              <a:rPr lang="en-US" sz="1855" spc="0" baseline="0" dirty="0">
                <a:ln/>
                <a:solidFill>
                  <a:srgbClr val="000000"/>
                </a:solidFill>
                <a:latin typeface="Arial"/>
                <a:cs typeface="Arial"/>
                <a:sym typeface="Arial"/>
                <a:rtl val="0"/>
              </a:rPr>
              <a:t>93.8%</a:t>
            </a:r>
          </a:p>
        </p:txBody>
      </p:sp>
      <p:sp>
        <p:nvSpPr>
          <p:cNvPr id="367" name="Free-form: Shape 366">
            <a:extLst>
              <a:ext uri="{FF2B5EF4-FFF2-40B4-BE49-F238E27FC236}">
                <a16:creationId xmlns:a16="http://schemas.microsoft.com/office/drawing/2014/main" id="{31DF5F59-9EC9-111F-A964-4216A45420E2}"/>
              </a:ext>
            </a:extLst>
          </p:cNvPr>
          <p:cNvSpPr/>
          <p:nvPr/>
        </p:nvSpPr>
        <p:spPr>
          <a:xfrm>
            <a:off x="10135503" y="4261262"/>
            <a:ext cx="28733" cy="343510"/>
          </a:xfrm>
          <a:custGeom>
            <a:avLst/>
            <a:gdLst>
              <a:gd name="connsiteX0" fmla="*/ 0 w 23562"/>
              <a:gd name="connsiteY0" fmla="*/ 281692 h 281692"/>
              <a:gd name="connsiteX1" fmla="*/ 0 w 23562"/>
              <a:gd name="connsiteY1" fmla="*/ 0 h 281692"/>
            </a:gdLst>
            <a:ahLst/>
            <a:cxnLst>
              <a:cxn ang="0">
                <a:pos x="connsiteX0" y="connsiteY0"/>
              </a:cxn>
              <a:cxn ang="0">
                <a:pos x="connsiteX1" y="connsiteY1"/>
              </a:cxn>
            </a:cxnLst>
            <a:rect l="l" t="t" r="r" b="b"/>
            <a:pathLst>
              <a:path w="23562" h="281692">
                <a:moveTo>
                  <a:pt x="0" y="281692"/>
                </a:moveTo>
                <a:lnTo>
                  <a:pt x="0" y="0"/>
                </a:lnTo>
              </a:path>
            </a:pathLst>
          </a:custGeom>
          <a:ln w="9368" cap="flat">
            <a:solidFill>
              <a:srgbClr val="000000"/>
            </a:solidFill>
            <a:prstDash val="solid"/>
            <a:miter/>
          </a:ln>
        </p:spPr>
        <p:txBody>
          <a:bodyPr rtlCol="0" anchor="ctr"/>
          <a:lstStyle/>
          <a:p>
            <a:endParaRPr lang="en-US" dirty="0"/>
          </a:p>
        </p:txBody>
      </p:sp>
      <p:sp>
        <p:nvSpPr>
          <p:cNvPr id="368" name="Free-form: Shape 367">
            <a:extLst>
              <a:ext uri="{FF2B5EF4-FFF2-40B4-BE49-F238E27FC236}">
                <a16:creationId xmlns:a16="http://schemas.microsoft.com/office/drawing/2014/main" id="{1E6DCA88-1764-6738-409E-BE0A8A664156}"/>
              </a:ext>
            </a:extLst>
          </p:cNvPr>
          <p:cNvSpPr/>
          <p:nvPr/>
        </p:nvSpPr>
        <p:spPr>
          <a:xfrm>
            <a:off x="1832410" y="4610490"/>
            <a:ext cx="8308839" cy="28733"/>
          </a:xfrm>
          <a:custGeom>
            <a:avLst/>
            <a:gdLst>
              <a:gd name="connsiteX0" fmla="*/ 0 w 6813578"/>
              <a:gd name="connsiteY0" fmla="*/ 0 h 23562"/>
              <a:gd name="connsiteX1" fmla="*/ 6813579 w 6813578"/>
              <a:gd name="connsiteY1" fmla="*/ 0 h 23562"/>
            </a:gdLst>
            <a:ahLst/>
            <a:cxnLst>
              <a:cxn ang="0">
                <a:pos x="connsiteX0" y="connsiteY0"/>
              </a:cxn>
              <a:cxn ang="0">
                <a:pos x="connsiteX1" y="connsiteY1"/>
              </a:cxn>
            </a:cxnLst>
            <a:rect l="l" t="t" r="r" b="b"/>
            <a:pathLst>
              <a:path w="6813578" h="23562">
                <a:moveTo>
                  <a:pt x="0" y="0"/>
                </a:moveTo>
                <a:lnTo>
                  <a:pt x="6813579" y="0"/>
                </a:lnTo>
              </a:path>
            </a:pathLst>
          </a:custGeom>
          <a:ln w="9368" cap="flat">
            <a:solidFill>
              <a:srgbClr val="000000"/>
            </a:solidFill>
            <a:prstDash val="solid"/>
            <a:miter/>
          </a:ln>
        </p:spPr>
        <p:txBody>
          <a:bodyPr rtlCol="0" anchor="ctr"/>
          <a:lstStyle/>
          <a:p>
            <a:endParaRPr lang="en-US" dirty="0"/>
          </a:p>
        </p:txBody>
      </p:sp>
      <p:sp>
        <p:nvSpPr>
          <p:cNvPr id="369" name="Free-form: Shape 368">
            <a:extLst>
              <a:ext uri="{FF2B5EF4-FFF2-40B4-BE49-F238E27FC236}">
                <a16:creationId xmlns:a16="http://schemas.microsoft.com/office/drawing/2014/main" id="{C842E258-F012-9E08-E6A8-0D0D9DAFA158}"/>
              </a:ext>
            </a:extLst>
          </p:cNvPr>
          <p:cNvSpPr/>
          <p:nvPr/>
        </p:nvSpPr>
        <p:spPr>
          <a:xfrm>
            <a:off x="1838128" y="4616208"/>
            <a:ext cx="28733" cy="343510"/>
          </a:xfrm>
          <a:custGeom>
            <a:avLst/>
            <a:gdLst>
              <a:gd name="connsiteX0" fmla="*/ 0 w 23562"/>
              <a:gd name="connsiteY0" fmla="*/ 281692 h 281692"/>
              <a:gd name="connsiteX1" fmla="*/ 0 w 23562"/>
              <a:gd name="connsiteY1" fmla="*/ 0 h 281692"/>
            </a:gdLst>
            <a:ahLst/>
            <a:cxnLst>
              <a:cxn ang="0">
                <a:pos x="connsiteX0" y="connsiteY0"/>
              </a:cxn>
              <a:cxn ang="0">
                <a:pos x="connsiteX1" y="connsiteY1"/>
              </a:cxn>
            </a:cxnLst>
            <a:rect l="l" t="t" r="r" b="b"/>
            <a:pathLst>
              <a:path w="23562" h="281692">
                <a:moveTo>
                  <a:pt x="0" y="281692"/>
                </a:moveTo>
                <a:lnTo>
                  <a:pt x="0" y="0"/>
                </a:lnTo>
              </a:path>
            </a:pathLst>
          </a:custGeom>
          <a:ln w="9368" cap="flat">
            <a:solidFill>
              <a:srgbClr val="000000"/>
            </a:solidFill>
            <a:prstDash val="solid"/>
            <a:miter/>
          </a:ln>
        </p:spPr>
        <p:txBody>
          <a:bodyPr rtlCol="0" anchor="ctr"/>
          <a:lstStyle/>
          <a:p>
            <a:endParaRPr lang="en-US" dirty="0"/>
          </a:p>
        </p:txBody>
      </p:sp>
      <p:sp>
        <p:nvSpPr>
          <p:cNvPr id="370" name="TextBox 369">
            <a:extLst>
              <a:ext uri="{FF2B5EF4-FFF2-40B4-BE49-F238E27FC236}">
                <a16:creationId xmlns:a16="http://schemas.microsoft.com/office/drawing/2014/main" id="{0B69C817-C4AE-53EA-677F-3BA521256924}"/>
              </a:ext>
            </a:extLst>
          </p:cNvPr>
          <p:cNvSpPr txBox="1"/>
          <p:nvPr/>
        </p:nvSpPr>
        <p:spPr>
          <a:xfrm>
            <a:off x="1904109" y="4542324"/>
            <a:ext cx="424148" cy="427575"/>
          </a:xfrm>
          <a:prstGeom prst="rect">
            <a:avLst/>
          </a:prstGeom>
          <a:noFill/>
        </p:spPr>
        <p:txBody>
          <a:bodyPr wrap="none" rtlCol="0">
            <a:spAutoFit/>
          </a:bodyPr>
          <a:lstStyle/>
          <a:p>
            <a:pPr algn="l"/>
            <a:r>
              <a:rPr lang="en-US" sz="1855" spc="0" baseline="0" dirty="0">
                <a:ln/>
                <a:solidFill>
                  <a:srgbClr val="000000"/>
                </a:solidFill>
                <a:latin typeface="Arial"/>
                <a:cs typeface="Arial"/>
                <a:sym typeface="Arial"/>
                <a:rtl val="0"/>
              </a:rPr>
              <a:t>P</a:t>
            </a:r>
          </a:p>
        </p:txBody>
      </p:sp>
      <p:sp>
        <p:nvSpPr>
          <p:cNvPr id="371" name="TextBox 370">
            <a:extLst>
              <a:ext uri="{FF2B5EF4-FFF2-40B4-BE49-F238E27FC236}">
                <a16:creationId xmlns:a16="http://schemas.microsoft.com/office/drawing/2014/main" id="{CC1E3013-869A-5D43-05ED-B83FEB0A8B9E}"/>
              </a:ext>
            </a:extLst>
          </p:cNvPr>
          <p:cNvSpPr txBox="1"/>
          <p:nvPr/>
        </p:nvSpPr>
        <p:spPr>
          <a:xfrm>
            <a:off x="2079008" y="4671453"/>
            <a:ext cx="337947" cy="312641"/>
          </a:xfrm>
          <a:prstGeom prst="rect">
            <a:avLst/>
          </a:prstGeom>
          <a:noFill/>
        </p:spPr>
        <p:txBody>
          <a:bodyPr wrap="none" rtlCol="0">
            <a:spAutoFit/>
          </a:bodyPr>
          <a:lstStyle/>
          <a:p>
            <a:pPr algn="l"/>
            <a:r>
              <a:rPr lang="en-US" sz="1299" spc="0" baseline="0" dirty="0">
                <a:ln/>
                <a:solidFill>
                  <a:srgbClr val="000000"/>
                </a:solidFill>
                <a:latin typeface="Arial"/>
                <a:cs typeface="Arial"/>
                <a:sym typeface="Arial"/>
                <a:rtl val="0"/>
              </a:rPr>
              <a:t>4</a:t>
            </a:r>
          </a:p>
        </p:txBody>
      </p:sp>
      <p:sp>
        <p:nvSpPr>
          <p:cNvPr id="372" name="Free-form: Shape 371">
            <a:extLst>
              <a:ext uri="{FF2B5EF4-FFF2-40B4-BE49-F238E27FC236}">
                <a16:creationId xmlns:a16="http://schemas.microsoft.com/office/drawing/2014/main" id="{5A9EC88B-2598-0BF0-E309-D074ACF1FFA5}"/>
              </a:ext>
            </a:extLst>
          </p:cNvPr>
          <p:cNvSpPr/>
          <p:nvPr/>
        </p:nvSpPr>
        <p:spPr>
          <a:xfrm>
            <a:off x="2482508" y="4616208"/>
            <a:ext cx="28733" cy="343510"/>
          </a:xfrm>
          <a:custGeom>
            <a:avLst/>
            <a:gdLst>
              <a:gd name="connsiteX0" fmla="*/ 0 w 23562"/>
              <a:gd name="connsiteY0" fmla="*/ 281692 h 281692"/>
              <a:gd name="connsiteX1" fmla="*/ 0 w 23562"/>
              <a:gd name="connsiteY1" fmla="*/ 0 h 281692"/>
            </a:gdLst>
            <a:ahLst/>
            <a:cxnLst>
              <a:cxn ang="0">
                <a:pos x="connsiteX0" y="connsiteY0"/>
              </a:cxn>
              <a:cxn ang="0">
                <a:pos x="connsiteX1" y="connsiteY1"/>
              </a:cxn>
            </a:cxnLst>
            <a:rect l="l" t="t" r="r" b="b"/>
            <a:pathLst>
              <a:path w="23562" h="281692">
                <a:moveTo>
                  <a:pt x="0" y="281692"/>
                </a:moveTo>
                <a:lnTo>
                  <a:pt x="0" y="0"/>
                </a:lnTo>
              </a:path>
            </a:pathLst>
          </a:custGeom>
          <a:ln w="9368" cap="flat">
            <a:solidFill>
              <a:srgbClr val="000000"/>
            </a:solidFill>
            <a:prstDash val="solid"/>
            <a:miter/>
          </a:ln>
        </p:spPr>
        <p:txBody>
          <a:bodyPr rtlCol="0" anchor="ctr"/>
          <a:lstStyle/>
          <a:p>
            <a:endParaRPr lang="en-US" dirty="0"/>
          </a:p>
        </p:txBody>
      </p:sp>
      <p:sp>
        <p:nvSpPr>
          <p:cNvPr id="377" name="Free-form: Shape 376">
            <a:extLst>
              <a:ext uri="{FF2B5EF4-FFF2-40B4-BE49-F238E27FC236}">
                <a16:creationId xmlns:a16="http://schemas.microsoft.com/office/drawing/2014/main" id="{ACEEE327-47F6-82A4-0D0D-809C456AEAC6}"/>
              </a:ext>
            </a:extLst>
          </p:cNvPr>
          <p:cNvSpPr/>
          <p:nvPr/>
        </p:nvSpPr>
        <p:spPr>
          <a:xfrm>
            <a:off x="3742476" y="4616208"/>
            <a:ext cx="28733" cy="343510"/>
          </a:xfrm>
          <a:custGeom>
            <a:avLst/>
            <a:gdLst>
              <a:gd name="connsiteX0" fmla="*/ 0 w 23562"/>
              <a:gd name="connsiteY0" fmla="*/ 281692 h 281692"/>
              <a:gd name="connsiteX1" fmla="*/ 0 w 23562"/>
              <a:gd name="connsiteY1" fmla="*/ 0 h 281692"/>
            </a:gdLst>
            <a:ahLst/>
            <a:cxnLst>
              <a:cxn ang="0">
                <a:pos x="connsiteX0" y="connsiteY0"/>
              </a:cxn>
              <a:cxn ang="0">
                <a:pos x="connsiteX1" y="connsiteY1"/>
              </a:cxn>
            </a:cxnLst>
            <a:rect l="l" t="t" r="r" b="b"/>
            <a:pathLst>
              <a:path w="23562" h="281692">
                <a:moveTo>
                  <a:pt x="0" y="281692"/>
                </a:moveTo>
                <a:lnTo>
                  <a:pt x="0" y="0"/>
                </a:lnTo>
              </a:path>
            </a:pathLst>
          </a:custGeom>
          <a:ln w="9368" cap="flat">
            <a:solidFill>
              <a:srgbClr val="000000"/>
            </a:solidFill>
            <a:prstDash val="solid"/>
            <a:miter/>
          </a:ln>
        </p:spPr>
        <p:txBody>
          <a:bodyPr rtlCol="0" anchor="ctr"/>
          <a:lstStyle/>
          <a:p>
            <a:endParaRPr lang="en-US" dirty="0"/>
          </a:p>
        </p:txBody>
      </p:sp>
      <p:sp>
        <p:nvSpPr>
          <p:cNvPr id="378" name="TextBox 377">
            <a:extLst>
              <a:ext uri="{FF2B5EF4-FFF2-40B4-BE49-F238E27FC236}">
                <a16:creationId xmlns:a16="http://schemas.microsoft.com/office/drawing/2014/main" id="{164513AF-6E4B-E158-8B5F-64297DF84DA9}"/>
              </a:ext>
            </a:extLst>
          </p:cNvPr>
          <p:cNvSpPr txBox="1"/>
          <p:nvPr/>
        </p:nvSpPr>
        <p:spPr>
          <a:xfrm>
            <a:off x="3941753" y="4615477"/>
            <a:ext cx="1085021" cy="427575"/>
          </a:xfrm>
          <a:prstGeom prst="rect">
            <a:avLst/>
          </a:prstGeom>
          <a:noFill/>
        </p:spPr>
        <p:txBody>
          <a:bodyPr wrap="none" rtlCol="0">
            <a:spAutoFit/>
          </a:bodyPr>
          <a:lstStyle/>
          <a:p>
            <a:pPr algn="l"/>
            <a:r>
              <a:rPr lang="en-US" sz="1855" spc="0" baseline="0" dirty="0">
                <a:ln/>
                <a:solidFill>
                  <a:srgbClr val="000000"/>
                </a:solidFill>
                <a:latin typeface="Arial"/>
                <a:cs typeface="Arial"/>
                <a:sym typeface="Arial"/>
                <a:rtl val="0"/>
              </a:rPr>
              <a:t>91.6%</a:t>
            </a:r>
          </a:p>
        </p:txBody>
      </p:sp>
      <p:sp>
        <p:nvSpPr>
          <p:cNvPr id="379" name="Free-form: Shape 378">
            <a:extLst>
              <a:ext uri="{FF2B5EF4-FFF2-40B4-BE49-F238E27FC236}">
                <a16:creationId xmlns:a16="http://schemas.microsoft.com/office/drawing/2014/main" id="{F2122CEE-38CC-D026-9B09-F5A15CE7E764}"/>
              </a:ext>
            </a:extLst>
          </p:cNvPr>
          <p:cNvSpPr/>
          <p:nvPr/>
        </p:nvSpPr>
        <p:spPr>
          <a:xfrm>
            <a:off x="5175623" y="4616208"/>
            <a:ext cx="28733" cy="343510"/>
          </a:xfrm>
          <a:custGeom>
            <a:avLst/>
            <a:gdLst>
              <a:gd name="connsiteX0" fmla="*/ 0 w 23562"/>
              <a:gd name="connsiteY0" fmla="*/ 281692 h 281692"/>
              <a:gd name="connsiteX1" fmla="*/ 0 w 23562"/>
              <a:gd name="connsiteY1" fmla="*/ 0 h 281692"/>
            </a:gdLst>
            <a:ahLst/>
            <a:cxnLst>
              <a:cxn ang="0">
                <a:pos x="connsiteX0" y="connsiteY0"/>
              </a:cxn>
              <a:cxn ang="0">
                <a:pos x="connsiteX1" y="connsiteY1"/>
              </a:cxn>
            </a:cxnLst>
            <a:rect l="l" t="t" r="r" b="b"/>
            <a:pathLst>
              <a:path w="23562" h="281692">
                <a:moveTo>
                  <a:pt x="0" y="281692"/>
                </a:moveTo>
                <a:lnTo>
                  <a:pt x="0" y="0"/>
                </a:lnTo>
              </a:path>
            </a:pathLst>
          </a:custGeom>
          <a:ln w="9368" cap="flat">
            <a:solidFill>
              <a:srgbClr val="000000"/>
            </a:solidFill>
            <a:prstDash val="solid"/>
            <a:miter/>
          </a:ln>
        </p:spPr>
        <p:txBody>
          <a:bodyPr rtlCol="0" anchor="ctr"/>
          <a:lstStyle/>
          <a:p>
            <a:endParaRPr lang="en-US" dirty="0"/>
          </a:p>
        </p:txBody>
      </p:sp>
      <p:sp>
        <p:nvSpPr>
          <p:cNvPr id="380" name="TextBox 379">
            <a:extLst>
              <a:ext uri="{FF2B5EF4-FFF2-40B4-BE49-F238E27FC236}">
                <a16:creationId xmlns:a16="http://schemas.microsoft.com/office/drawing/2014/main" id="{82DC3B8F-AF20-078E-D1FD-A354061FACC9}"/>
              </a:ext>
            </a:extLst>
          </p:cNvPr>
          <p:cNvSpPr txBox="1"/>
          <p:nvPr/>
        </p:nvSpPr>
        <p:spPr>
          <a:xfrm>
            <a:off x="5410193" y="4608595"/>
            <a:ext cx="1085021" cy="427575"/>
          </a:xfrm>
          <a:prstGeom prst="rect">
            <a:avLst/>
          </a:prstGeom>
          <a:noFill/>
        </p:spPr>
        <p:txBody>
          <a:bodyPr wrap="none" rtlCol="0">
            <a:spAutoFit/>
          </a:bodyPr>
          <a:lstStyle/>
          <a:p>
            <a:pPr algn="l"/>
            <a:r>
              <a:rPr lang="en-US" sz="1855" spc="0" baseline="0" dirty="0">
                <a:ln/>
                <a:solidFill>
                  <a:srgbClr val="000000"/>
                </a:solidFill>
                <a:latin typeface="Arial"/>
                <a:cs typeface="Arial"/>
                <a:sym typeface="Arial"/>
                <a:rtl val="0"/>
              </a:rPr>
              <a:t>96.0%</a:t>
            </a:r>
          </a:p>
        </p:txBody>
      </p:sp>
      <p:sp>
        <p:nvSpPr>
          <p:cNvPr id="381" name="Free-form: Shape 380">
            <a:extLst>
              <a:ext uri="{FF2B5EF4-FFF2-40B4-BE49-F238E27FC236}">
                <a16:creationId xmlns:a16="http://schemas.microsoft.com/office/drawing/2014/main" id="{5496651E-A5B1-1CED-04FF-8E5BBA7E4E0A}"/>
              </a:ext>
            </a:extLst>
          </p:cNvPr>
          <p:cNvSpPr/>
          <p:nvPr/>
        </p:nvSpPr>
        <p:spPr>
          <a:xfrm>
            <a:off x="6423294" y="4616208"/>
            <a:ext cx="28733" cy="343510"/>
          </a:xfrm>
          <a:custGeom>
            <a:avLst/>
            <a:gdLst>
              <a:gd name="connsiteX0" fmla="*/ 0 w 23562"/>
              <a:gd name="connsiteY0" fmla="*/ 281692 h 281692"/>
              <a:gd name="connsiteX1" fmla="*/ 0 w 23562"/>
              <a:gd name="connsiteY1" fmla="*/ 0 h 281692"/>
            </a:gdLst>
            <a:ahLst/>
            <a:cxnLst>
              <a:cxn ang="0">
                <a:pos x="connsiteX0" y="connsiteY0"/>
              </a:cxn>
              <a:cxn ang="0">
                <a:pos x="connsiteX1" y="connsiteY1"/>
              </a:cxn>
            </a:cxnLst>
            <a:rect l="l" t="t" r="r" b="b"/>
            <a:pathLst>
              <a:path w="23562" h="281692">
                <a:moveTo>
                  <a:pt x="0" y="281692"/>
                </a:moveTo>
                <a:lnTo>
                  <a:pt x="0" y="0"/>
                </a:lnTo>
              </a:path>
            </a:pathLst>
          </a:custGeom>
          <a:ln w="9368" cap="flat">
            <a:solidFill>
              <a:srgbClr val="000000"/>
            </a:solidFill>
            <a:prstDash val="solid"/>
            <a:miter/>
          </a:ln>
        </p:spPr>
        <p:txBody>
          <a:bodyPr rtlCol="0" anchor="ctr"/>
          <a:lstStyle/>
          <a:p>
            <a:endParaRPr lang="en-US" dirty="0"/>
          </a:p>
        </p:txBody>
      </p:sp>
      <p:sp>
        <p:nvSpPr>
          <p:cNvPr id="382" name="TextBox 381">
            <a:extLst>
              <a:ext uri="{FF2B5EF4-FFF2-40B4-BE49-F238E27FC236}">
                <a16:creationId xmlns:a16="http://schemas.microsoft.com/office/drawing/2014/main" id="{7E6F6B87-FD3B-004A-4F62-F9DE99942ABF}"/>
              </a:ext>
            </a:extLst>
          </p:cNvPr>
          <p:cNvSpPr txBox="1"/>
          <p:nvPr/>
        </p:nvSpPr>
        <p:spPr>
          <a:xfrm>
            <a:off x="6622570" y="4615477"/>
            <a:ext cx="1085021" cy="427575"/>
          </a:xfrm>
          <a:prstGeom prst="rect">
            <a:avLst/>
          </a:prstGeom>
          <a:noFill/>
        </p:spPr>
        <p:txBody>
          <a:bodyPr wrap="none" rtlCol="0">
            <a:spAutoFit/>
          </a:bodyPr>
          <a:lstStyle/>
          <a:p>
            <a:pPr algn="l"/>
            <a:r>
              <a:rPr lang="en-US" sz="1855" spc="0" baseline="0" dirty="0">
                <a:ln/>
                <a:solidFill>
                  <a:srgbClr val="000000"/>
                </a:solidFill>
                <a:latin typeface="Arial"/>
                <a:cs typeface="Arial"/>
                <a:sym typeface="Arial"/>
                <a:rtl val="0"/>
              </a:rPr>
              <a:t>99.1%</a:t>
            </a:r>
          </a:p>
        </p:txBody>
      </p:sp>
      <p:sp>
        <p:nvSpPr>
          <p:cNvPr id="383" name="Free-form: Shape 382">
            <a:extLst>
              <a:ext uri="{FF2B5EF4-FFF2-40B4-BE49-F238E27FC236}">
                <a16:creationId xmlns:a16="http://schemas.microsoft.com/office/drawing/2014/main" id="{9647B068-A89C-72B4-73E5-D62C7D72F507}"/>
              </a:ext>
            </a:extLst>
          </p:cNvPr>
          <p:cNvSpPr/>
          <p:nvPr/>
        </p:nvSpPr>
        <p:spPr>
          <a:xfrm>
            <a:off x="7856440" y="4616208"/>
            <a:ext cx="28733" cy="343510"/>
          </a:xfrm>
          <a:custGeom>
            <a:avLst/>
            <a:gdLst>
              <a:gd name="connsiteX0" fmla="*/ 0 w 23562"/>
              <a:gd name="connsiteY0" fmla="*/ 281692 h 281692"/>
              <a:gd name="connsiteX1" fmla="*/ 0 w 23562"/>
              <a:gd name="connsiteY1" fmla="*/ 0 h 281692"/>
            </a:gdLst>
            <a:ahLst/>
            <a:cxnLst>
              <a:cxn ang="0">
                <a:pos x="connsiteX0" y="connsiteY0"/>
              </a:cxn>
              <a:cxn ang="0">
                <a:pos x="connsiteX1" y="connsiteY1"/>
              </a:cxn>
            </a:cxnLst>
            <a:rect l="l" t="t" r="r" b="b"/>
            <a:pathLst>
              <a:path w="23562" h="281692">
                <a:moveTo>
                  <a:pt x="0" y="281692"/>
                </a:moveTo>
                <a:lnTo>
                  <a:pt x="0" y="0"/>
                </a:lnTo>
              </a:path>
            </a:pathLst>
          </a:custGeom>
          <a:ln w="9368" cap="flat">
            <a:solidFill>
              <a:srgbClr val="000000"/>
            </a:solidFill>
            <a:prstDash val="solid"/>
            <a:miter/>
          </a:ln>
        </p:spPr>
        <p:txBody>
          <a:bodyPr rtlCol="0" anchor="ctr"/>
          <a:lstStyle/>
          <a:p>
            <a:endParaRPr lang="en-US" dirty="0"/>
          </a:p>
        </p:txBody>
      </p:sp>
      <p:sp>
        <p:nvSpPr>
          <p:cNvPr id="384" name="TextBox 383">
            <a:extLst>
              <a:ext uri="{FF2B5EF4-FFF2-40B4-BE49-F238E27FC236}">
                <a16:creationId xmlns:a16="http://schemas.microsoft.com/office/drawing/2014/main" id="{642CA7B7-0B5E-2178-1D94-79DAD41808C9}"/>
              </a:ext>
            </a:extLst>
          </p:cNvPr>
          <p:cNvSpPr txBox="1"/>
          <p:nvPr/>
        </p:nvSpPr>
        <p:spPr>
          <a:xfrm>
            <a:off x="8478703" y="4615477"/>
            <a:ext cx="1085021" cy="427575"/>
          </a:xfrm>
          <a:prstGeom prst="rect">
            <a:avLst/>
          </a:prstGeom>
          <a:noFill/>
        </p:spPr>
        <p:txBody>
          <a:bodyPr wrap="none" rtlCol="0">
            <a:spAutoFit/>
          </a:bodyPr>
          <a:lstStyle/>
          <a:p>
            <a:pPr algn="l"/>
            <a:r>
              <a:rPr lang="en-US" sz="1855" spc="0" baseline="0" dirty="0">
                <a:ln/>
                <a:solidFill>
                  <a:srgbClr val="000000"/>
                </a:solidFill>
                <a:latin typeface="Arial"/>
                <a:cs typeface="Arial"/>
                <a:sym typeface="Arial"/>
                <a:rtl val="0"/>
              </a:rPr>
              <a:t>99.9%</a:t>
            </a:r>
          </a:p>
        </p:txBody>
      </p:sp>
      <p:sp>
        <p:nvSpPr>
          <p:cNvPr id="385" name="Free-form: Shape 384">
            <a:extLst>
              <a:ext uri="{FF2B5EF4-FFF2-40B4-BE49-F238E27FC236}">
                <a16:creationId xmlns:a16="http://schemas.microsoft.com/office/drawing/2014/main" id="{BB8E9C8F-5554-5F14-790F-B83CDDABBC82}"/>
              </a:ext>
            </a:extLst>
          </p:cNvPr>
          <p:cNvSpPr/>
          <p:nvPr/>
        </p:nvSpPr>
        <p:spPr>
          <a:xfrm>
            <a:off x="10135503" y="4616208"/>
            <a:ext cx="28733" cy="343510"/>
          </a:xfrm>
          <a:custGeom>
            <a:avLst/>
            <a:gdLst>
              <a:gd name="connsiteX0" fmla="*/ 0 w 23562"/>
              <a:gd name="connsiteY0" fmla="*/ 281692 h 281692"/>
              <a:gd name="connsiteX1" fmla="*/ 0 w 23562"/>
              <a:gd name="connsiteY1" fmla="*/ 0 h 281692"/>
            </a:gdLst>
            <a:ahLst/>
            <a:cxnLst>
              <a:cxn ang="0">
                <a:pos x="connsiteX0" y="connsiteY0"/>
              </a:cxn>
              <a:cxn ang="0">
                <a:pos x="connsiteX1" y="connsiteY1"/>
              </a:cxn>
            </a:cxnLst>
            <a:rect l="l" t="t" r="r" b="b"/>
            <a:pathLst>
              <a:path w="23562" h="281692">
                <a:moveTo>
                  <a:pt x="0" y="281692"/>
                </a:moveTo>
                <a:lnTo>
                  <a:pt x="0" y="0"/>
                </a:lnTo>
              </a:path>
            </a:pathLst>
          </a:custGeom>
          <a:ln w="9368" cap="flat">
            <a:solidFill>
              <a:srgbClr val="000000"/>
            </a:solidFill>
            <a:prstDash val="solid"/>
            <a:miter/>
          </a:ln>
        </p:spPr>
        <p:txBody>
          <a:bodyPr rtlCol="0" anchor="ctr"/>
          <a:lstStyle/>
          <a:p>
            <a:endParaRPr lang="en-US" dirty="0"/>
          </a:p>
        </p:txBody>
      </p:sp>
      <p:sp>
        <p:nvSpPr>
          <p:cNvPr id="386" name="Free-form: Shape 385">
            <a:extLst>
              <a:ext uri="{FF2B5EF4-FFF2-40B4-BE49-F238E27FC236}">
                <a16:creationId xmlns:a16="http://schemas.microsoft.com/office/drawing/2014/main" id="{43C4792C-103E-CB54-9BA4-147F0FC78931}"/>
              </a:ext>
            </a:extLst>
          </p:cNvPr>
          <p:cNvSpPr/>
          <p:nvPr/>
        </p:nvSpPr>
        <p:spPr>
          <a:xfrm>
            <a:off x="2488226" y="4965465"/>
            <a:ext cx="7652995" cy="28733"/>
          </a:xfrm>
          <a:custGeom>
            <a:avLst/>
            <a:gdLst>
              <a:gd name="connsiteX0" fmla="*/ 0 w 6275760"/>
              <a:gd name="connsiteY0" fmla="*/ 0 h 23562"/>
              <a:gd name="connsiteX1" fmla="*/ 6275761 w 6275760"/>
              <a:gd name="connsiteY1" fmla="*/ 0 h 23562"/>
            </a:gdLst>
            <a:ahLst/>
            <a:cxnLst>
              <a:cxn ang="0">
                <a:pos x="connsiteX0" y="connsiteY0"/>
              </a:cxn>
              <a:cxn ang="0">
                <a:pos x="connsiteX1" y="connsiteY1"/>
              </a:cxn>
            </a:cxnLst>
            <a:rect l="l" t="t" r="r" b="b"/>
            <a:pathLst>
              <a:path w="6275760" h="23562">
                <a:moveTo>
                  <a:pt x="0" y="0"/>
                </a:moveTo>
                <a:lnTo>
                  <a:pt x="6275761" y="0"/>
                </a:lnTo>
              </a:path>
            </a:pathLst>
          </a:custGeom>
          <a:ln w="9368" cap="flat">
            <a:solidFill>
              <a:srgbClr val="000000"/>
            </a:solidFill>
            <a:prstDash val="solid"/>
            <a:miter/>
          </a:ln>
        </p:spPr>
        <p:txBody>
          <a:bodyPr rtlCol="0" anchor="ctr"/>
          <a:lstStyle/>
          <a:p>
            <a:endParaRPr lang="en-US" dirty="0"/>
          </a:p>
        </p:txBody>
      </p:sp>
      <p:sp>
        <p:nvSpPr>
          <p:cNvPr id="387" name="Free-form: Shape 386">
            <a:extLst>
              <a:ext uri="{FF2B5EF4-FFF2-40B4-BE49-F238E27FC236}">
                <a16:creationId xmlns:a16="http://schemas.microsoft.com/office/drawing/2014/main" id="{C9D4F969-9455-736D-3D2F-736A214F799E}"/>
              </a:ext>
            </a:extLst>
          </p:cNvPr>
          <p:cNvSpPr/>
          <p:nvPr/>
        </p:nvSpPr>
        <p:spPr>
          <a:xfrm>
            <a:off x="1838128" y="4959718"/>
            <a:ext cx="28733" cy="343510"/>
          </a:xfrm>
          <a:custGeom>
            <a:avLst/>
            <a:gdLst>
              <a:gd name="connsiteX0" fmla="*/ 0 w 23562"/>
              <a:gd name="connsiteY0" fmla="*/ 281692 h 281692"/>
              <a:gd name="connsiteX1" fmla="*/ 0 w 23562"/>
              <a:gd name="connsiteY1" fmla="*/ 0 h 281692"/>
            </a:gdLst>
            <a:ahLst/>
            <a:cxnLst>
              <a:cxn ang="0">
                <a:pos x="connsiteX0" y="connsiteY0"/>
              </a:cxn>
              <a:cxn ang="0">
                <a:pos x="connsiteX1" y="connsiteY1"/>
              </a:cxn>
            </a:cxnLst>
            <a:rect l="l" t="t" r="r" b="b"/>
            <a:pathLst>
              <a:path w="23562" h="281692">
                <a:moveTo>
                  <a:pt x="0" y="281692"/>
                </a:moveTo>
                <a:lnTo>
                  <a:pt x="0" y="0"/>
                </a:lnTo>
              </a:path>
            </a:pathLst>
          </a:custGeom>
          <a:ln w="9368" cap="flat">
            <a:solidFill>
              <a:srgbClr val="000000"/>
            </a:solidFill>
            <a:prstDash val="solid"/>
            <a:miter/>
          </a:ln>
        </p:spPr>
        <p:txBody>
          <a:bodyPr rtlCol="0" anchor="ctr"/>
          <a:lstStyle/>
          <a:p>
            <a:endParaRPr lang="en-US" dirty="0"/>
          </a:p>
        </p:txBody>
      </p:sp>
      <p:sp>
        <p:nvSpPr>
          <p:cNvPr id="388" name="Free-form: Shape 387">
            <a:extLst>
              <a:ext uri="{FF2B5EF4-FFF2-40B4-BE49-F238E27FC236}">
                <a16:creationId xmlns:a16="http://schemas.microsoft.com/office/drawing/2014/main" id="{7C377407-9025-F2C7-FACD-E909A801FB53}"/>
              </a:ext>
            </a:extLst>
          </p:cNvPr>
          <p:cNvSpPr/>
          <p:nvPr/>
        </p:nvSpPr>
        <p:spPr>
          <a:xfrm>
            <a:off x="2482508" y="4959718"/>
            <a:ext cx="28733" cy="343510"/>
          </a:xfrm>
          <a:custGeom>
            <a:avLst/>
            <a:gdLst>
              <a:gd name="connsiteX0" fmla="*/ 0 w 23562"/>
              <a:gd name="connsiteY0" fmla="*/ 281692 h 281692"/>
              <a:gd name="connsiteX1" fmla="*/ 0 w 23562"/>
              <a:gd name="connsiteY1" fmla="*/ 0 h 281692"/>
            </a:gdLst>
            <a:ahLst/>
            <a:cxnLst>
              <a:cxn ang="0">
                <a:pos x="connsiteX0" y="connsiteY0"/>
              </a:cxn>
              <a:cxn ang="0">
                <a:pos x="connsiteX1" y="connsiteY1"/>
              </a:cxn>
            </a:cxnLst>
            <a:rect l="l" t="t" r="r" b="b"/>
            <a:pathLst>
              <a:path w="23562" h="281692">
                <a:moveTo>
                  <a:pt x="0" y="281692"/>
                </a:moveTo>
                <a:lnTo>
                  <a:pt x="0" y="0"/>
                </a:lnTo>
              </a:path>
            </a:pathLst>
          </a:custGeom>
          <a:ln w="9368" cap="flat">
            <a:solidFill>
              <a:srgbClr val="000000"/>
            </a:solidFill>
            <a:prstDash val="solid"/>
            <a:miter/>
          </a:ln>
        </p:spPr>
        <p:txBody>
          <a:bodyPr rtlCol="0" anchor="ctr"/>
          <a:lstStyle/>
          <a:p>
            <a:endParaRPr lang="en-US" dirty="0"/>
          </a:p>
        </p:txBody>
      </p:sp>
      <p:sp>
        <p:nvSpPr>
          <p:cNvPr id="393" name="Free-form: Shape 392">
            <a:extLst>
              <a:ext uri="{FF2B5EF4-FFF2-40B4-BE49-F238E27FC236}">
                <a16:creationId xmlns:a16="http://schemas.microsoft.com/office/drawing/2014/main" id="{4B76636B-AB20-A365-F4DA-329DB9856ACD}"/>
              </a:ext>
            </a:extLst>
          </p:cNvPr>
          <p:cNvSpPr/>
          <p:nvPr/>
        </p:nvSpPr>
        <p:spPr>
          <a:xfrm>
            <a:off x="3742476" y="4959718"/>
            <a:ext cx="28733" cy="343510"/>
          </a:xfrm>
          <a:custGeom>
            <a:avLst/>
            <a:gdLst>
              <a:gd name="connsiteX0" fmla="*/ 0 w 23562"/>
              <a:gd name="connsiteY0" fmla="*/ 281692 h 281692"/>
              <a:gd name="connsiteX1" fmla="*/ 0 w 23562"/>
              <a:gd name="connsiteY1" fmla="*/ 0 h 281692"/>
            </a:gdLst>
            <a:ahLst/>
            <a:cxnLst>
              <a:cxn ang="0">
                <a:pos x="connsiteX0" y="connsiteY0"/>
              </a:cxn>
              <a:cxn ang="0">
                <a:pos x="connsiteX1" y="connsiteY1"/>
              </a:cxn>
            </a:cxnLst>
            <a:rect l="l" t="t" r="r" b="b"/>
            <a:pathLst>
              <a:path w="23562" h="281692">
                <a:moveTo>
                  <a:pt x="0" y="281692"/>
                </a:moveTo>
                <a:lnTo>
                  <a:pt x="0" y="0"/>
                </a:lnTo>
              </a:path>
            </a:pathLst>
          </a:custGeom>
          <a:ln w="9368" cap="flat">
            <a:solidFill>
              <a:srgbClr val="000000"/>
            </a:solidFill>
            <a:prstDash val="solid"/>
            <a:miter/>
          </a:ln>
        </p:spPr>
        <p:txBody>
          <a:bodyPr rtlCol="0" anchor="ctr"/>
          <a:lstStyle/>
          <a:p>
            <a:endParaRPr lang="en-US" dirty="0"/>
          </a:p>
        </p:txBody>
      </p:sp>
      <p:sp>
        <p:nvSpPr>
          <p:cNvPr id="394" name="TextBox 393">
            <a:extLst>
              <a:ext uri="{FF2B5EF4-FFF2-40B4-BE49-F238E27FC236}">
                <a16:creationId xmlns:a16="http://schemas.microsoft.com/office/drawing/2014/main" id="{7AECAD0A-2264-A682-4B34-E2B0DFC540B1}"/>
              </a:ext>
            </a:extLst>
          </p:cNvPr>
          <p:cNvSpPr txBox="1"/>
          <p:nvPr/>
        </p:nvSpPr>
        <p:spPr>
          <a:xfrm>
            <a:off x="3941753" y="4958987"/>
            <a:ext cx="1085021" cy="427575"/>
          </a:xfrm>
          <a:prstGeom prst="rect">
            <a:avLst/>
          </a:prstGeom>
          <a:noFill/>
        </p:spPr>
        <p:txBody>
          <a:bodyPr wrap="none" rtlCol="0">
            <a:spAutoFit/>
          </a:bodyPr>
          <a:lstStyle/>
          <a:p>
            <a:pPr algn="l"/>
            <a:r>
              <a:rPr lang="en-US" sz="1855" spc="0" baseline="0" dirty="0">
                <a:ln/>
                <a:solidFill>
                  <a:srgbClr val="000000"/>
                </a:solidFill>
                <a:latin typeface="Arial"/>
                <a:cs typeface="Arial"/>
                <a:sym typeface="Arial"/>
                <a:rtl val="0"/>
              </a:rPr>
              <a:t>96.8%</a:t>
            </a:r>
          </a:p>
        </p:txBody>
      </p:sp>
      <p:sp>
        <p:nvSpPr>
          <p:cNvPr id="395" name="Free-form: Shape 394">
            <a:extLst>
              <a:ext uri="{FF2B5EF4-FFF2-40B4-BE49-F238E27FC236}">
                <a16:creationId xmlns:a16="http://schemas.microsoft.com/office/drawing/2014/main" id="{E3E26F1F-9C9F-F5FF-42A9-72F54EA9F16C}"/>
              </a:ext>
            </a:extLst>
          </p:cNvPr>
          <p:cNvSpPr/>
          <p:nvPr/>
        </p:nvSpPr>
        <p:spPr>
          <a:xfrm>
            <a:off x="5175623" y="4959718"/>
            <a:ext cx="28733" cy="343510"/>
          </a:xfrm>
          <a:custGeom>
            <a:avLst/>
            <a:gdLst>
              <a:gd name="connsiteX0" fmla="*/ 0 w 23562"/>
              <a:gd name="connsiteY0" fmla="*/ 281692 h 281692"/>
              <a:gd name="connsiteX1" fmla="*/ 0 w 23562"/>
              <a:gd name="connsiteY1" fmla="*/ 0 h 281692"/>
            </a:gdLst>
            <a:ahLst/>
            <a:cxnLst>
              <a:cxn ang="0">
                <a:pos x="connsiteX0" y="connsiteY0"/>
              </a:cxn>
              <a:cxn ang="0">
                <a:pos x="connsiteX1" y="connsiteY1"/>
              </a:cxn>
            </a:cxnLst>
            <a:rect l="l" t="t" r="r" b="b"/>
            <a:pathLst>
              <a:path w="23562" h="281692">
                <a:moveTo>
                  <a:pt x="0" y="281692"/>
                </a:moveTo>
                <a:lnTo>
                  <a:pt x="0" y="0"/>
                </a:lnTo>
              </a:path>
            </a:pathLst>
          </a:custGeom>
          <a:ln w="9368" cap="flat">
            <a:solidFill>
              <a:srgbClr val="000000"/>
            </a:solidFill>
            <a:prstDash val="solid"/>
            <a:miter/>
          </a:ln>
        </p:spPr>
        <p:txBody>
          <a:bodyPr rtlCol="0" anchor="ctr"/>
          <a:lstStyle/>
          <a:p>
            <a:endParaRPr lang="en-US" dirty="0"/>
          </a:p>
        </p:txBody>
      </p:sp>
      <p:sp>
        <p:nvSpPr>
          <p:cNvPr id="396" name="TextBox 395">
            <a:extLst>
              <a:ext uri="{FF2B5EF4-FFF2-40B4-BE49-F238E27FC236}">
                <a16:creationId xmlns:a16="http://schemas.microsoft.com/office/drawing/2014/main" id="{8F2164BF-1092-B791-FFEA-6B0D5B116EE0}"/>
              </a:ext>
            </a:extLst>
          </p:cNvPr>
          <p:cNvSpPr txBox="1"/>
          <p:nvPr/>
        </p:nvSpPr>
        <p:spPr>
          <a:xfrm>
            <a:off x="5410193" y="4956691"/>
            <a:ext cx="1085021" cy="427575"/>
          </a:xfrm>
          <a:prstGeom prst="rect">
            <a:avLst/>
          </a:prstGeom>
          <a:noFill/>
        </p:spPr>
        <p:txBody>
          <a:bodyPr wrap="none" rtlCol="0">
            <a:spAutoFit/>
          </a:bodyPr>
          <a:lstStyle/>
          <a:p>
            <a:pPr algn="l"/>
            <a:r>
              <a:rPr lang="en-US" sz="1855" spc="0" baseline="0" dirty="0">
                <a:ln/>
                <a:solidFill>
                  <a:srgbClr val="000000"/>
                </a:solidFill>
                <a:latin typeface="Arial"/>
                <a:cs typeface="Arial"/>
                <a:sym typeface="Arial"/>
                <a:rtl val="0"/>
              </a:rPr>
              <a:t>97.4%</a:t>
            </a:r>
          </a:p>
        </p:txBody>
      </p:sp>
      <p:sp>
        <p:nvSpPr>
          <p:cNvPr id="397" name="Free-form: Shape 396">
            <a:extLst>
              <a:ext uri="{FF2B5EF4-FFF2-40B4-BE49-F238E27FC236}">
                <a16:creationId xmlns:a16="http://schemas.microsoft.com/office/drawing/2014/main" id="{F20A522E-73E0-BA41-9BB9-DEC2EA968CB1}"/>
              </a:ext>
            </a:extLst>
          </p:cNvPr>
          <p:cNvSpPr/>
          <p:nvPr/>
        </p:nvSpPr>
        <p:spPr>
          <a:xfrm>
            <a:off x="6423294" y="4959718"/>
            <a:ext cx="28733" cy="343510"/>
          </a:xfrm>
          <a:custGeom>
            <a:avLst/>
            <a:gdLst>
              <a:gd name="connsiteX0" fmla="*/ 0 w 23562"/>
              <a:gd name="connsiteY0" fmla="*/ 281692 h 281692"/>
              <a:gd name="connsiteX1" fmla="*/ 0 w 23562"/>
              <a:gd name="connsiteY1" fmla="*/ 0 h 281692"/>
            </a:gdLst>
            <a:ahLst/>
            <a:cxnLst>
              <a:cxn ang="0">
                <a:pos x="connsiteX0" y="connsiteY0"/>
              </a:cxn>
              <a:cxn ang="0">
                <a:pos x="connsiteX1" y="connsiteY1"/>
              </a:cxn>
            </a:cxnLst>
            <a:rect l="l" t="t" r="r" b="b"/>
            <a:pathLst>
              <a:path w="23562" h="281692">
                <a:moveTo>
                  <a:pt x="0" y="281692"/>
                </a:moveTo>
                <a:lnTo>
                  <a:pt x="0" y="0"/>
                </a:lnTo>
              </a:path>
            </a:pathLst>
          </a:custGeom>
          <a:ln w="9368" cap="flat">
            <a:solidFill>
              <a:srgbClr val="000000"/>
            </a:solidFill>
            <a:prstDash val="solid"/>
            <a:miter/>
          </a:ln>
        </p:spPr>
        <p:txBody>
          <a:bodyPr rtlCol="0" anchor="ctr"/>
          <a:lstStyle/>
          <a:p>
            <a:endParaRPr lang="en-US" dirty="0"/>
          </a:p>
        </p:txBody>
      </p:sp>
      <p:sp>
        <p:nvSpPr>
          <p:cNvPr id="398" name="TextBox 397">
            <a:extLst>
              <a:ext uri="{FF2B5EF4-FFF2-40B4-BE49-F238E27FC236}">
                <a16:creationId xmlns:a16="http://schemas.microsoft.com/office/drawing/2014/main" id="{1BFD7334-FAE6-601D-41C2-2B99B4ABEF80}"/>
              </a:ext>
            </a:extLst>
          </p:cNvPr>
          <p:cNvSpPr txBox="1"/>
          <p:nvPr/>
        </p:nvSpPr>
        <p:spPr>
          <a:xfrm>
            <a:off x="6622570" y="4958987"/>
            <a:ext cx="1085021" cy="427575"/>
          </a:xfrm>
          <a:prstGeom prst="rect">
            <a:avLst/>
          </a:prstGeom>
          <a:noFill/>
        </p:spPr>
        <p:txBody>
          <a:bodyPr wrap="none" rtlCol="0">
            <a:spAutoFit/>
          </a:bodyPr>
          <a:lstStyle/>
          <a:p>
            <a:pPr algn="l"/>
            <a:r>
              <a:rPr lang="en-US" sz="1855" spc="0" baseline="0" dirty="0">
                <a:ln/>
                <a:solidFill>
                  <a:srgbClr val="000000"/>
                </a:solidFill>
                <a:latin typeface="Arial"/>
                <a:cs typeface="Arial"/>
                <a:sym typeface="Arial"/>
                <a:rtl val="0"/>
              </a:rPr>
              <a:t>99.7%</a:t>
            </a:r>
          </a:p>
        </p:txBody>
      </p:sp>
      <p:sp>
        <p:nvSpPr>
          <p:cNvPr id="399" name="Free-form: Shape 398">
            <a:extLst>
              <a:ext uri="{FF2B5EF4-FFF2-40B4-BE49-F238E27FC236}">
                <a16:creationId xmlns:a16="http://schemas.microsoft.com/office/drawing/2014/main" id="{7E3C7284-C670-53AD-1310-774CD704E026}"/>
              </a:ext>
            </a:extLst>
          </p:cNvPr>
          <p:cNvSpPr/>
          <p:nvPr/>
        </p:nvSpPr>
        <p:spPr>
          <a:xfrm>
            <a:off x="7856440" y="4959718"/>
            <a:ext cx="28733" cy="343510"/>
          </a:xfrm>
          <a:custGeom>
            <a:avLst/>
            <a:gdLst>
              <a:gd name="connsiteX0" fmla="*/ 0 w 23562"/>
              <a:gd name="connsiteY0" fmla="*/ 281692 h 281692"/>
              <a:gd name="connsiteX1" fmla="*/ 0 w 23562"/>
              <a:gd name="connsiteY1" fmla="*/ 0 h 281692"/>
            </a:gdLst>
            <a:ahLst/>
            <a:cxnLst>
              <a:cxn ang="0">
                <a:pos x="connsiteX0" y="connsiteY0"/>
              </a:cxn>
              <a:cxn ang="0">
                <a:pos x="connsiteX1" y="connsiteY1"/>
              </a:cxn>
            </a:cxnLst>
            <a:rect l="l" t="t" r="r" b="b"/>
            <a:pathLst>
              <a:path w="23562" h="281692">
                <a:moveTo>
                  <a:pt x="0" y="281692"/>
                </a:moveTo>
                <a:lnTo>
                  <a:pt x="0" y="0"/>
                </a:lnTo>
              </a:path>
            </a:pathLst>
          </a:custGeom>
          <a:ln w="9368" cap="flat">
            <a:solidFill>
              <a:srgbClr val="000000"/>
            </a:solidFill>
            <a:prstDash val="solid"/>
            <a:miter/>
          </a:ln>
        </p:spPr>
        <p:txBody>
          <a:bodyPr rtlCol="0" anchor="ctr"/>
          <a:lstStyle/>
          <a:p>
            <a:endParaRPr lang="en-US" dirty="0"/>
          </a:p>
        </p:txBody>
      </p:sp>
      <p:sp>
        <p:nvSpPr>
          <p:cNvPr id="400" name="TextBox 399">
            <a:extLst>
              <a:ext uri="{FF2B5EF4-FFF2-40B4-BE49-F238E27FC236}">
                <a16:creationId xmlns:a16="http://schemas.microsoft.com/office/drawing/2014/main" id="{2AAC95EE-BCF2-294F-079F-987D311EA902}"/>
              </a:ext>
            </a:extLst>
          </p:cNvPr>
          <p:cNvSpPr txBox="1"/>
          <p:nvPr/>
        </p:nvSpPr>
        <p:spPr>
          <a:xfrm>
            <a:off x="8478703" y="4958987"/>
            <a:ext cx="1085021" cy="427575"/>
          </a:xfrm>
          <a:prstGeom prst="rect">
            <a:avLst/>
          </a:prstGeom>
          <a:noFill/>
        </p:spPr>
        <p:txBody>
          <a:bodyPr wrap="none" rtlCol="0">
            <a:spAutoFit/>
          </a:bodyPr>
          <a:lstStyle/>
          <a:p>
            <a:pPr algn="l"/>
            <a:r>
              <a:rPr lang="en-US" sz="1855" spc="0" baseline="0" dirty="0">
                <a:ln/>
                <a:solidFill>
                  <a:srgbClr val="000000"/>
                </a:solidFill>
                <a:latin typeface="Arial"/>
                <a:cs typeface="Arial"/>
                <a:sym typeface="Arial"/>
                <a:rtl val="0"/>
              </a:rPr>
              <a:t>99.8%</a:t>
            </a:r>
          </a:p>
        </p:txBody>
      </p:sp>
      <p:sp>
        <p:nvSpPr>
          <p:cNvPr id="401" name="Free-form: Shape 400">
            <a:extLst>
              <a:ext uri="{FF2B5EF4-FFF2-40B4-BE49-F238E27FC236}">
                <a16:creationId xmlns:a16="http://schemas.microsoft.com/office/drawing/2014/main" id="{A7735D9C-A998-1CD5-E9AA-01B7F26AEF46}"/>
              </a:ext>
            </a:extLst>
          </p:cNvPr>
          <p:cNvSpPr/>
          <p:nvPr/>
        </p:nvSpPr>
        <p:spPr>
          <a:xfrm>
            <a:off x="10135503" y="4959718"/>
            <a:ext cx="28733" cy="343510"/>
          </a:xfrm>
          <a:custGeom>
            <a:avLst/>
            <a:gdLst>
              <a:gd name="connsiteX0" fmla="*/ 0 w 23562"/>
              <a:gd name="connsiteY0" fmla="*/ 281692 h 281692"/>
              <a:gd name="connsiteX1" fmla="*/ 0 w 23562"/>
              <a:gd name="connsiteY1" fmla="*/ 0 h 281692"/>
            </a:gdLst>
            <a:ahLst/>
            <a:cxnLst>
              <a:cxn ang="0">
                <a:pos x="connsiteX0" y="connsiteY0"/>
              </a:cxn>
              <a:cxn ang="0">
                <a:pos x="connsiteX1" y="connsiteY1"/>
              </a:cxn>
            </a:cxnLst>
            <a:rect l="l" t="t" r="r" b="b"/>
            <a:pathLst>
              <a:path w="23562" h="281692">
                <a:moveTo>
                  <a:pt x="0" y="281692"/>
                </a:moveTo>
                <a:lnTo>
                  <a:pt x="0" y="0"/>
                </a:lnTo>
              </a:path>
            </a:pathLst>
          </a:custGeom>
          <a:ln w="9368" cap="flat">
            <a:solidFill>
              <a:srgbClr val="000000"/>
            </a:solidFill>
            <a:prstDash val="solid"/>
            <a:miter/>
          </a:ln>
        </p:spPr>
        <p:txBody>
          <a:bodyPr rtlCol="0" anchor="ctr"/>
          <a:lstStyle/>
          <a:p>
            <a:endParaRPr lang="en-US" dirty="0"/>
          </a:p>
        </p:txBody>
      </p:sp>
      <p:sp>
        <p:nvSpPr>
          <p:cNvPr id="402" name="Free-form: Shape 401">
            <a:extLst>
              <a:ext uri="{FF2B5EF4-FFF2-40B4-BE49-F238E27FC236}">
                <a16:creationId xmlns:a16="http://schemas.microsoft.com/office/drawing/2014/main" id="{9E77E551-416F-6354-513F-F14BA449B8B9}"/>
              </a:ext>
            </a:extLst>
          </p:cNvPr>
          <p:cNvSpPr/>
          <p:nvPr/>
        </p:nvSpPr>
        <p:spPr>
          <a:xfrm>
            <a:off x="1832410" y="5308975"/>
            <a:ext cx="8308839" cy="28733"/>
          </a:xfrm>
          <a:custGeom>
            <a:avLst/>
            <a:gdLst>
              <a:gd name="connsiteX0" fmla="*/ 0 w 6813578"/>
              <a:gd name="connsiteY0" fmla="*/ 0 h 23562"/>
              <a:gd name="connsiteX1" fmla="*/ 6813579 w 6813578"/>
              <a:gd name="connsiteY1" fmla="*/ 0 h 23562"/>
            </a:gdLst>
            <a:ahLst/>
            <a:cxnLst>
              <a:cxn ang="0">
                <a:pos x="connsiteX0" y="connsiteY0"/>
              </a:cxn>
              <a:cxn ang="0">
                <a:pos x="connsiteX1" y="connsiteY1"/>
              </a:cxn>
            </a:cxnLst>
            <a:rect l="l" t="t" r="r" b="b"/>
            <a:pathLst>
              <a:path w="6813578" h="23562">
                <a:moveTo>
                  <a:pt x="0" y="0"/>
                </a:moveTo>
                <a:lnTo>
                  <a:pt x="6813579" y="0"/>
                </a:lnTo>
              </a:path>
            </a:pathLst>
          </a:custGeom>
          <a:ln w="9368" cap="flat">
            <a:solidFill>
              <a:srgbClr val="000000"/>
            </a:solidFill>
            <a:prstDash val="solid"/>
            <a:miter/>
          </a:ln>
        </p:spPr>
        <p:txBody>
          <a:bodyPr rtlCol="0" anchor="ctr"/>
          <a:lstStyle/>
          <a:p>
            <a:endParaRPr lang="en-US" dirty="0"/>
          </a:p>
        </p:txBody>
      </p:sp>
      <p:sp>
        <p:nvSpPr>
          <p:cNvPr id="403" name="Free-form: Shape 402">
            <a:extLst>
              <a:ext uri="{FF2B5EF4-FFF2-40B4-BE49-F238E27FC236}">
                <a16:creationId xmlns:a16="http://schemas.microsoft.com/office/drawing/2014/main" id="{BCB39F7B-D62F-03A4-FDAA-0F3C8CC4AF1D}"/>
              </a:ext>
            </a:extLst>
          </p:cNvPr>
          <p:cNvSpPr/>
          <p:nvPr/>
        </p:nvSpPr>
        <p:spPr>
          <a:xfrm>
            <a:off x="1838128" y="5314693"/>
            <a:ext cx="28733" cy="343510"/>
          </a:xfrm>
          <a:custGeom>
            <a:avLst/>
            <a:gdLst>
              <a:gd name="connsiteX0" fmla="*/ 0 w 23562"/>
              <a:gd name="connsiteY0" fmla="*/ 281692 h 281692"/>
              <a:gd name="connsiteX1" fmla="*/ 0 w 23562"/>
              <a:gd name="connsiteY1" fmla="*/ 0 h 281692"/>
            </a:gdLst>
            <a:ahLst/>
            <a:cxnLst>
              <a:cxn ang="0">
                <a:pos x="connsiteX0" y="connsiteY0"/>
              </a:cxn>
              <a:cxn ang="0">
                <a:pos x="connsiteX1" y="connsiteY1"/>
              </a:cxn>
            </a:cxnLst>
            <a:rect l="l" t="t" r="r" b="b"/>
            <a:pathLst>
              <a:path w="23562" h="281692">
                <a:moveTo>
                  <a:pt x="0" y="281692"/>
                </a:moveTo>
                <a:lnTo>
                  <a:pt x="0" y="0"/>
                </a:lnTo>
              </a:path>
            </a:pathLst>
          </a:custGeom>
          <a:ln w="9368" cap="flat">
            <a:solidFill>
              <a:srgbClr val="000000"/>
            </a:solidFill>
            <a:prstDash val="solid"/>
            <a:miter/>
          </a:ln>
        </p:spPr>
        <p:txBody>
          <a:bodyPr rtlCol="0" anchor="ctr"/>
          <a:lstStyle/>
          <a:p>
            <a:endParaRPr lang="en-US" dirty="0"/>
          </a:p>
        </p:txBody>
      </p:sp>
      <p:sp>
        <p:nvSpPr>
          <p:cNvPr id="404" name="TextBox 403">
            <a:extLst>
              <a:ext uri="{FF2B5EF4-FFF2-40B4-BE49-F238E27FC236}">
                <a16:creationId xmlns:a16="http://schemas.microsoft.com/office/drawing/2014/main" id="{F53C3CA2-959B-CD48-4690-52E3ED2B7785}"/>
              </a:ext>
            </a:extLst>
          </p:cNvPr>
          <p:cNvSpPr txBox="1"/>
          <p:nvPr/>
        </p:nvSpPr>
        <p:spPr>
          <a:xfrm>
            <a:off x="1904109" y="5240809"/>
            <a:ext cx="424148" cy="427575"/>
          </a:xfrm>
          <a:prstGeom prst="rect">
            <a:avLst/>
          </a:prstGeom>
          <a:noFill/>
        </p:spPr>
        <p:txBody>
          <a:bodyPr wrap="none" rtlCol="0">
            <a:spAutoFit/>
          </a:bodyPr>
          <a:lstStyle/>
          <a:p>
            <a:pPr algn="l"/>
            <a:r>
              <a:rPr lang="en-US" sz="1855" spc="0" baseline="0" dirty="0">
                <a:ln/>
                <a:solidFill>
                  <a:srgbClr val="000000"/>
                </a:solidFill>
                <a:latin typeface="Arial"/>
                <a:cs typeface="Arial"/>
                <a:sym typeface="Arial"/>
                <a:rtl val="0"/>
              </a:rPr>
              <a:t>P</a:t>
            </a:r>
          </a:p>
        </p:txBody>
      </p:sp>
      <p:sp>
        <p:nvSpPr>
          <p:cNvPr id="405" name="TextBox 404">
            <a:extLst>
              <a:ext uri="{FF2B5EF4-FFF2-40B4-BE49-F238E27FC236}">
                <a16:creationId xmlns:a16="http://schemas.microsoft.com/office/drawing/2014/main" id="{0A801F35-ACAE-7303-1905-A6A66DDA17A5}"/>
              </a:ext>
            </a:extLst>
          </p:cNvPr>
          <p:cNvSpPr txBox="1"/>
          <p:nvPr/>
        </p:nvSpPr>
        <p:spPr>
          <a:xfrm>
            <a:off x="2079008" y="5369937"/>
            <a:ext cx="337947" cy="312641"/>
          </a:xfrm>
          <a:prstGeom prst="rect">
            <a:avLst/>
          </a:prstGeom>
          <a:noFill/>
        </p:spPr>
        <p:txBody>
          <a:bodyPr wrap="none" rtlCol="0">
            <a:spAutoFit/>
          </a:bodyPr>
          <a:lstStyle/>
          <a:p>
            <a:pPr algn="l"/>
            <a:r>
              <a:rPr lang="en-US" sz="1299" spc="0" baseline="0" dirty="0">
                <a:ln/>
                <a:solidFill>
                  <a:srgbClr val="000000"/>
                </a:solidFill>
                <a:latin typeface="Arial"/>
                <a:cs typeface="Arial"/>
                <a:sym typeface="Arial"/>
                <a:rtl val="0"/>
              </a:rPr>
              <a:t>5</a:t>
            </a:r>
          </a:p>
        </p:txBody>
      </p:sp>
      <p:sp>
        <p:nvSpPr>
          <p:cNvPr id="406" name="Free-form: Shape 405">
            <a:extLst>
              <a:ext uri="{FF2B5EF4-FFF2-40B4-BE49-F238E27FC236}">
                <a16:creationId xmlns:a16="http://schemas.microsoft.com/office/drawing/2014/main" id="{B1F43D37-6A8B-9EAF-2D03-D2242E980FA1}"/>
              </a:ext>
            </a:extLst>
          </p:cNvPr>
          <p:cNvSpPr/>
          <p:nvPr/>
        </p:nvSpPr>
        <p:spPr>
          <a:xfrm>
            <a:off x="2482508" y="5314693"/>
            <a:ext cx="28733" cy="343510"/>
          </a:xfrm>
          <a:custGeom>
            <a:avLst/>
            <a:gdLst>
              <a:gd name="connsiteX0" fmla="*/ 0 w 23562"/>
              <a:gd name="connsiteY0" fmla="*/ 281692 h 281692"/>
              <a:gd name="connsiteX1" fmla="*/ 0 w 23562"/>
              <a:gd name="connsiteY1" fmla="*/ 0 h 281692"/>
            </a:gdLst>
            <a:ahLst/>
            <a:cxnLst>
              <a:cxn ang="0">
                <a:pos x="connsiteX0" y="connsiteY0"/>
              </a:cxn>
              <a:cxn ang="0">
                <a:pos x="connsiteX1" y="connsiteY1"/>
              </a:cxn>
            </a:cxnLst>
            <a:rect l="l" t="t" r="r" b="b"/>
            <a:pathLst>
              <a:path w="23562" h="281692">
                <a:moveTo>
                  <a:pt x="0" y="281692"/>
                </a:moveTo>
                <a:lnTo>
                  <a:pt x="0" y="0"/>
                </a:lnTo>
              </a:path>
            </a:pathLst>
          </a:custGeom>
          <a:ln w="9368" cap="flat">
            <a:solidFill>
              <a:srgbClr val="000000"/>
            </a:solidFill>
            <a:prstDash val="solid"/>
            <a:miter/>
          </a:ln>
        </p:spPr>
        <p:txBody>
          <a:bodyPr rtlCol="0" anchor="ctr"/>
          <a:lstStyle/>
          <a:p>
            <a:endParaRPr lang="en-US" dirty="0"/>
          </a:p>
        </p:txBody>
      </p:sp>
      <p:sp>
        <p:nvSpPr>
          <p:cNvPr id="412" name="Free-form: Shape 411">
            <a:extLst>
              <a:ext uri="{FF2B5EF4-FFF2-40B4-BE49-F238E27FC236}">
                <a16:creationId xmlns:a16="http://schemas.microsoft.com/office/drawing/2014/main" id="{9299DFC1-51DE-F72B-6FFB-FE112D7114EF}"/>
              </a:ext>
            </a:extLst>
          </p:cNvPr>
          <p:cNvSpPr/>
          <p:nvPr/>
        </p:nvSpPr>
        <p:spPr>
          <a:xfrm>
            <a:off x="3742476" y="5314693"/>
            <a:ext cx="28733" cy="343510"/>
          </a:xfrm>
          <a:custGeom>
            <a:avLst/>
            <a:gdLst>
              <a:gd name="connsiteX0" fmla="*/ 0 w 23562"/>
              <a:gd name="connsiteY0" fmla="*/ 281692 h 281692"/>
              <a:gd name="connsiteX1" fmla="*/ 0 w 23562"/>
              <a:gd name="connsiteY1" fmla="*/ 0 h 281692"/>
            </a:gdLst>
            <a:ahLst/>
            <a:cxnLst>
              <a:cxn ang="0">
                <a:pos x="connsiteX0" y="connsiteY0"/>
              </a:cxn>
              <a:cxn ang="0">
                <a:pos x="connsiteX1" y="connsiteY1"/>
              </a:cxn>
            </a:cxnLst>
            <a:rect l="l" t="t" r="r" b="b"/>
            <a:pathLst>
              <a:path w="23562" h="281692">
                <a:moveTo>
                  <a:pt x="0" y="281692"/>
                </a:moveTo>
                <a:lnTo>
                  <a:pt x="0" y="0"/>
                </a:lnTo>
              </a:path>
            </a:pathLst>
          </a:custGeom>
          <a:ln w="9368" cap="flat">
            <a:solidFill>
              <a:srgbClr val="000000"/>
            </a:solidFill>
            <a:prstDash val="solid"/>
            <a:miter/>
          </a:ln>
        </p:spPr>
        <p:txBody>
          <a:bodyPr rtlCol="0" anchor="ctr"/>
          <a:lstStyle/>
          <a:p>
            <a:endParaRPr lang="en-US" dirty="0"/>
          </a:p>
        </p:txBody>
      </p:sp>
      <p:sp>
        <p:nvSpPr>
          <p:cNvPr id="413" name="TextBox 412">
            <a:extLst>
              <a:ext uri="{FF2B5EF4-FFF2-40B4-BE49-F238E27FC236}">
                <a16:creationId xmlns:a16="http://schemas.microsoft.com/office/drawing/2014/main" id="{E46704E2-CDAA-05DD-5CF2-DA407ED8DC4C}"/>
              </a:ext>
            </a:extLst>
          </p:cNvPr>
          <p:cNvSpPr txBox="1"/>
          <p:nvPr/>
        </p:nvSpPr>
        <p:spPr>
          <a:xfrm>
            <a:off x="3941753" y="5313963"/>
            <a:ext cx="1085021" cy="427575"/>
          </a:xfrm>
          <a:prstGeom prst="rect">
            <a:avLst/>
          </a:prstGeom>
          <a:noFill/>
        </p:spPr>
        <p:txBody>
          <a:bodyPr wrap="none" rtlCol="0">
            <a:spAutoFit/>
          </a:bodyPr>
          <a:lstStyle/>
          <a:p>
            <a:pPr algn="l"/>
            <a:r>
              <a:rPr lang="en-US" sz="1855" spc="0" baseline="0" dirty="0">
                <a:ln/>
                <a:solidFill>
                  <a:srgbClr val="000000"/>
                </a:solidFill>
                <a:latin typeface="Arial"/>
                <a:cs typeface="Arial"/>
                <a:sym typeface="Arial"/>
                <a:rtl val="0"/>
              </a:rPr>
              <a:t>42.0%</a:t>
            </a:r>
          </a:p>
        </p:txBody>
      </p:sp>
      <p:sp>
        <p:nvSpPr>
          <p:cNvPr id="414" name="Free-form: Shape 413">
            <a:extLst>
              <a:ext uri="{FF2B5EF4-FFF2-40B4-BE49-F238E27FC236}">
                <a16:creationId xmlns:a16="http://schemas.microsoft.com/office/drawing/2014/main" id="{25581E04-BE84-DA34-72C3-8CBFFA3BF298}"/>
              </a:ext>
            </a:extLst>
          </p:cNvPr>
          <p:cNvSpPr/>
          <p:nvPr/>
        </p:nvSpPr>
        <p:spPr>
          <a:xfrm>
            <a:off x="5175623" y="5314693"/>
            <a:ext cx="28733" cy="343510"/>
          </a:xfrm>
          <a:custGeom>
            <a:avLst/>
            <a:gdLst>
              <a:gd name="connsiteX0" fmla="*/ 0 w 23562"/>
              <a:gd name="connsiteY0" fmla="*/ 281692 h 281692"/>
              <a:gd name="connsiteX1" fmla="*/ 0 w 23562"/>
              <a:gd name="connsiteY1" fmla="*/ 0 h 281692"/>
            </a:gdLst>
            <a:ahLst/>
            <a:cxnLst>
              <a:cxn ang="0">
                <a:pos x="connsiteX0" y="connsiteY0"/>
              </a:cxn>
              <a:cxn ang="0">
                <a:pos x="connsiteX1" y="connsiteY1"/>
              </a:cxn>
            </a:cxnLst>
            <a:rect l="l" t="t" r="r" b="b"/>
            <a:pathLst>
              <a:path w="23562" h="281692">
                <a:moveTo>
                  <a:pt x="0" y="281692"/>
                </a:moveTo>
                <a:lnTo>
                  <a:pt x="0" y="0"/>
                </a:lnTo>
              </a:path>
            </a:pathLst>
          </a:custGeom>
          <a:ln w="9368" cap="flat">
            <a:solidFill>
              <a:srgbClr val="000000"/>
            </a:solidFill>
            <a:prstDash val="solid"/>
            <a:miter/>
          </a:ln>
        </p:spPr>
        <p:txBody>
          <a:bodyPr rtlCol="0" anchor="ctr"/>
          <a:lstStyle/>
          <a:p>
            <a:endParaRPr lang="en-US" dirty="0"/>
          </a:p>
        </p:txBody>
      </p:sp>
      <p:sp>
        <p:nvSpPr>
          <p:cNvPr id="415" name="TextBox 414">
            <a:extLst>
              <a:ext uri="{FF2B5EF4-FFF2-40B4-BE49-F238E27FC236}">
                <a16:creationId xmlns:a16="http://schemas.microsoft.com/office/drawing/2014/main" id="{064C2C33-4EBB-9BAE-F2D4-4CE8B240398E}"/>
              </a:ext>
            </a:extLst>
          </p:cNvPr>
          <p:cNvSpPr txBox="1"/>
          <p:nvPr/>
        </p:nvSpPr>
        <p:spPr>
          <a:xfrm>
            <a:off x="5410193" y="5304786"/>
            <a:ext cx="1085021" cy="427575"/>
          </a:xfrm>
          <a:prstGeom prst="rect">
            <a:avLst/>
          </a:prstGeom>
          <a:noFill/>
        </p:spPr>
        <p:txBody>
          <a:bodyPr wrap="none" rtlCol="0">
            <a:spAutoFit/>
          </a:bodyPr>
          <a:lstStyle/>
          <a:p>
            <a:pPr algn="l"/>
            <a:r>
              <a:rPr lang="en-US" sz="1855" spc="0" baseline="0" dirty="0">
                <a:ln/>
                <a:solidFill>
                  <a:srgbClr val="000000"/>
                </a:solidFill>
                <a:latin typeface="Arial"/>
                <a:cs typeface="Arial"/>
                <a:sym typeface="Arial"/>
                <a:rtl val="0"/>
              </a:rPr>
              <a:t>73.5%</a:t>
            </a:r>
          </a:p>
        </p:txBody>
      </p:sp>
      <p:sp>
        <p:nvSpPr>
          <p:cNvPr id="416" name="Free-form: Shape 415">
            <a:extLst>
              <a:ext uri="{FF2B5EF4-FFF2-40B4-BE49-F238E27FC236}">
                <a16:creationId xmlns:a16="http://schemas.microsoft.com/office/drawing/2014/main" id="{5DC1285F-B945-DF6C-64A4-FE345B6F0E17}"/>
              </a:ext>
            </a:extLst>
          </p:cNvPr>
          <p:cNvSpPr/>
          <p:nvPr/>
        </p:nvSpPr>
        <p:spPr>
          <a:xfrm>
            <a:off x="6423294" y="5314693"/>
            <a:ext cx="28733" cy="343510"/>
          </a:xfrm>
          <a:custGeom>
            <a:avLst/>
            <a:gdLst>
              <a:gd name="connsiteX0" fmla="*/ 0 w 23562"/>
              <a:gd name="connsiteY0" fmla="*/ 281692 h 281692"/>
              <a:gd name="connsiteX1" fmla="*/ 0 w 23562"/>
              <a:gd name="connsiteY1" fmla="*/ 0 h 281692"/>
            </a:gdLst>
            <a:ahLst/>
            <a:cxnLst>
              <a:cxn ang="0">
                <a:pos x="connsiteX0" y="connsiteY0"/>
              </a:cxn>
              <a:cxn ang="0">
                <a:pos x="connsiteX1" y="connsiteY1"/>
              </a:cxn>
            </a:cxnLst>
            <a:rect l="l" t="t" r="r" b="b"/>
            <a:pathLst>
              <a:path w="23562" h="281692">
                <a:moveTo>
                  <a:pt x="0" y="281692"/>
                </a:moveTo>
                <a:lnTo>
                  <a:pt x="0" y="0"/>
                </a:lnTo>
              </a:path>
            </a:pathLst>
          </a:custGeom>
          <a:ln w="9368" cap="flat">
            <a:solidFill>
              <a:srgbClr val="000000"/>
            </a:solidFill>
            <a:prstDash val="solid"/>
            <a:miter/>
          </a:ln>
        </p:spPr>
        <p:txBody>
          <a:bodyPr rtlCol="0" anchor="ctr"/>
          <a:lstStyle/>
          <a:p>
            <a:endParaRPr lang="en-US" dirty="0"/>
          </a:p>
        </p:txBody>
      </p:sp>
      <p:sp>
        <p:nvSpPr>
          <p:cNvPr id="417" name="TextBox 416">
            <a:extLst>
              <a:ext uri="{FF2B5EF4-FFF2-40B4-BE49-F238E27FC236}">
                <a16:creationId xmlns:a16="http://schemas.microsoft.com/office/drawing/2014/main" id="{EDA572BD-6BBF-C864-95E8-C1000E193DAA}"/>
              </a:ext>
            </a:extLst>
          </p:cNvPr>
          <p:cNvSpPr txBox="1"/>
          <p:nvPr/>
        </p:nvSpPr>
        <p:spPr>
          <a:xfrm>
            <a:off x="6622570" y="5313963"/>
            <a:ext cx="1085021" cy="427575"/>
          </a:xfrm>
          <a:prstGeom prst="rect">
            <a:avLst/>
          </a:prstGeom>
          <a:noFill/>
        </p:spPr>
        <p:txBody>
          <a:bodyPr wrap="none" rtlCol="0">
            <a:spAutoFit/>
          </a:bodyPr>
          <a:lstStyle/>
          <a:p>
            <a:pPr algn="l"/>
            <a:r>
              <a:rPr lang="en-US" sz="1855" spc="0" baseline="0" dirty="0">
                <a:ln/>
                <a:solidFill>
                  <a:srgbClr val="000000"/>
                </a:solidFill>
                <a:latin typeface="Arial"/>
                <a:cs typeface="Arial"/>
                <a:sym typeface="Arial"/>
                <a:rtl val="0"/>
              </a:rPr>
              <a:t>48.3%</a:t>
            </a:r>
          </a:p>
        </p:txBody>
      </p:sp>
      <p:sp>
        <p:nvSpPr>
          <p:cNvPr id="418" name="Free-form: Shape 417">
            <a:extLst>
              <a:ext uri="{FF2B5EF4-FFF2-40B4-BE49-F238E27FC236}">
                <a16:creationId xmlns:a16="http://schemas.microsoft.com/office/drawing/2014/main" id="{2CB9B490-2BA8-AAA2-88A8-8F95A80C8279}"/>
              </a:ext>
            </a:extLst>
          </p:cNvPr>
          <p:cNvSpPr/>
          <p:nvPr/>
        </p:nvSpPr>
        <p:spPr>
          <a:xfrm>
            <a:off x="7856440" y="5314693"/>
            <a:ext cx="28733" cy="343510"/>
          </a:xfrm>
          <a:custGeom>
            <a:avLst/>
            <a:gdLst>
              <a:gd name="connsiteX0" fmla="*/ 0 w 23562"/>
              <a:gd name="connsiteY0" fmla="*/ 281692 h 281692"/>
              <a:gd name="connsiteX1" fmla="*/ 0 w 23562"/>
              <a:gd name="connsiteY1" fmla="*/ 0 h 281692"/>
            </a:gdLst>
            <a:ahLst/>
            <a:cxnLst>
              <a:cxn ang="0">
                <a:pos x="connsiteX0" y="connsiteY0"/>
              </a:cxn>
              <a:cxn ang="0">
                <a:pos x="connsiteX1" y="connsiteY1"/>
              </a:cxn>
            </a:cxnLst>
            <a:rect l="l" t="t" r="r" b="b"/>
            <a:pathLst>
              <a:path w="23562" h="281692">
                <a:moveTo>
                  <a:pt x="0" y="281692"/>
                </a:moveTo>
                <a:lnTo>
                  <a:pt x="0" y="0"/>
                </a:lnTo>
              </a:path>
            </a:pathLst>
          </a:custGeom>
          <a:ln w="9368" cap="flat">
            <a:solidFill>
              <a:srgbClr val="000000"/>
            </a:solidFill>
            <a:prstDash val="solid"/>
            <a:miter/>
          </a:ln>
        </p:spPr>
        <p:txBody>
          <a:bodyPr rtlCol="0" anchor="ctr"/>
          <a:lstStyle/>
          <a:p>
            <a:endParaRPr lang="en-US" dirty="0"/>
          </a:p>
        </p:txBody>
      </p:sp>
      <p:sp>
        <p:nvSpPr>
          <p:cNvPr id="419" name="TextBox 418">
            <a:extLst>
              <a:ext uri="{FF2B5EF4-FFF2-40B4-BE49-F238E27FC236}">
                <a16:creationId xmlns:a16="http://schemas.microsoft.com/office/drawing/2014/main" id="{195769BC-FF1D-AA93-D7E6-9DD56612E75C}"/>
              </a:ext>
            </a:extLst>
          </p:cNvPr>
          <p:cNvSpPr txBox="1"/>
          <p:nvPr/>
        </p:nvSpPr>
        <p:spPr>
          <a:xfrm>
            <a:off x="8478703" y="5313963"/>
            <a:ext cx="1085021" cy="427575"/>
          </a:xfrm>
          <a:prstGeom prst="rect">
            <a:avLst/>
          </a:prstGeom>
          <a:noFill/>
        </p:spPr>
        <p:txBody>
          <a:bodyPr wrap="none" rtlCol="0">
            <a:spAutoFit/>
          </a:bodyPr>
          <a:lstStyle/>
          <a:p>
            <a:pPr algn="l"/>
            <a:r>
              <a:rPr lang="en-US" sz="1855" spc="0" baseline="0" dirty="0">
                <a:ln/>
                <a:solidFill>
                  <a:srgbClr val="000000"/>
                </a:solidFill>
                <a:latin typeface="Arial"/>
                <a:cs typeface="Arial"/>
                <a:sym typeface="Arial"/>
                <a:rtl val="0"/>
              </a:rPr>
              <a:t>72.7%</a:t>
            </a:r>
          </a:p>
        </p:txBody>
      </p:sp>
      <p:sp>
        <p:nvSpPr>
          <p:cNvPr id="420" name="Free-form: Shape 419">
            <a:extLst>
              <a:ext uri="{FF2B5EF4-FFF2-40B4-BE49-F238E27FC236}">
                <a16:creationId xmlns:a16="http://schemas.microsoft.com/office/drawing/2014/main" id="{4F300FB9-BBE2-0F20-DC14-BEF00E820B80}"/>
              </a:ext>
            </a:extLst>
          </p:cNvPr>
          <p:cNvSpPr/>
          <p:nvPr/>
        </p:nvSpPr>
        <p:spPr>
          <a:xfrm>
            <a:off x="10135503" y="5314693"/>
            <a:ext cx="28733" cy="343510"/>
          </a:xfrm>
          <a:custGeom>
            <a:avLst/>
            <a:gdLst>
              <a:gd name="connsiteX0" fmla="*/ 0 w 23562"/>
              <a:gd name="connsiteY0" fmla="*/ 281692 h 281692"/>
              <a:gd name="connsiteX1" fmla="*/ 0 w 23562"/>
              <a:gd name="connsiteY1" fmla="*/ 0 h 281692"/>
            </a:gdLst>
            <a:ahLst/>
            <a:cxnLst>
              <a:cxn ang="0">
                <a:pos x="connsiteX0" y="connsiteY0"/>
              </a:cxn>
              <a:cxn ang="0">
                <a:pos x="connsiteX1" y="connsiteY1"/>
              </a:cxn>
            </a:cxnLst>
            <a:rect l="l" t="t" r="r" b="b"/>
            <a:pathLst>
              <a:path w="23562" h="281692">
                <a:moveTo>
                  <a:pt x="0" y="281692"/>
                </a:moveTo>
                <a:lnTo>
                  <a:pt x="0" y="0"/>
                </a:lnTo>
              </a:path>
            </a:pathLst>
          </a:custGeom>
          <a:ln w="9368" cap="flat">
            <a:solidFill>
              <a:srgbClr val="000000"/>
            </a:solidFill>
            <a:prstDash val="solid"/>
            <a:miter/>
          </a:ln>
        </p:spPr>
        <p:txBody>
          <a:bodyPr rtlCol="0" anchor="ctr"/>
          <a:lstStyle/>
          <a:p>
            <a:endParaRPr lang="en-US" dirty="0"/>
          </a:p>
        </p:txBody>
      </p:sp>
      <p:sp>
        <p:nvSpPr>
          <p:cNvPr id="421" name="Free-form: Shape 420">
            <a:extLst>
              <a:ext uri="{FF2B5EF4-FFF2-40B4-BE49-F238E27FC236}">
                <a16:creationId xmlns:a16="http://schemas.microsoft.com/office/drawing/2014/main" id="{6B14C7F7-C11A-3DA8-5CE9-D2F2A957029C}"/>
              </a:ext>
            </a:extLst>
          </p:cNvPr>
          <p:cNvSpPr/>
          <p:nvPr/>
        </p:nvSpPr>
        <p:spPr>
          <a:xfrm>
            <a:off x="2488226" y="5663921"/>
            <a:ext cx="7652995" cy="28733"/>
          </a:xfrm>
          <a:custGeom>
            <a:avLst/>
            <a:gdLst>
              <a:gd name="connsiteX0" fmla="*/ 0 w 6275760"/>
              <a:gd name="connsiteY0" fmla="*/ 0 h 23562"/>
              <a:gd name="connsiteX1" fmla="*/ 6275761 w 6275760"/>
              <a:gd name="connsiteY1" fmla="*/ 0 h 23562"/>
            </a:gdLst>
            <a:ahLst/>
            <a:cxnLst>
              <a:cxn ang="0">
                <a:pos x="connsiteX0" y="connsiteY0"/>
              </a:cxn>
              <a:cxn ang="0">
                <a:pos x="connsiteX1" y="connsiteY1"/>
              </a:cxn>
            </a:cxnLst>
            <a:rect l="l" t="t" r="r" b="b"/>
            <a:pathLst>
              <a:path w="6275760" h="23562">
                <a:moveTo>
                  <a:pt x="0" y="0"/>
                </a:moveTo>
                <a:lnTo>
                  <a:pt x="6275761" y="0"/>
                </a:lnTo>
              </a:path>
            </a:pathLst>
          </a:custGeom>
          <a:ln w="9368" cap="flat">
            <a:solidFill>
              <a:srgbClr val="000000"/>
            </a:solidFill>
            <a:prstDash val="solid"/>
            <a:miter/>
          </a:ln>
        </p:spPr>
        <p:txBody>
          <a:bodyPr rtlCol="0" anchor="ctr"/>
          <a:lstStyle/>
          <a:p>
            <a:endParaRPr lang="en-US" dirty="0"/>
          </a:p>
        </p:txBody>
      </p:sp>
      <p:sp>
        <p:nvSpPr>
          <p:cNvPr id="422" name="Free-form: Shape 421">
            <a:extLst>
              <a:ext uri="{FF2B5EF4-FFF2-40B4-BE49-F238E27FC236}">
                <a16:creationId xmlns:a16="http://schemas.microsoft.com/office/drawing/2014/main" id="{434C70F7-57CD-BBAE-3F03-A3CE9C45A18A}"/>
              </a:ext>
            </a:extLst>
          </p:cNvPr>
          <p:cNvSpPr/>
          <p:nvPr/>
        </p:nvSpPr>
        <p:spPr>
          <a:xfrm>
            <a:off x="1838128" y="5658203"/>
            <a:ext cx="28733" cy="343510"/>
          </a:xfrm>
          <a:custGeom>
            <a:avLst/>
            <a:gdLst>
              <a:gd name="connsiteX0" fmla="*/ 0 w 23562"/>
              <a:gd name="connsiteY0" fmla="*/ 281692 h 281692"/>
              <a:gd name="connsiteX1" fmla="*/ 0 w 23562"/>
              <a:gd name="connsiteY1" fmla="*/ 0 h 281692"/>
            </a:gdLst>
            <a:ahLst/>
            <a:cxnLst>
              <a:cxn ang="0">
                <a:pos x="connsiteX0" y="connsiteY0"/>
              </a:cxn>
              <a:cxn ang="0">
                <a:pos x="connsiteX1" y="connsiteY1"/>
              </a:cxn>
            </a:cxnLst>
            <a:rect l="l" t="t" r="r" b="b"/>
            <a:pathLst>
              <a:path w="23562" h="281692">
                <a:moveTo>
                  <a:pt x="0" y="281692"/>
                </a:moveTo>
                <a:lnTo>
                  <a:pt x="0" y="0"/>
                </a:lnTo>
              </a:path>
            </a:pathLst>
          </a:custGeom>
          <a:ln w="9368" cap="flat">
            <a:solidFill>
              <a:srgbClr val="000000"/>
            </a:solidFill>
            <a:prstDash val="solid"/>
            <a:miter/>
          </a:ln>
        </p:spPr>
        <p:txBody>
          <a:bodyPr rtlCol="0" anchor="ctr"/>
          <a:lstStyle/>
          <a:p>
            <a:endParaRPr lang="en-US" dirty="0"/>
          </a:p>
        </p:txBody>
      </p:sp>
      <p:sp>
        <p:nvSpPr>
          <p:cNvPr id="423" name="Free-form: Shape 422">
            <a:extLst>
              <a:ext uri="{FF2B5EF4-FFF2-40B4-BE49-F238E27FC236}">
                <a16:creationId xmlns:a16="http://schemas.microsoft.com/office/drawing/2014/main" id="{149EFECB-3F4A-90C7-7308-B08B74C98F02}"/>
              </a:ext>
            </a:extLst>
          </p:cNvPr>
          <p:cNvSpPr/>
          <p:nvPr/>
        </p:nvSpPr>
        <p:spPr>
          <a:xfrm>
            <a:off x="2482508" y="5658203"/>
            <a:ext cx="28733" cy="343510"/>
          </a:xfrm>
          <a:custGeom>
            <a:avLst/>
            <a:gdLst>
              <a:gd name="connsiteX0" fmla="*/ 0 w 23562"/>
              <a:gd name="connsiteY0" fmla="*/ 281692 h 281692"/>
              <a:gd name="connsiteX1" fmla="*/ 0 w 23562"/>
              <a:gd name="connsiteY1" fmla="*/ 0 h 281692"/>
            </a:gdLst>
            <a:ahLst/>
            <a:cxnLst>
              <a:cxn ang="0">
                <a:pos x="connsiteX0" y="connsiteY0"/>
              </a:cxn>
              <a:cxn ang="0">
                <a:pos x="connsiteX1" y="connsiteY1"/>
              </a:cxn>
            </a:cxnLst>
            <a:rect l="l" t="t" r="r" b="b"/>
            <a:pathLst>
              <a:path w="23562" h="281692">
                <a:moveTo>
                  <a:pt x="0" y="281692"/>
                </a:moveTo>
                <a:lnTo>
                  <a:pt x="0" y="0"/>
                </a:lnTo>
              </a:path>
            </a:pathLst>
          </a:custGeom>
          <a:ln w="9368" cap="flat">
            <a:solidFill>
              <a:srgbClr val="000000"/>
            </a:solidFill>
            <a:prstDash val="solid"/>
            <a:miter/>
          </a:ln>
        </p:spPr>
        <p:txBody>
          <a:bodyPr rtlCol="0" anchor="ctr"/>
          <a:lstStyle/>
          <a:p>
            <a:endParaRPr lang="en-US" dirty="0"/>
          </a:p>
        </p:txBody>
      </p:sp>
      <p:sp>
        <p:nvSpPr>
          <p:cNvPr id="429" name="Free-form: Shape 428">
            <a:extLst>
              <a:ext uri="{FF2B5EF4-FFF2-40B4-BE49-F238E27FC236}">
                <a16:creationId xmlns:a16="http://schemas.microsoft.com/office/drawing/2014/main" id="{8E178CE4-1B10-5E00-2598-DD94D2AFE1CD}"/>
              </a:ext>
            </a:extLst>
          </p:cNvPr>
          <p:cNvSpPr/>
          <p:nvPr/>
        </p:nvSpPr>
        <p:spPr>
          <a:xfrm>
            <a:off x="3742476" y="5658203"/>
            <a:ext cx="28733" cy="343510"/>
          </a:xfrm>
          <a:custGeom>
            <a:avLst/>
            <a:gdLst>
              <a:gd name="connsiteX0" fmla="*/ 0 w 23562"/>
              <a:gd name="connsiteY0" fmla="*/ 281692 h 281692"/>
              <a:gd name="connsiteX1" fmla="*/ 0 w 23562"/>
              <a:gd name="connsiteY1" fmla="*/ 0 h 281692"/>
            </a:gdLst>
            <a:ahLst/>
            <a:cxnLst>
              <a:cxn ang="0">
                <a:pos x="connsiteX0" y="connsiteY0"/>
              </a:cxn>
              <a:cxn ang="0">
                <a:pos x="connsiteX1" y="connsiteY1"/>
              </a:cxn>
            </a:cxnLst>
            <a:rect l="l" t="t" r="r" b="b"/>
            <a:pathLst>
              <a:path w="23562" h="281692">
                <a:moveTo>
                  <a:pt x="0" y="281692"/>
                </a:moveTo>
                <a:lnTo>
                  <a:pt x="0" y="0"/>
                </a:lnTo>
              </a:path>
            </a:pathLst>
          </a:custGeom>
          <a:ln w="9368" cap="flat">
            <a:solidFill>
              <a:srgbClr val="000000"/>
            </a:solidFill>
            <a:prstDash val="solid"/>
            <a:miter/>
          </a:ln>
        </p:spPr>
        <p:txBody>
          <a:bodyPr rtlCol="0" anchor="ctr"/>
          <a:lstStyle/>
          <a:p>
            <a:endParaRPr lang="en-US" dirty="0"/>
          </a:p>
        </p:txBody>
      </p:sp>
      <p:sp>
        <p:nvSpPr>
          <p:cNvPr id="430" name="TextBox 429">
            <a:extLst>
              <a:ext uri="{FF2B5EF4-FFF2-40B4-BE49-F238E27FC236}">
                <a16:creationId xmlns:a16="http://schemas.microsoft.com/office/drawing/2014/main" id="{8B9A0095-3745-38D8-8FDC-7CFCF5D78F26}"/>
              </a:ext>
            </a:extLst>
          </p:cNvPr>
          <p:cNvSpPr txBox="1"/>
          <p:nvPr/>
        </p:nvSpPr>
        <p:spPr>
          <a:xfrm>
            <a:off x="3941753" y="5657474"/>
            <a:ext cx="1085021" cy="427575"/>
          </a:xfrm>
          <a:prstGeom prst="rect">
            <a:avLst/>
          </a:prstGeom>
          <a:noFill/>
        </p:spPr>
        <p:txBody>
          <a:bodyPr wrap="none" rtlCol="0">
            <a:spAutoFit/>
          </a:bodyPr>
          <a:lstStyle/>
          <a:p>
            <a:pPr algn="l"/>
            <a:r>
              <a:rPr lang="en-US" sz="1855" spc="0" baseline="0" dirty="0">
                <a:ln/>
                <a:solidFill>
                  <a:srgbClr val="000000"/>
                </a:solidFill>
                <a:latin typeface="Arial"/>
                <a:cs typeface="Arial"/>
                <a:sym typeface="Arial"/>
                <a:rtl val="0"/>
              </a:rPr>
              <a:t>24.3%</a:t>
            </a:r>
          </a:p>
        </p:txBody>
      </p:sp>
      <p:sp>
        <p:nvSpPr>
          <p:cNvPr id="431" name="Free-form: Shape 430">
            <a:extLst>
              <a:ext uri="{FF2B5EF4-FFF2-40B4-BE49-F238E27FC236}">
                <a16:creationId xmlns:a16="http://schemas.microsoft.com/office/drawing/2014/main" id="{C65A2ED7-B000-17E5-E7B4-D25A47454FCF}"/>
              </a:ext>
            </a:extLst>
          </p:cNvPr>
          <p:cNvSpPr/>
          <p:nvPr/>
        </p:nvSpPr>
        <p:spPr>
          <a:xfrm>
            <a:off x="5175623" y="5658203"/>
            <a:ext cx="28733" cy="343510"/>
          </a:xfrm>
          <a:custGeom>
            <a:avLst/>
            <a:gdLst>
              <a:gd name="connsiteX0" fmla="*/ 0 w 23562"/>
              <a:gd name="connsiteY0" fmla="*/ 281692 h 281692"/>
              <a:gd name="connsiteX1" fmla="*/ 0 w 23562"/>
              <a:gd name="connsiteY1" fmla="*/ 0 h 281692"/>
            </a:gdLst>
            <a:ahLst/>
            <a:cxnLst>
              <a:cxn ang="0">
                <a:pos x="connsiteX0" y="connsiteY0"/>
              </a:cxn>
              <a:cxn ang="0">
                <a:pos x="connsiteX1" y="connsiteY1"/>
              </a:cxn>
            </a:cxnLst>
            <a:rect l="l" t="t" r="r" b="b"/>
            <a:pathLst>
              <a:path w="23562" h="281692">
                <a:moveTo>
                  <a:pt x="0" y="281692"/>
                </a:moveTo>
                <a:lnTo>
                  <a:pt x="0" y="0"/>
                </a:lnTo>
              </a:path>
            </a:pathLst>
          </a:custGeom>
          <a:ln w="9368" cap="flat">
            <a:solidFill>
              <a:srgbClr val="000000"/>
            </a:solidFill>
            <a:prstDash val="solid"/>
            <a:miter/>
          </a:ln>
        </p:spPr>
        <p:txBody>
          <a:bodyPr rtlCol="0" anchor="ctr"/>
          <a:lstStyle/>
          <a:p>
            <a:endParaRPr lang="en-US" dirty="0"/>
          </a:p>
        </p:txBody>
      </p:sp>
      <p:sp>
        <p:nvSpPr>
          <p:cNvPr id="432" name="TextBox 431">
            <a:extLst>
              <a:ext uri="{FF2B5EF4-FFF2-40B4-BE49-F238E27FC236}">
                <a16:creationId xmlns:a16="http://schemas.microsoft.com/office/drawing/2014/main" id="{2A1ACF26-F23B-2861-136D-3F5A1A07D350}"/>
              </a:ext>
            </a:extLst>
          </p:cNvPr>
          <p:cNvSpPr txBox="1"/>
          <p:nvPr/>
        </p:nvSpPr>
        <p:spPr>
          <a:xfrm>
            <a:off x="5410193" y="5652879"/>
            <a:ext cx="1085021" cy="427575"/>
          </a:xfrm>
          <a:prstGeom prst="rect">
            <a:avLst/>
          </a:prstGeom>
          <a:noFill/>
        </p:spPr>
        <p:txBody>
          <a:bodyPr wrap="none" rtlCol="0">
            <a:spAutoFit/>
          </a:bodyPr>
          <a:lstStyle/>
          <a:p>
            <a:pPr algn="l"/>
            <a:r>
              <a:rPr lang="en-US" sz="1855" spc="0" baseline="0" dirty="0">
                <a:ln/>
                <a:solidFill>
                  <a:srgbClr val="000000"/>
                </a:solidFill>
                <a:latin typeface="Arial"/>
                <a:cs typeface="Arial"/>
                <a:sym typeface="Arial"/>
                <a:rtl val="0"/>
              </a:rPr>
              <a:t>49.6%</a:t>
            </a:r>
          </a:p>
        </p:txBody>
      </p:sp>
      <p:sp>
        <p:nvSpPr>
          <p:cNvPr id="433" name="Free-form: Shape 432">
            <a:extLst>
              <a:ext uri="{FF2B5EF4-FFF2-40B4-BE49-F238E27FC236}">
                <a16:creationId xmlns:a16="http://schemas.microsoft.com/office/drawing/2014/main" id="{E0E14660-F57A-4D3E-D61A-5411B4F5AC27}"/>
              </a:ext>
            </a:extLst>
          </p:cNvPr>
          <p:cNvSpPr/>
          <p:nvPr/>
        </p:nvSpPr>
        <p:spPr>
          <a:xfrm>
            <a:off x="6423294" y="5658203"/>
            <a:ext cx="28733" cy="343510"/>
          </a:xfrm>
          <a:custGeom>
            <a:avLst/>
            <a:gdLst>
              <a:gd name="connsiteX0" fmla="*/ 0 w 23562"/>
              <a:gd name="connsiteY0" fmla="*/ 281692 h 281692"/>
              <a:gd name="connsiteX1" fmla="*/ 0 w 23562"/>
              <a:gd name="connsiteY1" fmla="*/ 0 h 281692"/>
            </a:gdLst>
            <a:ahLst/>
            <a:cxnLst>
              <a:cxn ang="0">
                <a:pos x="connsiteX0" y="connsiteY0"/>
              </a:cxn>
              <a:cxn ang="0">
                <a:pos x="connsiteX1" y="connsiteY1"/>
              </a:cxn>
            </a:cxnLst>
            <a:rect l="l" t="t" r="r" b="b"/>
            <a:pathLst>
              <a:path w="23562" h="281692">
                <a:moveTo>
                  <a:pt x="0" y="281692"/>
                </a:moveTo>
                <a:lnTo>
                  <a:pt x="0" y="0"/>
                </a:lnTo>
              </a:path>
            </a:pathLst>
          </a:custGeom>
          <a:ln w="9368" cap="flat">
            <a:solidFill>
              <a:srgbClr val="000000"/>
            </a:solidFill>
            <a:prstDash val="solid"/>
            <a:miter/>
          </a:ln>
        </p:spPr>
        <p:txBody>
          <a:bodyPr rtlCol="0" anchor="ctr"/>
          <a:lstStyle/>
          <a:p>
            <a:endParaRPr lang="en-US" dirty="0"/>
          </a:p>
        </p:txBody>
      </p:sp>
      <p:sp>
        <p:nvSpPr>
          <p:cNvPr id="434" name="TextBox 433">
            <a:extLst>
              <a:ext uri="{FF2B5EF4-FFF2-40B4-BE49-F238E27FC236}">
                <a16:creationId xmlns:a16="http://schemas.microsoft.com/office/drawing/2014/main" id="{CCEC1E8B-895A-94DF-E484-0C9D5A22DFB0}"/>
              </a:ext>
            </a:extLst>
          </p:cNvPr>
          <p:cNvSpPr txBox="1"/>
          <p:nvPr/>
        </p:nvSpPr>
        <p:spPr>
          <a:xfrm>
            <a:off x="6622570" y="5657474"/>
            <a:ext cx="1085021" cy="427575"/>
          </a:xfrm>
          <a:prstGeom prst="rect">
            <a:avLst/>
          </a:prstGeom>
          <a:noFill/>
        </p:spPr>
        <p:txBody>
          <a:bodyPr wrap="none" rtlCol="0">
            <a:spAutoFit/>
          </a:bodyPr>
          <a:lstStyle/>
          <a:p>
            <a:pPr algn="l"/>
            <a:r>
              <a:rPr lang="en-US" sz="1855" spc="0" baseline="0" dirty="0">
                <a:ln/>
                <a:solidFill>
                  <a:srgbClr val="000000"/>
                </a:solidFill>
                <a:latin typeface="Arial"/>
                <a:cs typeface="Arial"/>
                <a:sym typeface="Arial"/>
                <a:rtl val="0"/>
              </a:rPr>
              <a:t>30.8%</a:t>
            </a:r>
          </a:p>
        </p:txBody>
      </p:sp>
      <p:sp>
        <p:nvSpPr>
          <p:cNvPr id="435" name="Free-form: Shape 434">
            <a:extLst>
              <a:ext uri="{FF2B5EF4-FFF2-40B4-BE49-F238E27FC236}">
                <a16:creationId xmlns:a16="http://schemas.microsoft.com/office/drawing/2014/main" id="{F585BC49-1F93-63BF-FA84-99D97A2981C0}"/>
              </a:ext>
            </a:extLst>
          </p:cNvPr>
          <p:cNvSpPr/>
          <p:nvPr/>
        </p:nvSpPr>
        <p:spPr>
          <a:xfrm>
            <a:off x="7856440" y="5658203"/>
            <a:ext cx="28733" cy="343510"/>
          </a:xfrm>
          <a:custGeom>
            <a:avLst/>
            <a:gdLst>
              <a:gd name="connsiteX0" fmla="*/ 0 w 23562"/>
              <a:gd name="connsiteY0" fmla="*/ 281692 h 281692"/>
              <a:gd name="connsiteX1" fmla="*/ 0 w 23562"/>
              <a:gd name="connsiteY1" fmla="*/ 0 h 281692"/>
            </a:gdLst>
            <a:ahLst/>
            <a:cxnLst>
              <a:cxn ang="0">
                <a:pos x="connsiteX0" y="connsiteY0"/>
              </a:cxn>
              <a:cxn ang="0">
                <a:pos x="connsiteX1" y="connsiteY1"/>
              </a:cxn>
            </a:cxnLst>
            <a:rect l="l" t="t" r="r" b="b"/>
            <a:pathLst>
              <a:path w="23562" h="281692">
                <a:moveTo>
                  <a:pt x="0" y="281692"/>
                </a:moveTo>
                <a:lnTo>
                  <a:pt x="0" y="0"/>
                </a:lnTo>
              </a:path>
            </a:pathLst>
          </a:custGeom>
          <a:ln w="9368" cap="flat">
            <a:solidFill>
              <a:srgbClr val="000000"/>
            </a:solidFill>
            <a:prstDash val="solid"/>
            <a:miter/>
          </a:ln>
        </p:spPr>
        <p:txBody>
          <a:bodyPr rtlCol="0" anchor="ctr"/>
          <a:lstStyle/>
          <a:p>
            <a:endParaRPr lang="en-US" dirty="0"/>
          </a:p>
        </p:txBody>
      </p:sp>
      <p:sp>
        <p:nvSpPr>
          <p:cNvPr id="436" name="TextBox 435">
            <a:extLst>
              <a:ext uri="{FF2B5EF4-FFF2-40B4-BE49-F238E27FC236}">
                <a16:creationId xmlns:a16="http://schemas.microsoft.com/office/drawing/2014/main" id="{948589C2-B9FE-B280-9993-C116651F9573}"/>
              </a:ext>
            </a:extLst>
          </p:cNvPr>
          <p:cNvSpPr txBox="1"/>
          <p:nvPr/>
        </p:nvSpPr>
        <p:spPr>
          <a:xfrm>
            <a:off x="8478703" y="5657474"/>
            <a:ext cx="1085021" cy="427575"/>
          </a:xfrm>
          <a:prstGeom prst="rect">
            <a:avLst/>
          </a:prstGeom>
          <a:noFill/>
        </p:spPr>
        <p:txBody>
          <a:bodyPr wrap="none" rtlCol="0">
            <a:spAutoFit/>
          </a:bodyPr>
          <a:lstStyle/>
          <a:p>
            <a:pPr algn="l"/>
            <a:r>
              <a:rPr lang="en-US" sz="1855" spc="0" baseline="0" dirty="0">
                <a:ln/>
                <a:solidFill>
                  <a:srgbClr val="000000"/>
                </a:solidFill>
                <a:latin typeface="Arial"/>
                <a:cs typeface="Arial"/>
                <a:sym typeface="Arial"/>
                <a:rtl val="0"/>
              </a:rPr>
              <a:t>49.3%</a:t>
            </a:r>
          </a:p>
        </p:txBody>
      </p:sp>
      <p:sp>
        <p:nvSpPr>
          <p:cNvPr id="437" name="Free-form: Shape 436">
            <a:extLst>
              <a:ext uri="{FF2B5EF4-FFF2-40B4-BE49-F238E27FC236}">
                <a16:creationId xmlns:a16="http://schemas.microsoft.com/office/drawing/2014/main" id="{80BCB7B3-D2A8-C3F4-7FEF-2C0818BF5387}"/>
              </a:ext>
            </a:extLst>
          </p:cNvPr>
          <p:cNvSpPr/>
          <p:nvPr/>
        </p:nvSpPr>
        <p:spPr>
          <a:xfrm>
            <a:off x="10135503" y="5658203"/>
            <a:ext cx="28733" cy="343510"/>
          </a:xfrm>
          <a:custGeom>
            <a:avLst/>
            <a:gdLst>
              <a:gd name="connsiteX0" fmla="*/ 0 w 23562"/>
              <a:gd name="connsiteY0" fmla="*/ 281692 h 281692"/>
              <a:gd name="connsiteX1" fmla="*/ 0 w 23562"/>
              <a:gd name="connsiteY1" fmla="*/ 0 h 281692"/>
            </a:gdLst>
            <a:ahLst/>
            <a:cxnLst>
              <a:cxn ang="0">
                <a:pos x="connsiteX0" y="connsiteY0"/>
              </a:cxn>
              <a:cxn ang="0">
                <a:pos x="connsiteX1" y="connsiteY1"/>
              </a:cxn>
            </a:cxnLst>
            <a:rect l="l" t="t" r="r" b="b"/>
            <a:pathLst>
              <a:path w="23562" h="281692">
                <a:moveTo>
                  <a:pt x="0" y="281692"/>
                </a:moveTo>
                <a:lnTo>
                  <a:pt x="0" y="0"/>
                </a:lnTo>
              </a:path>
            </a:pathLst>
          </a:custGeom>
          <a:ln w="9368" cap="flat">
            <a:solidFill>
              <a:srgbClr val="000000"/>
            </a:solidFill>
            <a:prstDash val="solid"/>
            <a:miter/>
          </a:ln>
        </p:spPr>
        <p:txBody>
          <a:bodyPr rtlCol="0" anchor="ctr"/>
          <a:lstStyle/>
          <a:p>
            <a:endParaRPr lang="en-US" dirty="0"/>
          </a:p>
        </p:txBody>
      </p:sp>
      <p:sp>
        <p:nvSpPr>
          <p:cNvPr id="438" name="Free-form: Shape 437">
            <a:extLst>
              <a:ext uri="{FF2B5EF4-FFF2-40B4-BE49-F238E27FC236}">
                <a16:creationId xmlns:a16="http://schemas.microsoft.com/office/drawing/2014/main" id="{1860D45B-F243-143F-0E36-A78784C30348}"/>
              </a:ext>
            </a:extLst>
          </p:cNvPr>
          <p:cNvSpPr/>
          <p:nvPr/>
        </p:nvSpPr>
        <p:spPr>
          <a:xfrm>
            <a:off x="2488226" y="6007459"/>
            <a:ext cx="7652995" cy="28733"/>
          </a:xfrm>
          <a:custGeom>
            <a:avLst/>
            <a:gdLst>
              <a:gd name="connsiteX0" fmla="*/ 0 w 6275760"/>
              <a:gd name="connsiteY0" fmla="*/ 0 h 23562"/>
              <a:gd name="connsiteX1" fmla="*/ 6275761 w 6275760"/>
              <a:gd name="connsiteY1" fmla="*/ 0 h 23562"/>
            </a:gdLst>
            <a:ahLst/>
            <a:cxnLst>
              <a:cxn ang="0">
                <a:pos x="connsiteX0" y="connsiteY0"/>
              </a:cxn>
              <a:cxn ang="0">
                <a:pos x="connsiteX1" y="connsiteY1"/>
              </a:cxn>
            </a:cxnLst>
            <a:rect l="l" t="t" r="r" b="b"/>
            <a:pathLst>
              <a:path w="6275760" h="23562">
                <a:moveTo>
                  <a:pt x="0" y="0"/>
                </a:moveTo>
                <a:lnTo>
                  <a:pt x="6275761" y="0"/>
                </a:lnTo>
              </a:path>
            </a:pathLst>
          </a:custGeom>
          <a:ln w="9368" cap="flat">
            <a:solidFill>
              <a:srgbClr val="000000"/>
            </a:solidFill>
            <a:prstDash val="solid"/>
            <a:miter/>
          </a:ln>
        </p:spPr>
        <p:txBody>
          <a:bodyPr rtlCol="0" anchor="ctr"/>
          <a:lstStyle/>
          <a:p>
            <a:endParaRPr lang="en-US" dirty="0"/>
          </a:p>
        </p:txBody>
      </p:sp>
      <p:sp>
        <p:nvSpPr>
          <p:cNvPr id="439" name="Free-form: Shape 438">
            <a:extLst>
              <a:ext uri="{FF2B5EF4-FFF2-40B4-BE49-F238E27FC236}">
                <a16:creationId xmlns:a16="http://schemas.microsoft.com/office/drawing/2014/main" id="{2D0B0CAD-00C1-F8E0-3B12-E0F45CD588D7}"/>
              </a:ext>
            </a:extLst>
          </p:cNvPr>
          <p:cNvSpPr/>
          <p:nvPr/>
        </p:nvSpPr>
        <p:spPr>
          <a:xfrm>
            <a:off x="1838128" y="6001713"/>
            <a:ext cx="28733" cy="343510"/>
          </a:xfrm>
          <a:custGeom>
            <a:avLst/>
            <a:gdLst>
              <a:gd name="connsiteX0" fmla="*/ 0 w 23562"/>
              <a:gd name="connsiteY0" fmla="*/ 281692 h 281692"/>
              <a:gd name="connsiteX1" fmla="*/ 0 w 23562"/>
              <a:gd name="connsiteY1" fmla="*/ 0 h 281692"/>
            </a:gdLst>
            <a:ahLst/>
            <a:cxnLst>
              <a:cxn ang="0">
                <a:pos x="connsiteX0" y="connsiteY0"/>
              </a:cxn>
              <a:cxn ang="0">
                <a:pos x="connsiteX1" y="connsiteY1"/>
              </a:cxn>
            </a:cxnLst>
            <a:rect l="l" t="t" r="r" b="b"/>
            <a:pathLst>
              <a:path w="23562" h="281692">
                <a:moveTo>
                  <a:pt x="0" y="281692"/>
                </a:moveTo>
                <a:lnTo>
                  <a:pt x="0" y="0"/>
                </a:lnTo>
              </a:path>
            </a:pathLst>
          </a:custGeom>
          <a:ln w="9368" cap="flat">
            <a:solidFill>
              <a:srgbClr val="000000"/>
            </a:solidFill>
            <a:prstDash val="solid"/>
            <a:miter/>
          </a:ln>
        </p:spPr>
        <p:txBody>
          <a:bodyPr rtlCol="0" anchor="ctr"/>
          <a:lstStyle/>
          <a:p>
            <a:endParaRPr lang="en-US" dirty="0"/>
          </a:p>
        </p:txBody>
      </p:sp>
      <p:sp>
        <p:nvSpPr>
          <p:cNvPr id="440" name="Free-form: Shape 439">
            <a:extLst>
              <a:ext uri="{FF2B5EF4-FFF2-40B4-BE49-F238E27FC236}">
                <a16:creationId xmlns:a16="http://schemas.microsoft.com/office/drawing/2014/main" id="{F2559522-C871-47AB-5AC5-CD5662C0322C}"/>
              </a:ext>
            </a:extLst>
          </p:cNvPr>
          <p:cNvSpPr/>
          <p:nvPr/>
        </p:nvSpPr>
        <p:spPr>
          <a:xfrm>
            <a:off x="2482508" y="6001713"/>
            <a:ext cx="28733" cy="343510"/>
          </a:xfrm>
          <a:custGeom>
            <a:avLst/>
            <a:gdLst>
              <a:gd name="connsiteX0" fmla="*/ 0 w 23562"/>
              <a:gd name="connsiteY0" fmla="*/ 281692 h 281692"/>
              <a:gd name="connsiteX1" fmla="*/ 0 w 23562"/>
              <a:gd name="connsiteY1" fmla="*/ 0 h 281692"/>
            </a:gdLst>
            <a:ahLst/>
            <a:cxnLst>
              <a:cxn ang="0">
                <a:pos x="connsiteX0" y="connsiteY0"/>
              </a:cxn>
              <a:cxn ang="0">
                <a:pos x="connsiteX1" y="connsiteY1"/>
              </a:cxn>
            </a:cxnLst>
            <a:rect l="l" t="t" r="r" b="b"/>
            <a:pathLst>
              <a:path w="23562" h="281692">
                <a:moveTo>
                  <a:pt x="0" y="281692"/>
                </a:moveTo>
                <a:lnTo>
                  <a:pt x="0" y="0"/>
                </a:lnTo>
              </a:path>
            </a:pathLst>
          </a:custGeom>
          <a:ln w="9368" cap="flat">
            <a:solidFill>
              <a:srgbClr val="000000"/>
            </a:solidFill>
            <a:prstDash val="solid"/>
            <a:miter/>
          </a:ln>
        </p:spPr>
        <p:txBody>
          <a:bodyPr rtlCol="0" anchor="ctr"/>
          <a:lstStyle/>
          <a:p>
            <a:endParaRPr lang="en-US" dirty="0"/>
          </a:p>
        </p:txBody>
      </p:sp>
      <mc:AlternateContent xmlns:mc="http://schemas.openxmlformats.org/markup-compatibility/2006" xmlns:a14="http://schemas.microsoft.com/office/drawing/2010/main">
        <mc:Choice Requires="a14">
          <p:sp>
            <p:nvSpPr>
              <p:cNvPr id="441" name="TextBox 440">
                <a:extLst>
                  <a:ext uri="{FF2B5EF4-FFF2-40B4-BE49-F238E27FC236}">
                    <a16:creationId xmlns:a16="http://schemas.microsoft.com/office/drawing/2014/main" id="{C6B6D351-68BF-00B0-0B69-70A97C1708A4}"/>
                  </a:ext>
                </a:extLst>
              </p:cNvPr>
              <p:cNvSpPr txBox="1"/>
              <p:nvPr/>
            </p:nvSpPr>
            <p:spPr>
              <a:xfrm>
                <a:off x="2690548" y="5952883"/>
                <a:ext cx="806118" cy="377796"/>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it-IT" sz="1855" b="0" i="1" spc="0" baseline="0" smtClean="0">
                          <a:ln/>
                          <a:solidFill>
                            <a:srgbClr val="000000"/>
                          </a:solidFill>
                          <a:latin typeface="Cambria Math" panose="02040503050406030204" pitchFamily="18" charset="0"/>
                          <a:cs typeface="Arial"/>
                          <a:sym typeface="Arial"/>
                          <a:rtl val="0"/>
                        </a:rPr>
                        <m:t>𝜏</m:t>
                      </m:r>
                      <m:r>
                        <a:rPr lang="it-IT" sz="1855" b="0" i="1" spc="0" baseline="0" smtClean="0">
                          <a:ln/>
                          <a:solidFill>
                            <a:srgbClr val="000000"/>
                          </a:solidFill>
                          <a:latin typeface="Cambria Math" panose="02040503050406030204" pitchFamily="18" charset="0"/>
                          <a:cs typeface="Arial"/>
                          <a:sym typeface="Arial"/>
                          <a:rtl val="0"/>
                        </a:rPr>
                        <m:t>=1</m:t>
                      </m:r>
                    </m:oMath>
                  </m:oMathPara>
                </a14:m>
                <a:endParaRPr lang="en-US" sz="1855" spc="0" baseline="0" dirty="0">
                  <a:ln/>
                  <a:solidFill>
                    <a:srgbClr val="000000"/>
                  </a:solidFill>
                  <a:latin typeface="Arial"/>
                  <a:cs typeface="Arial"/>
                  <a:sym typeface="Arial"/>
                  <a:rtl val="0"/>
                </a:endParaRPr>
              </a:p>
            </p:txBody>
          </p:sp>
        </mc:Choice>
        <mc:Fallback xmlns="">
          <p:sp>
            <p:nvSpPr>
              <p:cNvPr id="441" name="TextBox 440">
                <a:extLst>
                  <a:ext uri="{FF2B5EF4-FFF2-40B4-BE49-F238E27FC236}">
                    <a16:creationId xmlns:a16="http://schemas.microsoft.com/office/drawing/2014/main" id="{C6B6D351-68BF-00B0-0B69-70A97C1708A4}"/>
                  </a:ext>
                </a:extLst>
              </p:cNvPr>
              <p:cNvSpPr txBox="1">
                <a:spLocks noRot="1" noChangeAspect="1" noMove="1" noResize="1" noEditPoints="1" noAdjustHandles="1" noChangeArrowheads="1" noChangeShapeType="1" noTextEdit="1"/>
              </p:cNvSpPr>
              <p:nvPr/>
            </p:nvSpPr>
            <p:spPr>
              <a:xfrm>
                <a:off x="2690548" y="5952883"/>
                <a:ext cx="806118" cy="377796"/>
              </a:xfrm>
              <a:prstGeom prst="rect">
                <a:avLst/>
              </a:prstGeom>
              <a:blipFill>
                <a:blip r:embed="rId3"/>
                <a:stretch>
                  <a:fillRect/>
                </a:stretch>
              </a:blipFill>
            </p:spPr>
            <p:txBody>
              <a:bodyPr/>
              <a:lstStyle/>
              <a:p>
                <a:r>
                  <a:rPr lang="en-US">
                    <a:noFill/>
                  </a:rPr>
                  <a:t> </a:t>
                </a:r>
              </a:p>
            </p:txBody>
          </p:sp>
        </mc:Fallback>
      </mc:AlternateContent>
      <p:sp>
        <p:nvSpPr>
          <p:cNvPr id="444" name="Free-form: Shape 443">
            <a:extLst>
              <a:ext uri="{FF2B5EF4-FFF2-40B4-BE49-F238E27FC236}">
                <a16:creationId xmlns:a16="http://schemas.microsoft.com/office/drawing/2014/main" id="{472FDFFD-3BC1-DAF5-CE46-15B376BBF4A4}"/>
              </a:ext>
            </a:extLst>
          </p:cNvPr>
          <p:cNvSpPr/>
          <p:nvPr/>
        </p:nvSpPr>
        <p:spPr>
          <a:xfrm>
            <a:off x="3742476" y="6001713"/>
            <a:ext cx="28733" cy="343510"/>
          </a:xfrm>
          <a:custGeom>
            <a:avLst/>
            <a:gdLst>
              <a:gd name="connsiteX0" fmla="*/ 0 w 23562"/>
              <a:gd name="connsiteY0" fmla="*/ 281692 h 281692"/>
              <a:gd name="connsiteX1" fmla="*/ 0 w 23562"/>
              <a:gd name="connsiteY1" fmla="*/ 0 h 281692"/>
            </a:gdLst>
            <a:ahLst/>
            <a:cxnLst>
              <a:cxn ang="0">
                <a:pos x="connsiteX0" y="connsiteY0"/>
              </a:cxn>
              <a:cxn ang="0">
                <a:pos x="connsiteX1" y="connsiteY1"/>
              </a:cxn>
            </a:cxnLst>
            <a:rect l="l" t="t" r="r" b="b"/>
            <a:pathLst>
              <a:path w="23562" h="281692">
                <a:moveTo>
                  <a:pt x="0" y="281692"/>
                </a:moveTo>
                <a:lnTo>
                  <a:pt x="0" y="0"/>
                </a:lnTo>
              </a:path>
            </a:pathLst>
          </a:custGeom>
          <a:ln w="9368" cap="flat">
            <a:solidFill>
              <a:srgbClr val="000000"/>
            </a:solidFill>
            <a:prstDash val="solid"/>
            <a:miter/>
          </a:ln>
        </p:spPr>
        <p:txBody>
          <a:bodyPr rtlCol="0" anchor="ctr"/>
          <a:lstStyle/>
          <a:p>
            <a:endParaRPr lang="en-US" dirty="0"/>
          </a:p>
        </p:txBody>
      </p:sp>
      <p:sp>
        <p:nvSpPr>
          <p:cNvPr id="445" name="TextBox 444">
            <a:extLst>
              <a:ext uri="{FF2B5EF4-FFF2-40B4-BE49-F238E27FC236}">
                <a16:creationId xmlns:a16="http://schemas.microsoft.com/office/drawing/2014/main" id="{B1F13E6C-5FC5-410E-4CED-C55177C35FFB}"/>
              </a:ext>
            </a:extLst>
          </p:cNvPr>
          <p:cNvSpPr txBox="1"/>
          <p:nvPr/>
        </p:nvSpPr>
        <p:spPr>
          <a:xfrm>
            <a:off x="3941753" y="6000982"/>
            <a:ext cx="1085021" cy="427575"/>
          </a:xfrm>
          <a:prstGeom prst="rect">
            <a:avLst/>
          </a:prstGeom>
          <a:noFill/>
        </p:spPr>
        <p:txBody>
          <a:bodyPr wrap="none" rtlCol="0">
            <a:spAutoFit/>
          </a:bodyPr>
          <a:lstStyle/>
          <a:p>
            <a:pPr algn="l"/>
            <a:r>
              <a:rPr lang="en-US" sz="1855" spc="0" baseline="0" dirty="0">
                <a:ln/>
                <a:solidFill>
                  <a:srgbClr val="000000"/>
                </a:solidFill>
                <a:latin typeface="Arial"/>
                <a:cs typeface="Arial"/>
                <a:sym typeface="Arial"/>
                <a:rtl val="0"/>
              </a:rPr>
              <a:t>14.9%</a:t>
            </a:r>
          </a:p>
        </p:txBody>
      </p:sp>
      <p:sp>
        <p:nvSpPr>
          <p:cNvPr id="446" name="Free-form: Shape 445">
            <a:extLst>
              <a:ext uri="{FF2B5EF4-FFF2-40B4-BE49-F238E27FC236}">
                <a16:creationId xmlns:a16="http://schemas.microsoft.com/office/drawing/2014/main" id="{19194968-F24C-CD14-2BB1-29680956C78B}"/>
              </a:ext>
            </a:extLst>
          </p:cNvPr>
          <p:cNvSpPr/>
          <p:nvPr/>
        </p:nvSpPr>
        <p:spPr>
          <a:xfrm>
            <a:off x="5175623" y="6001713"/>
            <a:ext cx="28733" cy="343510"/>
          </a:xfrm>
          <a:custGeom>
            <a:avLst/>
            <a:gdLst>
              <a:gd name="connsiteX0" fmla="*/ 0 w 23562"/>
              <a:gd name="connsiteY0" fmla="*/ 281692 h 281692"/>
              <a:gd name="connsiteX1" fmla="*/ 0 w 23562"/>
              <a:gd name="connsiteY1" fmla="*/ 0 h 281692"/>
            </a:gdLst>
            <a:ahLst/>
            <a:cxnLst>
              <a:cxn ang="0">
                <a:pos x="connsiteX0" y="connsiteY0"/>
              </a:cxn>
              <a:cxn ang="0">
                <a:pos x="connsiteX1" y="connsiteY1"/>
              </a:cxn>
            </a:cxnLst>
            <a:rect l="l" t="t" r="r" b="b"/>
            <a:pathLst>
              <a:path w="23562" h="281692">
                <a:moveTo>
                  <a:pt x="0" y="281692"/>
                </a:moveTo>
                <a:lnTo>
                  <a:pt x="0" y="0"/>
                </a:lnTo>
              </a:path>
            </a:pathLst>
          </a:custGeom>
          <a:ln w="9368" cap="flat">
            <a:solidFill>
              <a:srgbClr val="000000"/>
            </a:solidFill>
            <a:prstDash val="solid"/>
            <a:miter/>
          </a:ln>
        </p:spPr>
        <p:txBody>
          <a:bodyPr rtlCol="0" anchor="ctr"/>
          <a:lstStyle/>
          <a:p>
            <a:endParaRPr lang="en-US" dirty="0"/>
          </a:p>
        </p:txBody>
      </p:sp>
      <p:sp>
        <p:nvSpPr>
          <p:cNvPr id="447" name="TextBox 446">
            <a:extLst>
              <a:ext uri="{FF2B5EF4-FFF2-40B4-BE49-F238E27FC236}">
                <a16:creationId xmlns:a16="http://schemas.microsoft.com/office/drawing/2014/main" id="{D4684327-0505-DF1B-F6B8-38A64A093525}"/>
              </a:ext>
            </a:extLst>
          </p:cNvPr>
          <p:cNvSpPr txBox="1"/>
          <p:nvPr/>
        </p:nvSpPr>
        <p:spPr>
          <a:xfrm>
            <a:off x="5410193" y="6000979"/>
            <a:ext cx="1085021" cy="427575"/>
          </a:xfrm>
          <a:prstGeom prst="rect">
            <a:avLst/>
          </a:prstGeom>
          <a:noFill/>
        </p:spPr>
        <p:txBody>
          <a:bodyPr wrap="none" rtlCol="0">
            <a:spAutoFit/>
          </a:bodyPr>
          <a:lstStyle/>
          <a:p>
            <a:pPr algn="l"/>
            <a:r>
              <a:rPr lang="en-US" sz="1855" spc="0" baseline="0" dirty="0">
                <a:ln/>
                <a:solidFill>
                  <a:srgbClr val="000000"/>
                </a:solidFill>
                <a:latin typeface="Arial"/>
                <a:cs typeface="Arial"/>
                <a:sym typeface="Arial"/>
                <a:rtl val="0"/>
              </a:rPr>
              <a:t>15.5%</a:t>
            </a:r>
          </a:p>
        </p:txBody>
      </p:sp>
      <p:sp>
        <p:nvSpPr>
          <p:cNvPr id="448" name="Free-form: Shape 447">
            <a:extLst>
              <a:ext uri="{FF2B5EF4-FFF2-40B4-BE49-F238E27FC236}">
                <a16:creationId xmlns:a16="http://schemas.microsoft.com/office/drawing/2014/main" id="{2F2C2FD7-C406-47D6-0333-B91859092B61}"/>
              </a:ext>
            </a:extLst>
          </p:cNvPr>
          <p:cNvSpPr/>
          <p:nvPr/>
        </p:nvSpPr>
        <p:spPr>
          <a:xfrm>
            <a:off x="6423294" y="6001713"/>
            <a:ext cx="28733" cy="343510"/>
          </a:xfrm>
          <a:custGeom>
            <a:avLst/>
            <a:gdLst>
              <a:gd name="connsiteX0" fmla="*/ 0 w 23562"/>
              <a:gd name="connsiteY0" fmla="*/ 281692 h 281692"/>
              <a:gd name="connsiteX1" fmla="*/ 0 w 23562"/>
              <a:gd name="connsiteY1" fmla="*/ 0 h 281692"/>
            </a:gdLst>
            <a:ahLst/>
            <a:cxnLst>
              <a:cxn ang="0">
                <a:pos x="connsiteX0" y="connsiteY0"/>
              </a:cxn>
              <a:cxn ang="0">
                <a:pos x="connsiteX1" y="connsiteY1"/>
              </a:cxn>
            </a:cxnLst>
            <a:rect l="l" t="t" r="r" b="b"/>
            <a:pathLst>
              <a:path w="23562" h="281692">
                <a:moveTo>
                  <a:pt x="0" y="281692"/>
                </a:moveTo>
                <a:lnTo>
                  <a:pt x="0" y="0"/>
                </a:lnTo>
              </a:path>
            </a:pathLst>
          </a:custGeom>
          <a:ln w="9368" cap="flat">
            <a:solidFill>
              <a:srgbClr val="000000"/>
            </a:solidFill>
            <a:prstDash val="solid"/>
            <a:miter/>
          </a:ln>
        </p:spPr>
        <p:txBody>
          <a:bodyPr rtlCol="0" anchor="ctr"/>
          <a:lstStyle/>
          <a:p>
            <a:endParaRPr lang="en-US" dirty="0"/>
          </a:p>
        </p:txBody>
      </p:sp>
      <p:sp>
        <p:nvSpPr>
          <p:cNvPr id="449" name="TextBox 448">
            <a:extLst>
              <a:ext uri="{FF2B5EF4-FFF2-40B4-BE49-F238E27FC236}">
                <a16:creationId xmlns:a16="http://schemas.microsoft.com/office/drawing/2014/main" id="{3E82A175-9855-B548-7FF3-B89D52D682F9}"/>
              </a:ext>
            </a:extLst>
          </p:cNvPr>
          <p:cNvSpPr txBox="1"/>
          <p:nvPr/>
        </p:nvSpPr>
        <p:spPr>
          <a:xfrm>
            <a:off x="6622570" y="6000982"/>
            <a:ext cx="1085021" cy="427575"/>
          </a:xfrm>
          <a:prstGeom prst="rect">
            <a:avLst/>
          </a:prstGeom>
          <a:noFill/>
        </p:spPr>
        <p:txBody>
          <a:bodyPr wrap="none" rtlCol="0">
            <a:spAutoFit/>
          </a:bodyPr>
          <a:lstStyle/>
          <a:p>
            <a:pPr algn="l"/>
            <a:r>
              <a:rPr lang="en-US" sz="1855" spc="0" baseline="0" dirty="0">
                <a:ln/>
                <a:solidFill>
                  <a:srgbClr val="000000"/>
                </a:solidFill>
                <a:latin typeface="Arial"/>
                <a:cs typeface="Arial"/>
                <a:sym typeface="Arial"/>
                <a:rtl val="0"/>
              </a:rPr>
              <a:t>15.9%</a:t>
            </a:r>
          </a:p>
        </p:txBody>
      </p:sp>
      <p:sp>
        <p:nvSpPr>
          <p:cNvPr id="450" name="Free-form: Shape 449">
            <a:extLst>
              <a:ext uri="{FF2B5EF4-FFF2-40B4-BE49-F238E27FC236}">
                <a16:creationId xmlns:a16="http://schemas.microsoft.com/office/drawing/2014/main" id="{8FF5A234-F320-851D-17BF-AC83A1EA814B}"/>
              </a:ext>
            </a:extLst>
          </p:cNvPr>
          <p:cNvSpPr/>
          <p:nvPr/>
        </p:nvSpPr>
        <p:spPr>
          <a:xfrm>
            <a:off x="7856440" y="6001713"/>
            <a:ext cx="28733" cy="343510"/>
          </a:xfrm>
          <a:custGeom>
            <a:avLst/>
            <a:gdLst>
              <a:gd name="connsiteX0" fmla="*/ 0 w 23562"/>
              <a:gd name="connsiteY0" fmla="*/ 281692 h 281692"/>
              <a:gd name="connsiteX1" fmla="*/ 0 w 23562"/>
              <a:gd name="connsiteY1" fmla="*/ 0 h 281692"/>
            </a:gdLst>
            <a:ahLst/>
            <a:cxnLst>
              <a:cxn ang="0">
                <a:pos x="connsiteX0" y="connsiteY0"/>
              </a:cxn>
              <a:cxn ang="0">
                <a:pos x="connsiteX1" y="connsiteY1"/>
              </a:cxn>
            </a:cxnLst>
            <a:rect l="l" t="t" r="r" b="b"/>
            <a:pathLst>
              <a:path w="23562" h="281692">
                <a:moveTo>
                  <a:pt x="0" y="281692"/>
                </a:moveTo>
                <a:lnTo>
                  <a:pt x="0" y="0"/>
                </a:lnTo>
              </a:path>
            </a:pathLst>
          </a:custGeom>
          <a:ln w="9368" cap="flat">
            <a:solidFill>
              <a:srgbClr val="000000"/>
            </a:solidFill>
            <a:prstDash val="solid"/>
            <a:miter/>
          </a:ln>
        </p:spPr>
        <p:txBody>
          <a:bodyPr rtlCol="0" anchor="ctr"/>
          <a:lstStyle/>
          <a:p>
            <a:endParaRPr lang="en-US" dirty="0"/>
          </a:p>
        </p:txBody>
      </p:sp>
      <p:sp>
        <p:nvSpPr>
          <p:cNvPr id="451" name="TextBox 450">
            <a:extLst>
              <a:ext uri="{FF2B5EF4-FFF2-40B4-BE49-F238E27FC236}">
                <a16:creationId xmlns:a16="http://schemas.microsoft.com/office/drawing/2014/main" id="{B3FA8F11-649E-7513-1EA6-1D66683337F8}"/>
              </a:ext>
            </a:extLst>
          </p:cNvPr>
          <p:cNvSpPr txBox="1"/>
          <p:nvPr/>
        </p:nvSpPr>
        <p:spPr>
          <a:xfrm>
            <a:off x="8478703" y="6000982"/>
            <a:ext cx="1056288" cy="427575"/>
          </a:xfrm>
          <a:prstGeom prst="rect">
            <a:avLst/>
          </a:prstGeom>
          <a:noFill/>
        </p:spPr>
        <p:txBody>
          <a:bodyPr wrap="none" rtlCol="0">
            <a:spAutoFit/>
          </a:bodyPr>
          <a:lstStyle/>
          <a:p>
            <a:pPr algn="l"/>
            <a:r>
              <a:rPr lang="en-US" sz="1855" spc="0" baseline="0" dirty="0">
                <a:ln/>
                <a:solidFill>
                  <a:srgbClr val="000000"/>
                </a:solidFill>
                <a:latin typeface="Arial"/>
                <a:cs typeface="Arial"/>
                <a:sym typeface="Arial"/>
                <a:rtl val="0"/>
              </a:rPr>
              <a:t>11.3%</a:t>
            </a:r>
          </a:p>
        </p:txBody>
      </p:sp>
      <p:sp>
        <p:nvSpPr>
          <p:cNvPr id="452" name="Free-form: Shape 451">
            <a:extLst>
              <a:ext uri="{FF2B5EF4-FFF2-40B4-BE49-F238E27FC236}">
                <a16:creationId xmlns:a16="http://schemas.microsoft.com/office/drawing/2014/main" id="{B3EDE92D-D352-80EF-04C8-E74AC4ADF762}"/>
              </a:ext>
            </a:extLst>
          </p:cNvPr>
          <p:cNvSpPr/>
          <p:nvPr/>
        </p:nvSpPr>
        <p:spPr>
          <a:xfrm>
            <a:off x="10135503" y="6001713"/>
            <a:ext cx="28733" cy="343510"/>
          </a:xfrm>
          <a:custGeom>
            <a:avLst/>
            <a:gdLst>
              <a:gd name="connsiteX0" fmla="*/ 0 w 23562"/>
              <a:gd name="connsiteY0" fmla="*/ 281692 h 281692"/>
              <a:gd name="connsiteX1" fmla="*/ 0 w 23562"/>
              <a:gd name="connsiteY1" fmla="*/ 0 h 281692"/>
            </a:gdLst>
            <a:ahLst/>
            <a:cxnLst>
              <a:cxn ang="0">
                <a:pos x="connsiteX0" y="connsiteY0"/>
              </a:cxn>
              <a:cxn ang="0">
                <a:pos x="connsiteX1" y="connsiteY1"/>
              </a:cxn>
            </a:cxnLst>
            <a:rect l="l" t="t" r="r" b="b"/>
            <a:pathLst>
              <a:path w="23562" h="281692">
                <a:moveTo>
                  <a:pt x="0" y="281692"/>
                </a:moveTo>
                <a:lnTo>
                  <a:pt x="0" y="0"/>
                </a:lnTo>
              </a:path>
            </a:pathLst>
          </a:custGeom>
          <a:ln w="9368" cap="flat">
            <a:solidFill>
              <a:srgbClr val="000000"/>
            </a:solidFill>
            <a:prstDash val="solid"/>
            <a:miter/>
          </a:ln>
        </p:spPr>
        <p:txBody>
          <a:bodyPr rtlCol="0" anchor="ctr"/>
          <a:lstStyle/>
          <a:p>
            <a:endParaRPr lang="en-US" dirty="0"/>
          </a:p>
        </p:txBody>
      </p:sp>
      <p:sp>
        <p:nvSpPr>
          <p:cNvPr id="453" name="Free-form: Shape 452">
            <a:extLst>
              <a:ext uri="{FF2B5EF4-FFF2-40B4-BE49-F238E27FC236}">
                <a16:creationId xmlns:a16="http://schemas.microsoft.com/office/drawing/2014/main" id="{239059D8-C05B-5AEC-9D72-65630F16A16D}"/>
              </a:ext>
            </a:extLst>
          </p:cNvPr>
          <p:cNvSpPr/>
          <p:nvPr/>
        </p:nvSpPr>
        <p:spPr>
          <a:xfrm>
            <a:off x="1832410" y="6350971"/>
            <a:ext cx="8308839" cy="28733"/>
          </a:xfrm>
          <a:custGeom>
            <a:avLst/>
            <a:gdLst>
              <a:gd name="connsiteX0" fmla="*/ 0 w 6813578"/>
              <a:gd name="connsiteY0" fmla="*/ 0 h 23562"/>
              <a:gd name="connsiteX1" fmla="*/ 6813579 w 6813578"/>
              <a:gd name="connsiteY1" fmla="*/ 0 h 23562"/>
            </a:gdLst>
            <a:ahLst/>
            <a:cxnLst>
              <a:cxn ang="0">
                <a:pos x="connsiteX0" y="connsiteY0"/>
              </a:cxn>
              <a:cxn ang="0">
                <a:pos x="connsiteX1" y="connsiteY1"/>
              </a:cxn>
            </a:cxnLst>
            <a:rect l="l" t="t" r="r" b="b"/>
            <a:pathLst>
              <a:path w="6813578" h="23562">
                <a:moveTo>
                  <a:pt x="0" y="0"/>
                </a:moveTo>
                <a:lnTo>
                  <a:pt x="6813579" y="0"/>
                </a:lnTo>
              </a:path>
            </a:pathLst>
          </a:custGeom>
          <a:ln w="9368" cap="flat">
            <a:solidFill>
              <a:srgbClr val="000000"/>
            </a:solidFill>
            <a:prstDash val="solid"/>
            <a:miter/>
          </a:ln>
        </p:spPr>
        <p:txBody>
          <a:bodyPr rtlCol="0" anchor="ctr"/>
          <a:lstStyle/>
          <a:p>
            <a:endParaRPr lang="en-US" dirty="0"/>
          </a:p>
        </p:txBody>
      </p:sp>
      <p:sp>
        <p:nvSpPr>
          <p:cNvPr id="454" name="Free-form: Shape 453">
            <a:extLst>
              <a:ext uri="{FF2B5EF4-FFF2-40B4-BE49-F238E27FC236}">
                <a16:creationId xmlns:a16="http://schemas.microsoft.com/office/drawing/2014/main" id="{B70B3817-163E-761D-7459-52CEF0186B8F}"/>
              </a:ext>
            </a:extLst>
          </p:cNvPr>
          <p:cNvSpPr/>
          <p:nvPr/>
        </p:nvSpPr>
        <p:spPr>
          <a:xfrm>
            <a:off x="3748166" y="1810833"/>
            <a:ext cx="6387308" cy="343510"/>
          </a:xfrm>
          <a:custGeom>
            <a:avLst/>
            <a:gdLst>
              <a:gd name="connsiteX0" fmla="*/ 0 w 5237846"/>
              <a:gd name="connsiteY0" fmla="*/ 0 h 281692"/>
              <a:gd name="connsiteX1" fmla="*/ 5237847 w 5237846"/>
              <a:gd name="connsiteY1" fmla="*/ 0 h 281692"/>
              <a:gd name="connsiteX2" fmla="*/ 5237847 w 5237846"/>
              <a:gd name="connsiteY2" fmla="*/ 281692 h 281692"/>
              <a:gd name="connsiteX3" fmla="*/ 0 w 5237846"/>
              <a:gd name="connsiteY3" fmla="*/ 281692 h 281692"/>
            </a:gdLst>
            <a:ahLst/>
            <a:cxnLst>
              <a:cxn ang="0">
                <a:pos x="connsiteX0" y="connsiteY0"/>
              </a:cxn>
              <a:cxn ang="0">
                <a:pos x="connsiteX1" y="connsiteY1"/>
              </a:cxn>
              <a:cxn ang="0">
                <a:pos x="connsiteX2" y="connsiteY2"/>
              </a:cxn>
              <a:cxn ang="0">
                <a:pos x="connsiteX3" y="connsiteY3"/>
              </a:cxn>
            </a:cxnLst>
            <a:rect l="l" t="t" r="r" b="b"/>
            <a:pathLst>
              <a:path w="5237846" h="281692">
                <a:moveTo>
                  <a:pt x="0" y="0"/>
                </a:moveTo>
                <a:lnTo>
                  <a:pt x="5237847" y="0"/>
                </a:lnTo>
                <a:lnTo>
                  <a:pt x="5237847" y="281692"/>
                </a:lnTo>
                <a:lnTo>
                  <a:pt x="0" y="281692"/>
                </a:lnTo>
                <a:close/>
              </a:path>
            </a:pathLst>
          </a:custGeom>
          <a:solidFill>
            <a:srgbClr val="344758"/>
          </a:solidFill>
          <a:ln w="23537" cap="flat">
            <a:noFill/>
            <a:prstDash val="solid"/>
            <a:miter/>
          </a:ln>
        </p:spPr>
        <p:txBody>
          <a:bodyPr rtlCol="0" anchor="ctr"/>
          <a:lstStyle/>
          <a:p>
            <a:endParaRPr lang="en-US" dirty="0"/>
          </a:p>
        </p:txBody>
      </p:sp>
      <p:sp>
        <p:nvSpPr>
          <p:cNvPr id="455" name="TextBox 454">
            <a:extLst>
              <a:ext uri="{FF2B5EF4-FFF2-40B4-BE49-F238E27FC236}">
                <a16:creationId xmlns:a16="http://schemas.microsoft.com/office/drawing/2014/main" id="{5C3191A6-BA9F-4A3A-5783-74FF9648C735}"/>
              </a:ext>
            </a:extLst>
          </p:cNvPr>
          <p:cNvSpPr txBox="1"/>
          <p:nvPr/>
        </p:nvSpPr>
        <p:spPr>
          <a:xfrm>
            <a:off x="3941753" y="1820722"/>
            <a:ext cx="2291833" cy="341375"/>
          </a:xfrm>
          <a:prstGeom prst="rect">
            <a:avLst/>
          </a:prstGeom>
          <a:noFill/>
        </p:spPr>
        <p:txBody>
          <a:bodyPr wrap="none" rtlCol="0">
            <a:spAutoFit/>
          </a:bodyPr>
          <a:lstStyle/>
          <a:p>
            <a:pPr algn="l"/>
            <a:r>
              <a:rPr lang="en-US" sz="1484" spc="0" baseline="0" dirty="0">
                <a:ln/>
                <a:solidFill>
                  <a:srgbClr val="FFFFFF"/>
                </a:solidFill>
                <a:latin typeface="cmbx12"/>
                <a:sym typeface="cmbx12"/>
                <a:rtl val="0"/>
              </a:rPr>
              <a:t>Set-point following</a:t>
            </a:r>
          </a:p>
        </p:txBody>
      </p:sp>
      <p:sp>
        <p:nvSpPr>
          <p:cNvPr id="456" name="TextBox 455">
            <a:extLst>
              <a:ext uri="{FF2B5EF4-FFF2-40B4-BE49-F238E27FC236}">
                <a16:creationId xmlns:a16="http://schemas.microsoft.com/office/drawing/2014/main" id="{8AF7E151-2B84-040F-DE82-18BED0CB77FB}"/>
              </a:ext>
            </a:extLst>
          </p:cNvPr>
          <p:cNvSpPr txBox="1"/>
          <p:nvPr/>
        </p:nvSpPr>
        <p:spPr>
          <a:xfrm>
            <a:off x="6727734" y="1820722"/>
            <a:ext cx="3211308" cy="341375"/>
          </a:xfrm>
          <a:prstGeom prst="rect">
            <a:avLst/>
          </a:prstGeom>
          <a:noFill/>
        </p:spPr>
        <p:txBody>
          <a:bodyPr wrap="none" rtlCol="0">
            <a:spAutoFit/>
          </a:bodyPr>
          <a:lstStyle/>
          <a:p>
            <a:pPr algn="l"/>
            <a:r>
              <a:rPr lang="en-US" sz="1484" spc="0" baseline="0" dirty="0">
                <a:ln/>
                <a:solidFill>
                  <a:srgbClr val="FFFFFF"/>
                </a:solidFill>
                <a:latin typeface="cmbx12"/>
                <a:sym typeface="cmbx12"/>
                <a:rtl val="0"/>
              </a:rPr>
              <a:t>Load disturbance rejection</a:t>
            </a:r>
          </a:p>
        </p:txBody>
      </p:sp>
      <mc:AlternateContent xmlns:mc="http://schemas.openxmlformats.org/markup-compatibility/2006" xmlns:a14="http://schemas.microsoft.com/office/drawing/2010/main">
        <mc:Choice Requires="a14">
          <p:sp>
            <p:nvSpPr>
              <p:cNvPr id="458" name="TextBox 457">
                <a:extLst>
                  <a:ext uri="{FF2B5EF4-FFF2-40B4-BE49-F238E27FC236}">
                    <a16:creationId xmlns:a16="http://schemas.microsoft.com/office/drawing/2014/main" id="{6CBC7105-B458-06D1-8675-19806007D383}"/>
                  </a:ext>
                </a:extLst>
              </p:cNvPr>
              <p:cNvSpPr txBox="1"/>
              <p:nvPr/>
            </p:nvSpPr>
            <p:spPr>
              <a:xfrm>
                <a:off x="2600780" y="5618958"/>
                <a:ext cx="985654" cy="377796"/>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it-IT" sz="1855" b="0" i="1" spc="0" baseline="0" smtClean="0">
                          <a:ln/>
                          <a:solidFill>
                            <a:srgbClr val="000000"/>
                          </a:solidFill>
                          <a:latin typeface="Cambria Math" panose="02040503050406030204" pitchFamily="18" charset="0"/>
                          <a:cs typeface="Arial"/>
                          <a:sym typeface="Arial"/>
                          <a:rtl val="0"/>
                        </a:rPr>
                        <m:t>𝜏</m:t>
                      </m:r>
                      <m:r>
                        <a:rPr lang="it-IT" sz="1855" b="0" i="1" spc="0" baseline="0" smtClean="0">
                          <a:ln/>
                          <a:solidFill>
                            <a:srgbClr val="000000"/>
                          </a:solidFill>
                          <a:latin typeface="Cambria Math" panose="02040503050406030204" pitchFamily="18" charset="0"/>
                          <a:cs typeface="Arial"/>
                          <a:sym typeface="Arial"/>
                          <a:rtl val="0"/>
                        </a:rPr>
                        <m:t>=0.2</m:t>
                      </m:r>
                    </m:oMath>
                  </m:oMathPara>
                </a14:m>
                <a:endParaRPr lang="en-US" sz="1855" spc="0" baseline="0" dirty="0">
                  <a:ln/>
                  <a:solidFill>
                    <a:srgbClr val="000000"/>
                  </a:solidFill>
                  <a:latin typeface="Arial"/>
                  <a:cs typeface="Arial"/>
                  <a:sym typeface="Arial"/>
                  <a:rtl val="0"/>
                </a:endParaRPr>
              </a:p>
            </p:txBody>
          </p:sp>
        </mc:Choice>
        <mc:Fallback xmlns="">
          <p:sp>
            <p:nvSpPr>
              <p:cNvPr id="458" name="TextBox 457">
                <a:extLst>
                  <a:ext uri="{FF2B5EF4-FFF2-40B4-BE49-F238E27FC236}">
                    <a16:creationId xmlns:a16="http://schemas.microsoft.com/office/drawing/2014/main" id="{6CBC7105-B458-06D1-8675-19806007D383}"/>
                  </a:ext>
                </a:extLst>
              </p:cNvPr>
              <p:cNvSpPr txBox="1">
                <a:spLocks noRot="1" noChangeAspect="1" noMove="1" noResize="1" noEditPoints="1" noAdjustHandles="1" noChangeArrowheads="1" noChangeShapeType="1" noTextEdit="1"/>
              </p:cNvSpPr>
              <p:nvPr/>
            </p:nvSpPr>
            <p:spPr>
              <a:xfrm>
                <a:off x="2600780" y="5618958"/>
                <a:ext cx="985654" cy="377796"/>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9" name="TextBox 458">
                <a:extLst>
                  <a:ext uri="{FF2B5EF4-FFF2-40B4-BE49-F238E27FC236}">
                    <a16:creationId xmlns:a16="http://schemas.microsoft.com/office/drawing/2014/main" id="{281FB647-5B64-521F-DF00-EE338AE2762B}"/>
                  </a:ext>
                </a:extLst>
              </p:cNvPr>
              <p:cNvSpPr txBox="1"/>
              <p:nvPr/>
            </p:nvSpPr>
            <p:spPr>
              <a:xfrm>
                <a:off x="2600780" y="5279678"/>
                <a:ext cx="985654" cy="377796"/>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it-IT" sz="1855" b="0" i="1" spc="0" baseline="0" smtClean="0">
                          <a:ln/>
                          <a:solidFill>
                            <a:srgbClr val="000000"/>
                          </a:solidFill>
                          <a:latin typeface="Cambria Math" panose="02040503050406030204" pitchFamily="18" charset="0"/>
                          <a:cs typeface="Arial"/>
                          <a:sym typeface="Arial"/>
                          <a:rtl val="0"/>
                        </a:rPr>
                        <m:t>𝜏</m:t>
                      </m:r>
                      <m:r>
                        <a:rPr lang="it-IT" sz="1855" b="0" i="1" spc="0" baseline="0" smtClean="0">
                          <a:ln/>
                          <a:solidFill>
                            <a:srgbClr val="000000"/>
                          </a:solidFill>
                          <a:latin typeface="Cambria Math" panose="02040503050406030204" pitchFamily="18" charset="0"/>
                          <a:cs typeface="Arial"/>
                          <a:sym typeface="Arial"/>
                          <a:rtl val="0"/>
                        </a:rPr>
                        <m:t>=0.1</m:t>
                      </m:r>
                    </m:oMath>
                  </m:oMathPara>
                </a14:m>
                <a:endParaRPr lang="en-US" sz="1855" spc="0" baseline="0" dirty="0">
                  <a:ln/>
                  <a:solidFill>
                    <a:srgbClr val="000000"/>
                  </a:solidFill>
                  <a:latin typeface="Arial"/>
                  <a:cs typeface="Arial"/>
                  <a:sym typeface="Arial"/>
                  <a:rtl val="0"/>
                </a:endParaRPr>
              </a:p>
            </p:txBody>
          </p:sp>
        </mc:Choice>
        <mc:Fallback xmlns="">
          <p:sp>
            <p:nvSpPr>
              <p:cNvPr id="459" name="TextBox 458">
                <a:extLst>
                  <a:ext uri="{FF2B5EF4-FFF2-40B4-BE49-F238E27FC236}">
                    <a16:creationId xmlns:a16="http://schemas.microsoft.com/office/drawing/2014/main" id="{281FB647-5B64-521F-DF00-EE338AE2762B}"/>
                  </a:ext>
                </a:extLst>
              </p:cNvPr>
              <p:cNvSpPr txBox="1">
                <a:spLocks noRot="1" noChangeAspect="1" noMove="1" noResize="1" noEditPoints="1" noAdjustHandles="1" noChangeArrowheads="1" noChangeShapeType="1" noTextEdit="1"/>
              </p:cNvSpPr>
              <p:nvPr/>
            </p:nvSpPr>
            <p:spPr>
              <a:xfrm>
                <a:off x="2600780" y="5279678"/>
                <a:ext cx="985654" cy="377796"/>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0" name="TextBox 459">
                <a:extLst>
                  <a:ext uri="{FF2B5EF4-FFF2-40B4-BE49-F238E27FC236}">
                    <a16:creationId xmlns:a16="http://schemas.microsoft.com/office/drawing/2014/main" id="{A91D4387-45F0-7E49-0ACE-623D7E4B9C75}"/>
                  </a:ext>
                </a:extLst>
              </p:cNvPr>
              <p:cNvSpPr txBox="1"/>
              <p:nvPr/>
            </p:nvSpPr>
            <p:spPr>
              <a:xfrm>
                <a:off x="2600780" y="3907812"/>
                <a:ext cx="985654" cy="377796"/>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it-IT" sz="1855" b="0" i="1" spc="0" baseline="0" smtClean="0">
                          <a:ln/>
                          <a:solidFill>
                            <a:srgbClr val="000000"/>
                          </a:solidFill>
                          <a:latin typeface="Cambria Math" panose="02040503050406030204" pitchFamily="18" charset="0"/>
                          <a:cs typeface="Arial"/>
                          <a:sym typeface="Arial"/>
                          <a:rtl val="0"/>
                        </a:rPr>
                        <m:t>𝜏</m:t>
                      </m:r>
                      <m:r>
                        <a:rPr lang="it-IT" sz="1855" b="0" i="1" spc="0" baseline="0" smtClean="0">
                          <a:ln/>
                          <a:solidFill>
                            <a:srgbClr val="000000"/>
                          </a:solidFill>
                          <a:latin typeface="Cambria Math" panose="02040503050406030204" pitchFamily="18" charset="0"/>
                          <a:cs typeface="Arial"/>
                          <a:sym typeface="Arial"/>
                          <a:rtl val="0"/>
                        </a:rPr>
                        <m:t>=0.2</m:t>
                      </m:r>
                    </m:oMath>
                  </m:oMathPara>
                </a14:m>
                <a:endParaRPr lang="en-US" sz="1855" spc="0" baseline="0" dirty="0">
                  <a:ln/>
                  <a:solidFill>
                    <a:srgbClr val="000000"/>
                  </a:solidFill>
                  <a:latin typeface="Arial"/>
                  <a:cs typeface="Arial"/>
                  <a:sym typeface="Arial"/>
                  <a:rtl val="0"/>
                </a:endParaRPr>
              </a:p>
            </p:txBody>
          </p:sp>
        </mc:Choice>
        <mc:Fallback xmlns="">
          <p:sp>
            <p:nvSpPr>
              <p:cNvPr id="460" name="TextBox 459">
                <a:extLst>
                  <a:ext uri="{FF2B5EF4-FFF2-40B4-BE49-F238E27FC236}">
                    <a16:creationId xmlns:a16="http://schemas.microsoft.com/office/drawing/2014/main" id="{A91D4387-45F0-7E49-0ACE-623D7E4B9C75}"/>
                  </a:ext>
                </a:extLst>
              </p:cNvPr>
              <p:cNvSpPr txBox="1">
                <a:spLocks noRot="1" noChangeAspect="1" noMove="1" noResize="1" noEditPoints="1" noAdjustHandles="1" noChangeArrowheads="1" noChangeShapeType="1" noTextEdit="1"/>
              </p:cNvSpPr>
              <p:nvPr/>
            </p:nvSpPr>
            <p:spPr>
              <a:xfrm>
                <a:off x="2600780" y="3907812"/>
                <a:ext cx="985654" cy="377796"/>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1" name="TextBox 460">
                <a:extLst>
                  <a:ext uri="{FF2B5EF4-FFF2-40B4-BE49-F238E27FC236}">
                    <a16:creationId xmlns:a16="http://schemas.microsoft.com/office/drawing/2014/main" id="{7B5CFE81-24FD-549A-F475-4898757C9C56}"/>
                  </a:ext>
                </a:extLst>
              </p:cNvPr>
              <p:cNvSpPr txBox="1"/>
              <p:nvPr/>
            </p:nvSpPr>
            <p:spPr>
              <a:xfrm>
                <a:off x="2600780" y="4242263"/>
                <a:ext cx="985654" cy="377796"/>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it-IT" sz="1855" b="0" i="1" spc="0" baseline="0" smtClean="0">
                          <a:ln/>
                          <a:solidFill>
                            <a:srgbClr val="000000"/>
                          </a:solidFill>
                          <a:latin typeface="Cambria Math" panose="02040503050406030204" pitchFamily="18" charset="0"/>
                          <a:cs typeface="Arial"/>
                          <a:sym typeface="Arial"/>
                          <a:rtl val="0"/>
                        </a:rPr>
                        <m:t>𝜏</m:t>
                      </m:r>
                      <m:r>
                        <a:rPr lang="it-IT" sz="1855" b="0" i="1" spc="0" baseline="0" smtClean="0">
                          <a:ln/>
                          <a:solidFill>
                            <a:srgbClr val="000000"/>
                          </a:solidFill>
                          <a:latin typeface="Cambria Math" panose="02040503050406030204" pitchFamily="18" charset="0"/>
                          <a:cs typeface="Arial"/>
                          <a:sym typeface="Arial"/>
                          <a:rtl val="0"/>
                        </a:rPr>
                        <m:t>=0.5</m:t>
                      </m:r>
                    </m:oMath>
                  </m:oMathPara>
                </a14:m>
                <a:endParaRPr lang="en-US" sz="1855" spc="0" baseline="0" dirty="0">
                  <a:ln/>
                  <a:solidFill>
                    <a:srgbClr val="000000"/>
                  </a:solidFill>
                  <a:latin typeface="Arial"/>
                  <a:cs typeface="Arial"/>
                  <a:sym typeface="Arial"/>
                  <a:rtl val="0"/>
                </a:endParaRPr>
              </a:p>
            </p:txBody>
          </p:sp>
        </mc:Choice>
        <mc:Fallback xmlns="">
          <p:sp>
            <p:nvSpPr>
              <p:cNvPr id="461" name="TextBox 460">
                <a:extLst>
                  <a:ext uri="{FF2B5EF4-FFF2-40B4-BE49-F238E27FC236}">
                    <a16:creationId xmlns:a16="http://schemas.microsoft.com/office/drawing/2014/main" id="{7B5CFE81-24FD-549A-F475-4898757C9C56}"/>
                  </a:ext>
                </a:extLst>
              </p:cNvPr>
              <p:cNvSpPr txBox="1">
                <a:spLocks noRot="1" noChangeAspect="1" noMove="1" noResize="1" noEditPoints="1" noAdjustHandles="1" noChangeArrowheads="1" noChangeShapeType="1" noTextEdit="1"/>
              </p:cNvSpPr>
              <p:nvPr/>
            </p:nvSpPr>
            <p:spPr>
              <a:xfrm>
                <a:off x="2600780" y="4242263"/>
                <a:ext cx="985654" cy="377796"/>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2" name="TextBox 461">
                <a:extLst>
                  <a:ext uri="{FF2B5EF4-FFF2-40B4-BE49-F238E27FC236}">
                    <a16:creationId xmlns:a16="http://schemas.microsoft.com/office/drawing/2014/main" id="{53E5DEB1-D1CE-2856-C8B8-D79309164AB9}"/>
                  </a:ext>
                </a:extLst>
              </p:cNvPr>
              <p:cNvSpPr txBox="1"/>
              <p:nvPr/>
            </p:nvSpPr>
            <p:spPr>
              <a:xfrm>
                <a:off x="2605621" y="4587387"/>
                <a:ext cx="975973" cy="377796"/>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sSub>
                        <m:sSubPr>
                          <m:ctrlPr>
                            <a:rPr lang="it-IT" sz="1855" b="0" i="1" spc="0" baseline="0" smtClean="0">
                              <a:ln/>
                              <a:solidFill>
                                <a:srgbClr val="000000"/>
                              </a:solidFill>
                              <a:latin typeface="Cambria Math" panose="02040503050406030204" pitchFamily="18" charset="0"/>
                              <a:cs typeface="Arial"/>
                              <a:sym typeface="Arial"/>
                              <a:rtl val="0"/>
                            </a:rPr>
                          </m:ctrlPr>
                        </m:sSubPr>
                        <m:e>
                          <m:r>
                            <a:rPr lang="it-IT" sz="1855" b="0" i="1" spc="0" baseline="0" smtClean="0">
                              <a:ln/>
                              <a:solidFill>
                                <a:srgbClr val="000000"/>
                              </a:solidFill>
                              <a:latin typeface="Cambria Math" panose="02040503050406030204" pitchFamily="18" charset="0"/>
                              <a:cs typeface="Arial"/>
                              <a:sym typeface="Arial"/>
                              <a:rtl val="0"/>
                            </a:rPr>
                            <m:t>𝜔</m:t>
                          </m:r>
                        </m:e>
                        <m:sub>
                          <m:r>
                            <a:rPr lang="it-IT" sz="1855" b="0" i="1" spc="0" baseline="0" smtClean="0">
                              <a:ln/>
                              <a:solidFill>
                                <a:srgbClr val="000000"/>
                              </a:solidFill>
                              <a:latin typeface="Cambria Math" panose="02040503050406030204" pitchFamily="18" charset="0"/>
                              <a:cs typeface="Arial"/>
                              <a:sym typeface="Arial"/>
                              <a:rtl val="0"/>
                            </a:rPr>
                            <m:t>0</m:t>
                          </m:r>
                        </m:sub>
                      </m:sSub>
                      <m:r>
                        <a:rPr lang="it-IT" sz="1855" b="0" i="1" spc="0" baseline="0" smtClean="0">
                          <a:ln/>
                          <a:solidFill>
                            <a:srgbClr val="000000"/>
                          </a:solidFill>
                          <a:latin typeface="Cambria Math" panose="02040503050406030204" pitchFamily="18" charset="0"/>
                          <a:cs typeface="Arial"/>
                          <a:sym typeface="Arial"/>
                          <a:rtl val="0"/>
                        </a:rPr>
                        <m:t>=2</m:t>
                      </m:r>
                    </m:oMath>
                  </m:oMathPara>
                </a14:m>
                <a:endParaRPr lang="en-US" sz="1855" spc="0" baseline="0" dirty="0">
                  <a:ln/>
                  <a:solidFill>
                    <a:srgbClr val="000000"/>
                  </a:solidFill>
                  <a:latin typeface="Arial"/>
                  <a:cs typeface="Arial"/>
                  <a:sym typeface="Arial"/>
                  <a:rtl val="0"/>
                </a:endParaRPr>
              </a:p>
            </p:txBody>
          </p:sp>
        </mc:Choice>
        <mc:Fallback xmlns="">
          <p:sp>
            <p:nvSpPr>
              <p:cNvPr id="462" name="TextBox 461">
                <a:extLst>
                  <a:ext uri="{FF2B5EF4-FFF2-40B4-BE49-F238E27FC236}">
                    <a16:creationId xmlns:a16="http://schemas.microsoft.com/office/drawing/2014/main" id="{53E5DEB1-D1CE-2856-C8B8-D79309164AB9}"/>
                  </a:ext>
                </a:extLst>
              </p:cNvPr>
              <p:cNvSpPr txBox="1">
                <a:spLocks noRot="1" noChangeAspect="1" noMove="1" noResize="1" noEditPoints="1" noAdjustHandles="1" noChangeArrowheads="1" noChangeShapeType="1" noTextEdit="1"/>
              </p:cNvSpPr>
              <p:nvPr/>
            </p:nvSpPr>
            <p:spPr>
              <a:xfrm>
                <a:off x="2605621" y="4587387"/>
                <a:ext cx="975973" cy="377796"/>
              </a:xfrm>
              <a:prstGeom prst="rect">
                <a:avLst/>
              </a:prstGeom>
              <a:blipFill>
                <a:blip r:embed="rId8"/>
                <a:stretch>
                  <a:fillRect b="-327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3" name="TextBox 462">
                <a:extLst>
                  <a:ext uri="{FF2B5EF4-FFF2-40B4-BE49-F238E27FC236}">
                    <a16:creationId xmlns:a16="http://schemas.microsoft.com/office/drawing/2014/main" id="{FB548E8B-587D-DB0C-4849-193DE954D516}"/>
                  </a:ext>
                </a:extLst>
              </p:cNvPr>
              <p:cNvSpPr txBox="1"/>
              <p:nvPr/>
            </p:nvSpPr>
            <p:spPr>
              <a:xfrm>
                <a:off x="2605621" y="4914321"/>
                <a:ext cx="975973" cy="377796"/>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sSub>
                        <m:sSubPr>
                          <m:ctrlPr>
                            <a:rPr lang="it-IT" sz="1855" b="0" i="1" spc="0" baseline="0" smtClean="0">
                              <a:ln/>
                              <a:solidFill>
                                <a:srgbClr val="000000"/>
                              </a:solidFill>
                              <a:latin typeface="Cambria Math" panose="02040503050406030204" pitchFamily="18" charset="0"/>
                              <a:cs typeface="Arial"/>
                              <a:sym typeface="Arial"/>
                              <a:rtl val="0"/>
                            </a:rPr>
                          </m:ctrlPr>
                        </m:sSubPr>
                        <m:e>
                          <m:r>
                            <a:rPr lang="it-IT" sz="1855" b="0" i="1" spc="0" baseline="0" smtClean="0">
                              <a:ln/>
                              <a:solidFill>
                                <a:srgbClr val="000000"/>
                              </a:solidFill>
                              <a:latin typeface="Cambria Math" panose="02040503050406030204" pitchFamily="18" charset="0"/>
                              <a:cs typeface="Arial"/>
                              <a:sym typeface="Arial"/>
                              <a:rtl val="0"/>
                            </a:rPr>
                            <m:t>𝜔</m:t>
                          </m:r>
                        </m:e>
                        <m:sub>
                          <m:r>
                            <a:rPr lang="it-IT" sz="1855" b="0" i="1" spc="0" baseline="0" smtClean="0">
                              <a:ln/>
                              <a:solidFill>
                                <a:srgbClr val="000000"/>
                              </a:solidFill>
                              <a:latin typeface="Cambria Math" panose="02040503050406030204" pitchFamily="18" charset="0"/>
                              <a:cs typeface="Arial"/>
                              <a:sym typeface="Arial"/>
                              <a:rtl val="0"/>
                            </a:rPr>
                            <m:t>0</m:t>
                          </m:r>
                        </m:sub>
                      </m:sSub>
                      <m:r>
                        <a:rPr lang="it-IT" sz="1855" b="0" i="1" spc="0" baseline="0" smtClean="0">
                          <a:ln/>
                          <a:solidFill>
                            <a:srgbClr val="000000"/>
                          </a:solidFill>
                          <a:latin typeface="Cambria Math" panose="02040503050406030204" pitchFamily="18" charset="0"/>
                          <a:cs typeface="Arial"/>
                          <a:sym typeface="Arial"/>
                          <a:rtl val="0"/>
                        </a:rPr>
                        <m:t>=5</m:t>
                      </m:r>
                    </m:oMath>
                  </m:oMathPara>
                </a14:m>
                <a:endParaRPr lang="en-US" sz="1855" spc="0" baseline="0" dirty="0">
                  <a:ln/>
                  <a:solidFill>
                    <a:srgbClr val="000000"/>
                  </a:solidFill>
                  <a:latin typeface="Arial"/>
                  <a:cs typeface="Arial"/>
                  <a:sym typeface="Arial"/>
                  <a:rtl val="0"/>
                </a:endParaRPr>
              </a:p>
            </p:txBody>
          </p:sp>
        </mc:Choice>
        <mc:Fallback xmlns="">
          <p:sp>
            <p:nvSpPr>
              <p:cNvPr id="463" name="TextBox 462">
                <a:extLst>
                  <a:ext uri="{FF2B5EF4-FFF2-40B4-BE49-F238E27FC236}">
                    <a16:creationId xmlns:a16="http://schemas.microsoft.com/office/drawing/2014/main" id="{FB548E8B-587D-DB0C-4849-193DE954D516}"/>
                  </a:ext>
                </a:extLst>
              </p:cNvPr>
              <p:cNvSpPr txBox="1">
                <a:spLocks noRot="1" noChangeAspect="1" noMove="1" noResize="1" noEditPoints="1" noAdjustHandles="1" noChangeArrowheads="1" noChangeShapeType="1" noTextEdit="1"/>
              </p:cNvSpPr>
              <p:nvPr/>
            </p:nvSpPr>
            <p:spPr>
              <a:xfrm>
                <a:off x="2605621" y="4914321"/>
                <a:ext cx="975973" cy="377796"/>
              </a:xfrm>
              <a:prstGeom prst="rect">
                <a:avLst/>
              </a:prstGeom>
              <a:blipFill>
                <a:blip r:embed="rId9"/>
                <a:stretch>
                  <a:fillRect b="-16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4" name="TextBox 463">
                <a:extLst>
                  <a:ext uri="{FF2B5EF4-FFF2-40B4-BE49-F238E27FC236}">
                    <a16:creationId xmlns:a16="http://schemas.microsoft.com/office/drawing/2014/main" id="{26AE45FA-CBC1-4A9F-ABA5-ABE339C1E047}"/>
                  </a:ext>
                </a:extLst>
              </p:cNvPr>
              <p:cNvSpPr txBox="1"/>
              <p:nvPr/>
            </p:nvSpPr>
            <p:spPr>
              <a:xfrm>
                <a:off x="2674454" y="2515075"/>
                <a:ext cx="838306" cy="377796"/>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it-IT" sz="1855" b="0" i="1" spc="0" baseline="0" smtClean="0">
                          <a:ln/>
                          <a:solidFill>
                            <a:srgbClr val="000000"/>
                          </a:solidFill>
                          <a:latin typeface="Cambria Math" panose="02040503050406030204" pitchFamily="18" charset="0"/>
                          <a:cs typeface="Arial"/>
                          <a:sym typeface="Arial"/>
                          <a:rtl val="0"/>
                        </a:rPr>
                        <m:t>𝑇</m:t>
                      </m:r>
                      <m:r>
                        <a:rPr lang="it-IT" sz="1855" b="0" i="1" spc="0" baseline="0" smtClean="0">
                          <a:ln/>
                          <a:solidFill>
                            <a:srgbClr val="000000"/>
                          </a:solidFill>
                          <a:latin typeface="Cambria Math" panose="02040503050406030204" pitchFamily="18" charset="0"/>
                          <a:cs typeface="Arial"/>
                          <a:sym typeface="Arial"/>
                          <a:rtl val="0"/>
                        </a:rPr>
                        <m:t>=2</m:t>
                      </m:r>
                    </m:oMath>
                  </m:oMathPara>
                </a14:m>
                <a:endParaRPr lang="en-US" sz="1855" spc="0" baseline="0" dirty="0">
                  <a:ln/>
                  <a:solidFill>
                    <a:srgbClr val="000000"/>
                  </a:solidFill>
                  <a:latin typeface="Arial"/>
                  <a:cs typeface="Arial"/>
                  <a:sym typeface="Arial"/>
                  <a:rtl val="0"/>
                </a:endParaRPr>
              </a:p>
            </p:txBody>
          </p:sp>
        </mc:Choice>
        <mc:Fallback xmlns="">
          <p:sp>
            <p:nvSpPr>
              <p:cNvPr id="464" name="TextBox 463">
                <a:extLst>
                  <a:ext uri="{FF2B5EF4-FFF2-40B4-BE49-F238E27FC236}">
                    <a16:creationId xmlns:a16="http://schemas.microsoft.com/office/drawing/2014/main" id="{26AE45FA-CBC1-4A9F-ABA5-ABE339C1E047}"/>
                  </a:ext>
                </a:extLst>
              </p:cNvPr>
              <p:cNvSpPr txBox="1">
                <a:spLocks noRot="1" noChangeAspect="1" noMove="1" noResize="1" noEditPoints="1" noAdjustHandles="1" noChangeArrowheads="1" noChangeShapeType="1" noTextEdit="1"/>
              </p:cNvSpPr>
              <p:nvPr/>
            </p:nvSpPr>
            <p:spPr>
              <a:xfrm>
                <a:off x="2674454" y="2515075"/>
                <a:ext cx="838306" cy="377796"/>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5" name="TextBox 464">
                <a:extLst>
                  <a:ext uri="{FF2B5EF4-FFF2-40B4-BE49-F238E27FC236}">
                    <a16:creationId xmlns:a16="http://schemas.microsoft.com/office/drawing/2014/main" id="{AF264275-1045-7A1C-8C9B-5816DB0D87DE}"/>
                  </a:ext>
                </a:extLst>
              </p:cNvPr>
              <p:cNvSpPr txBox="1"/>
              <p:nvPr/>
            </p:nvSpPr>
            <p:spPr>
              <a:xfrm>
                <a:off x="2674454" y="2857656"/>
                <a:ext cx="838306" cy="377796"/>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it-IT" sz="1855" b="0" i="1" spc="0" baseline="0" smtClean="0">
                          <a:ln/>
                          <a:solidFill>
                            <a:srgbClr val="000000"/>
                          </a:solidFill>
                          <a:latin typeface="Cambria Math" panose="02040503050406030204" pitchFamily="18" charset="0"/>
                          <a:cs typeface="Arial"/>
                          <a:sym typeface="Arial"/>
                          <a:rtl val="0"/>
                        </a:rPr>
                        <m:t>𝑇</m:t>
                      </m:r>
                      <m:r>
                        <a:rPr lang="it-IT" sz="1855" b="0" i="1" spc="0" baseline="0" smtClean="0">
                          <a:ln/>
                          <a:solidFill>
                            <a:srgbClr val="000000"/>
                          </a:solidFill>
                          <a:latin typeface="Cambria Math" panose="02040503050406030204" pitchFamily="18" charset="0"/>
                          <a:cs typeface="Arial"/>
                          <a:sym typeface="Arial"/>
                          <a:rtl val="0"/>
                        </a:rPr>
                        <m:t>=5</m:t>
                      </m:r>
                    </m:oMath>
                  </m:oMathPara>
                </a14:m>
                <a:endParaRPr lang="en-US" sz="1855" spc="0" baseline="0" dirty="0">
                  <a:ln/>
                  <a:solidFill>
                    <a:srgbClr val="000000"/>
                  </a:solidFill>
                  <a:latin typeface="Arial"/>
                  <a:cs typeface="Arial"/>
                  <a:sym typeface="Arial"/>
                  <a:rtl val="0"/>
                </a:endParaRPr>
              </a:p>
            </p:txBody>
          </p:sp>
        </mc:Choice>
        <mc:Fallback xmlns="">
          <p:sp>
            <p:nvSpPr>
              <p:cNvPr id="465" name="TextBox 464">
                <a:extLst>
                  <a:ext uri="{FF2B5EF4-FFF2-40B4-BE49-F238E27FC236}">
                    <a16:creationId xmlns:a16="http://schemas.microsoft.com/office/drawing/2014/main" id="{AF264275-1045-7A1C-8C9B-5816DB0D87DE}"/>
                  </a:ext>
                </a:extLst>
              </p:cNvPr>
              <p:cNvSpPr txBox="1">
                <a:spLocks noRot="1" noChangeAspect="1" noMove="1" noResize="1" noEditPoints="1" noAdjustHandles="1" noChangeArrowheads="1" noChangeShapeType="1" noTextEdit="1"/>
              </p:cNvSpPr>
              <p:nvPr/>
            </p:nvSpPr>
            <p:spPr>
              <a:xfrm>
                <a:off x="2674454" y="2857656"/>
                <a:ext cx="838306" cy="377796"/>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6" name="TextBox 465">
                <a:extLst>
                  <a:ext uri="{FF2B5EF4-FFF2-40B4-BE49-F238E27FC236}">
                    <a16:creationId xmlns:a16="http://schemas.microsoft.com/office/drawing/2014/main" id="{ECC15471-E1CC-2EA5-E538-8EC46D657B29}"/>
                  </a:ext>
                </a:extLst>
              </p:cNvPr>
              <p:cNvSpPr txBox="1"/>
              <p:nvPr/>
            </p:nvSpPr>
            <p:spPr>
              <a:xfrm>
                <a:off x="2677468" y="3178360"/>
                <a:ext cx="832279" cy="377796"/>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it-IT" sz="1855" b="0" i="1" spc="0" baseline="0" smtClean="0">
                          <a:ln/>
                          <a:solidFill>
                            <a:srgbClr val="000000"/>
                          </a:solidFill>
                          <a:latin typeface="Cambria Math" panose="02040503050406030204" pitchFamily="18" charset="0"/>
                          <a:cs typeface="Arial"/>
                          <a:sym typeface="Arial"/>
                          <a:rtl val="0"/>
                        </a:rPr>
                        <m:t>𝑛</m:t>
                      </m:r>
                      <m:r>
                        <a:rPr lang="it-IT" sz="1855" b="0" i="1" spc="0" baseline="0" smtClean="0">
                          <a:ln/>
                          <a:solidFill>
                            <a:srgbClr val="000000"/>
                          </a:solidFill>
                          <a:latin typeface="Cambria Math" panose="02040503050406030204" pitchFamily="18" charset="0"/>
                          <a:cs typeface="Arial"/>
                          <a:sym typeface="Arial"/>
                          <a:rtl val="0"/>
                        </a:rPr>
                        <m:t>=4</m:t>
                      </m:r>
                    </m:oMath>
                  </m:oMathPara>
                </a14:m>
                <a:endParaRPr lang="en-US" sz="1855" spc="0" baseline="0" dirty="0">
                  <a:ln/>
                  <a:solidFill>
                    <a:srgbClr val="000000"/>
                  </a:solidFill>
                  <a:latin typeface="Arial"/>
                  <a:cs typeface="Arial"/>
                  <a:sym typeface="Arial"/>
                  <a:rtl val="0"/>
                </a:endParaRPr>
              </a:p>
            </p:txBody>
          </p:sp>
        </mc:Choice>
        <mc:Fallback xmlns="">
          <p:sp>
            <p:nvSpPr>
              <p:cNvPr id="466" name="TextBox 465">
                <a:extLst>
                  <a:ext uri="{FF2B5EF4-FFF2-40B4-BE49-F238E27FC236}">
                    <a16:creationId xmlns:a16="http://schemas.microsoft.com/office/drawing/2014/main" id="{ECC15471-E1CC-2EA5-E538-8EC46D657B29}"/>
                  </a:ext>
                </a:extLst>
              </p:cNvPr>
              <p:cNvSpPr txBox="1">
                <a:spLocks noRot="1" noChangeAspect="1" noMove="1" noResize="1" noEditPoints="1" noAdjustHandles="1" noChangeArrowheads="1" noChangeShapeType="1" noTextEdit="1"/>
              </p:cNvSpPr>
              <p:nvPr/>
            </p:nvSpPr>
            <p:spPr>
              <a:xfrm>
                <a:off x="2677468" y="3178360"/>
                <a:ext cx="832279" cy="377796"/>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7" name="TextBox 466">
                <a:extLst>
                  <a:ext uri="{FF2B5EF4-FFF2-40B4-BE49-F238E27FC236}">
                    <a16:creationId xmlns:a16="http://schemas.microsoft.com/office/drawing/2014/main" id="{CDFB6FB4-47A3-E5AD-7758-FBFD3EB99012}"/>
                  </a:ext>
                </a:extLst>
              </p:cNvPr>
              <p:cNvSpPr txBox="1"/>
              <p:nvPr/>
            </p:nvSpPr>
            <p:spPr>
              <a:xfrm>
                <a:off x="2677468" y="3512811"/>
                <a:ext cx="832279" cy="377796"/>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lang="it-IT" sz="1855" b="0" i="1" spc="0" baseline="0" smtClean="0">
                          <a:ln/>
                          <a:solidFill>
                            <a:srgbClr val="000000"/>
                          </a:solidFill>
                          <a:latin typeface="Cambria Math" panose="02040503050406030204" pitchFamily="18" charset="0"/>
                          <a:cs typeface="Arial"/>
                          <a:sym typeface="Arial"/>
                          <a:rtl val="0"/>
                        </a:rPr>
                        <m:t>𝑛</m:t>
                      </m:r>
                      <m:r>
                        <a:rPr lang="it-IT" sz="1855" b="0" i="1" spc="0" baseline="0" smtClean="0">
                          <a:ln/>
                          <a:solidFill>
                            <a:srgbClr val="000000"/>
                          </a:solidFill>
                          <a:latin typeface="Cambria Math" panose="02040503050406030204" pitchFamily="18" charset="0"/>
                          <a:cs typeface="Arial"/>
                          <a:sym typeface="Arial"/>
                          <a:rtl val="0"/>
                        </a:rPr>
                        <m:t>=8</m:t>
                      </m:r>
                    </m:oMath>
                  </m:oMathPara>
                </a14:m>
                <a:endParaRPr lang="en-US" sz="1855" spc="0" baseline="0" dirty="0">
                  <a:ln/>
                  <a:solidFill>
                    <a:srgbClr val="000000"/>
                  </a:solidFill>
                  <a:latin typeface="Arial"/>
                  <a:cs typeface="Arial"/>
                  <a:sym typeface="Arial"/>
                  <a:rtl val="0"/>
                </a:endParaRPr>
              </a:p>
            </p:txBody>
          </p:sp>
        </mc:Choice>
        <mc:Fallback xmlns="">
          <p:sp>
            <p:nvSpPr>
              <p:cNvPr id="467" name="TextBox 466">
                <a:extLst>
                  <a:ext uri="{FF2B5EF4-FFF2-40B4-BE49-F238E27FC236}">
                    <a16:creationId xmlns:a16="http://schemas.microsoft.com/office/drawing/2014/main" id="{CDFB6FB4-47A3-E5AD-7758-FBFD3EB99012}"/>
                  </a:ext>
                </a:extLst>
              </p:cNvPr>
              <p:cNvSpPr txBox="1">
                <a:spLocks noRot="1" noChangeAspect="1" noMove="1" noResize="1" noEditPoints="1" noAdjustHandles="1" noChangeArrowheads="1" noChangeShapeType="1" noTextEdit="1"/>
              </p:cNvSpPr>
              <p:nvPr/>
            </p:nvSpPr>
            <p:spPr>
              <a:xfrm>
                <a:off x="2677468" y="3512811"/>
                <a:ext cx="832279" cy="377796"/>
              </a:xfrm>
              <a:prstGeom prst="rect">
                <a:avLst/>
              </a:prstGeom>
              <a:blipFill>
                <a:blip r:embed="rId1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0505978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77165046-7E08-6640-D4BE-39CA60E11CA5}"/>
              </a:ext>
            </a:extLst>
          </p:cNvPr>
          <p:cNvGrpSpPr/>
          <p:nvPr/>
        </p:nvGrpSpPr>
        <p:grpSpPr>
          <a:xfrm>
            <a:off x="3056318" y="560672"/>
            <a:ext cx="1051208" cy="842841"/>
            <a:chOff x="6084663" y="2835690"/>
            <a:chExt cx="744598" cy="597006"/>
          </a:xfrm>
        </p:grpSpPr>
        <p:sp>
          <p:nvSpPr>
            <p:cNvPr id="4" name="Oval 3">
              <a:extLst>
                <a:ext uri="{FF2B5EF4-FFF2-40B4-BE49-F238E27FC236}">
                  <a16:creationId xmlns:a16="http://schemas.microsoft.com/office/drawing/2014/main" id="{3DD84D67-3E3D-86FD-F1DB-C417135FC7D5}"/>
                </a:ext>
              </a:extLst>
            </p:cNvPr>
            <p:cNvSpPr/>
            <p:nvPr/>
          </p:nvSpPr>
          <p:spPr>
            <a:xfrm>
              <a:off x="6158459" y="2835690"/>
              <a:ext cx="597006" cy="597006"/>
            </a:xfrm>
            <a:prstGeom prst="ellipse">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B4952606-0E5E-90A1-AF17-20AE2609D703}"/>
                </a:ext>
              </a:extLst>
            </p:cNvPr>
            <p:cNvSpPr txBox="1"/>
            <p:nvPr/>
          </p:nvSpPr>
          <p:spPr>
            <a:xfrm>
              <a:off x="6084663" y="2948888"/>
              <a:ext cx="744598" cy="3706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800" b="0" i="0" u="none" strike="noStrike" kern="1200" cap="none" spc="0" normalizeH="0" baseline="0" noProof="0" dirty="0">
                  <a:ln>
                    <a:noFill/>
                  </a:ln>
                  <a:solidFill>
                    <a:srgbClr val="F7F7F7"/>
                  </a:solidFill>
                  <a:effectLst/>
                  <a:uLnTx/>
                  <a:uFillTx/>
                  <a:latin typeface="Arial" panose="020B0604020202020204" pitchFamily="34" charset="0"/>
                  <a:ea typeface="+mn-ea"/>
                  <a:cs typeface="Arial" panose="020B0604020202020204" pitchFamily="34" charset="0"/>
                </a:rPr>
                <a:t>01</a:t>
              </a:r>
              <a:endParaRPr kumimoji="0" lang="en-US" sz="2800" b="0" i="0" u="none" strike="noStrike" kern="1200" cap="none" spc="0" normalizeH="0" baseline="0" noProof="0" dirty="0">
                <a:ln>
                  <a:noFill/>
                </a:ln>
                <a:solidFill>
                  <a:srgbClr val="F7F7F7"/>
                </a:solidFill>
                <a:effectLst/>
                <a:uLnTx/>
                <a:uFillTx/>
                <a:latin typeface="Arial" panose="020B0604020202020204" pitchFamily="34" charset="0"/>
                <a:ea typeface="+mn-ea"/>
                <a:cs typeface="Arial" panose="020B0604020202020204" pitchFamily="34" charset="0"/>
              </a:endParaRPr>
            </a:p>
          </p:txBody>
        </p:sp>
      </p:grpSp>
      <p:sp>
        <p:nvSpPr>
          <p:cNvPr id="6" name="TextBox 5">
            <a:extLst>
              <a:ext uri="{FF2B5EF4-FFF2-40B4-BE49-F238E27FC236}">
                <a16:creationId xmlns:a16="http://schemas.microsoft.com/office/drawing/2014/main" id="{AB8FE403-F6EA-64F1-1482-229494552D17}"/>
              </a:ext>
            </a:extLst>
          </p:cNvPr>
          <p:cNvSpPr txBox="1"/>
          <p:nvPr/>
        </p:nvSpPr>
        <p:spPr>
          <a:xfrm>
            <a:off x="4349297" y="597372"/>
            <a:ext cx="4000538"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4400" b="1" i="0" u="none" strike="noStrike" kern="1200" cap="none" spc="0" normalizeH="0" baseline="0" noProof="0" dirty="0">
                <a:ln>
                  <a:noFill/>
                </a:ln>
                <a:solidFill>
                  <a:srgbClr val="323232">
                    <a:lumMod val="25000"/>
                    <a:lumOff val="75000"/>
                  </a:srgbClr>
                </a:solidFill>
                <a:effectLst/>
                <a:uLnTx/>
                <a:uFillTx/>
                <a:latin typeface="Garamond" panose="02020404030301010803" pitchFamily="18" charset="0"/>
                <a:ea typeface="+mn-ea"/>
                <a:cs typeface="Arial"/>
              </a:rPr>
              <a:t>Introduction</a:t>
            </a:r>
          </a:p>
        </p:txBody>
      </p:sp>
      <p:grpSp>
        <p:nvGrpSpPr>
          <p:cNvPr id="7" name="Group 6">
            <a:extLst>
              <a:ext uri="{FF2B5EF4-FFF2-40B4-BE49-F238E27FC236}">
                <a16:creationId xmlns:a16="http://schemas.microsoft.com/office/drawing/2014/main" id="{836F408E-2DD8-E629-9B26-5092433401EF}"/>
              </a:ext>
            </a:extLst>
          </p:cNvPr>
          <p:cNvGrpSpPr/>
          <p:nvPr/>
        </p:nvGrpSpPr>
        <p:grpSpPr>
          <a:xfrm>
            <a:off x="3056318" y="1740582"/>
            <a:ext cx="1051207" cy="842840"/>
            <a:chOff x="6084663" y="2835690"/>
            <a:chExt cx="744598" cy="597006"/>
          </a:xfrm>
        </p:grpSpPr>
        <p:sp>
          <p:nvSpPr>
            <p:cNvPr id="8" name="Oval 7">
              <a:extLst>
                <a:ext uri="{FF2B5EF4-FFF2-40B4-BE49-F238E27FC236}">
                  <a16:creationId xmlns:a16="http://schemas.microsoft.com/office/drawing/2014/main" id="{2566926C-07DE-DD96-96D9-98DFC58480D9}"/>
                </a:ext>
              </a:extLst>
            </p:cNvPr>
            <p:cNvSpPr/>
            <p:nvPr/>
          </p:nvSpPr>
          <p:spPr>
            <a:xfrm>
              <a:off x="6158459" y="2835690"/>
              <a:ext cx="597006" cy="597006"/>
            </a:xfrm>
            <a:prstGeom prst="ellipse">
              <a:avLst/>
            </a:prstGeom>
            <a:solidFill>
              <a:srgbClr val="D7DF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D2E8FD"/>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F1C581C6-3F11-1F29-5A61-8E2E9CDCB29F}"/>
                </a:ext>
              </a:extLst>
            </p:cNvPr>
            <p:cNvSpPr txBox="1"/>
            <p:nvPr/>
          </p:nvSpPr>
          <p:spPr>
            <a:xfrm>
              <a:off x="6084663" y="2948886"/>
              <a:ext cx="744598" cy="37061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800" b="0" i="0" u="none" strike="noStrike" kern="1200" cap="none" spc="0" normalizeH="0" baseline="0" noProof="0" dirty="0">
                  <a:ln>
                    <a:noFill/>
                  </a:ln>
                  <a:solidFill>
                    <a:srgbClr val="F7F7F7"/>
                  </a:solidFill>
                  <a:effectLst/>
                  <a:uLnTx/>
                  <a:uFillTx/>
                  <a:latin typeface="Arial" panose="020B0604020202020204" pitchFamily="34" charset="0"/>
                  <a:ea typeface="+mn-ea"/>
                  <a:cs typeface="Arial" panose="020B0604020202020204" pitchFamily="34" charset="0"/>
                </a:rPr>
                <a:t>02</a:t>
              </a:r>
              <a:endParaRPr kumimoji="0" lang="en-US" sz="2000" b="0" i="0" u="none" strike="noStrike" kern="1200" cap="none" spc="0" normalizeH="0" baseline="0" noProof="0" dirty="0">
                <a:ln>
                  <a:noFill/>
                </a:ln>
                <a:solidFill>
                  <a:srgbClr val="F7F7F7"/>
                </a:solidFill>
                <a:effectLst/>
                <a:uLnTx/>
                <a:uFillTx/>
                <a:latin typeface="Arial" panose="020B0604020202020204" pitchFamily="34" charset="0"/>
                <a:ea typeface="+mn-ea"/>
                <a:cs typeface="Arial" panose="020B0604020202020204" pitchFamily="34" charset="0"/>
              </a:endParaRPr>
            </a:p>
          </p:txBody>
        </p:sp>
      </p:grpSp>
      <p:sp>
        <p:nvSpPr>
          <p:cNvPr id="10" name="Rectangle 9">
            <a:extLst>
              <a:ext uri="{FF2B5EF4-FFF2-40B4-BE49-F238E27FC236}">
                <a16:creationId xmlns:a16="http://schemas.microsoft.com/office/drawing/2014/main" id="{84DA4D7F-4170-81F6-90F9-58748F6D81EA}"/>
              </a:ext>
            </a:extLst>
          </p:cNvPr>
          <p:cNvSpPr/>
          <p:nvPr/>
        </p:nvSpPr>
        <p:spPr>
          <a:xfrm flipH="1">
            <a:off x="0" y="0"/>
            <a:ext cx="1869440" cy="68580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srgbClr val="F7F7F7"/>
              </a:solidFill>
              <a:effectLst/>
              <a:uLnTx/>
              <a:uFillTx/>
              <a:latin typeface="Calibri" panose="020F0502020204030204"/>
              <a:ea typeface="+mn-ea"/>
              <a:cs typeface="+mn-cs"/>
            </a:endParaRPr>
          </a:p>
        </p:txBody>
      </p:sp>
      <p:sp>
        <p:nvSpPr>
          <p:cNvPr id="11" name="TextBox 10">
            <a:extLst>
              <a:ext uri="{FF2B5EF4-FFF2-40B4-BE49-F238E27FC236}">
                <a16:creationId xmlns:a16="http://schemas.microsoft.com/office/drawing/2014/main" id="{626F9A70-D1D8-3653-A419-FBE16F430C82}"/>
              </a:ext>
            </a:extLst>
          </p:cNvPr>
          <p:cNvSpPr txBox="1"/>
          <p:nvPr/>
        </p:nvSpPr>
        <p:spPr>
          <a:xfrm rot="16200000">
            <a:off x="-2044317" y="2925444"/>
            <a:ext cx="5831424" cy="110799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600" b="1" i="0" u="none" strike="noStrike" kern="1200" cap="none" spc="0" normalizeH="0" baseline="0" noProof="0" dirty="0">
                <a:ln>
                  <a:noFill/>
                </a:ln>
                <a:solidFill>
                  <a:srgbClr val="F8F8F8">
                    <a:alpha val="25000"/>
                  </a:srgbClr>
                </a:solidFill>
                <a:effectLst/>
                <a:uLnTx/>
                <a:uFillTx/>
                <a:latin typeface="Garamond" panose="02020404030301010803" pitchFamily="18" charset="0"/>
                <a:ea typeface="+mn-ea"/>
                <a:cs typeface="Arial" panose="020B0604020202020204" pitchFamily="34" charset="0"/>
              </a:rPr>
              <a:t>Outline</a:t>
            </a:r>
          </a:p>
        </p:txBody>
      </p:sp>
      <p:grpSp>
        <p:nvGrpSpPr>
          <p:cNvPr id="29" name="Group 28">
            <a:extLst>
              <a:ext uri="{FF2B5EF4-FFF2-40B4-BE49-F238E27FC236}">
                <a16:creationId xmlns:a16="http://schemas.microsoft.com/office/drawing/2014/main" id="{E2D8CE95-BC51-F7CE-BEBC-D6BB479001BC}"/>
              </a:ext>
            </a:extLst>
          </p:cNvPr>
          <p:cNvGrpSpPr/>
          <p:nvPr/>
        </p:nvGrpSpPr>
        <p:grpSpPr>
          <a:xfrm>
            <a:off x="3056318" y="2920491"/>
            <a:ext cx="1051207" cy="842840"/>
            <a:chOff x="6084663" y="2835690"/>
            <a:chExt cx="744598" cy="597006"/>
          </a:xfrm>
        </p:grpSpPr>
        <p:sp>
          <p:nvSpPr>
            <p:cNvPr id="30" name="Oval 29">
              <a:extLst>
                <a:ext uri="{FF2B5EF4-FFF2-40B4-BE49-F238E27FC236}">
                  <a16:creationId xmlns:a16="http://schemas.microsoft.com/office/drawing/2014/main" id="{5A607948-34BF-96E5-17DF-0CA2F364DAE4}"/>
                </a:ext>
              </a:extLst>
            </p:cNvPr>
            <p:cNvSpPr/>
            <p:nvPr/>
          </p:nvSpPr>
          <p:spPr>
            <a:xfrm>
              <a:off x="6158459" y="2835690"/>
              <a:ext cx="597006" cy="597006"/>
            </a:xfrm>
            <a:prstGeom prst="ellipse">
              <a:avLst/>
            </a:prstGeom>
            <a:solidFill>
              <a:srgbClr val="D7DF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D2E8FD"/>
                </a:solidFill>
                <a:effectLst/>
                <a:uLnTx/>
                <a:uFillTx/>
                <a:latin typeface="Calibri" panose="020F0502020204030204"/>
                <a:ea typeface="+mn-ea"/>
                <a:cs typeface="+mn-cs"/>
              </a:endParaRPr>
            </a:p>
          </p:txBody>
        </p:sp>
        <p:sp>
          <p:nvSpPr>
            <p:cNvPr id="31" name="TextBox 30">
              <a:extLst>
                <a:ext uri="{FF2B5EF4-FFF2-40B4-BE49-F238E27FC236}">
                  <a16:creationId xmlns:a16="http://schemas.microsoft.com/office/drawing/2014/main" id="{1A1442DC-F23D-60AF-CA22-E5F9F2F47A97}"/>
                </a:ext>
              </a:extLst>
            </p:cNvPr>
            <p:cNvSpPr txBox="1"/>
            <p:nvPr/>
          </p:nvSpPr>
          <p:spPr>
            <a:xfrm>
              <a:off x="6084663" y="2948886"/>
              <a:ext cx="744598" cy="37061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800" b="0" i="0" u="none" strike="noStrike" kern="1200" cap="none" spc="0" normalizeH="0" baseline="0" noProof="0" dirty="0">
                  <a:ln>
                    <a:noFill/>
                  </a:ln>
                  <a:solidFill>
                    <a:srgbClr val="F7F7F7"/>
                  </a:solidFill>
                  <a:effectLst/>
                  <a:uLnTx/>
                  <a:uFillTx/>
                  <a:latin typeface="Arial" panose="020B0604020202020204" pitchFamily="34" charset="0"/>
                  <a:ea typeface="+mn-ea"/>
                  <a:cs typeface="Arial" panose="020B0604020202020204" pitchFamily="34" charset="0"/>
                </a:rPr>
                <a:t>03</a:t>
              </a:r>
              <a:endParaRPr kumimoji="0" lang="en-US" sz="2000" b="0" i="0" u="none" strike="noStrike" kern="1200" cap="none" spc="0" normalizeH="0" baseline="0" noProof="0" dirty="0">
                <a:ln>
                  <a:noFill/>
                </a:ln>
                <a:solidFill>
                  <a:srgbClr val="F7F7F7"/>
                </a:solidFill>
                <a:effectLst/>
                <a:uLnTx/>
                <a:uFillTx/>
                <a:latin typeface="Arial" panose="020B0604020202020204" pitchFamily="34" charset="0"/>
                <a:ea typeface="+mn-ea"/>
                <a:cs typeface="Arial" panose="020B0604020202020204" pitchFamily="34" charset="0"/>
              </a:endParaRPr>
            </a:p>
          </p:txBody>
        </p:sp>
      </p:grpSp>
      <p:grpSp>
        <p:nvGrpSpPr>
          <p:cNvPr id="33" name="Group 32">
            <a:extLst>
              <a:ext uri="{FF2B5EF4-FFF2-40B4-BE49-F238E27FC236}">
                <a16:creationId xmlns:a16="http://schemas.microsoft.com/office/drawing/2014/main" id="{C1F54339-5267-4E86-D98E-F58D9A9CE4E4}"/>
              </a:ext>
            </a:extLst>
          </p:cNvPr>
          <p:cNvGrpSpPr/>
          <p:nvPr/>
        </p:nvGrpSpPr>
        <p:grpSpPr>
          <a:xfrm>
            <a:off x="3056318" y="4100400"/>
            <a:ext cx="1051207" cy="842840"/>
            <a:chOff x="6084663" y="2835690"/>
            <a:chExt cx="744598" cy="597006"/>
          </a:xfrm>
        </p:grpSpPr>
        <p:sp>
          <p:nvSpPr>
            <p:cNvPr id="34" name="Oval 33">
              <a:extLst>
                <a:ext uri="{FF2B5EF4-FFF2-40B4-BE49-F238E27FC236}">
                  <a16:creationId xmlns:a16="http://schemas.microsoft.com/office/drawing/2014/main" id="{27323DB2-1771-9ED5-C233-C65283BA77FD}"/>
                </a:ext>
              </a:extLst>
            </p:cNvPr>
            <p:cNvSpPr/>
            <p:nvPr/>
          </p:nvSpPr>
          <p:spPr>
            <a:xfrm>
              <a:off x="6158459" y="2835690"/>
              <a:ext cx="597006" cy="597006"/>
            </a:xfrm>
            <a:prstGeom prst="ellipse">
              <a:avLst/>
            </a:prstGeom>
            <a:solidFill>
              <a:srgbClr val="6988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D2E8FD"/>
                </a:solidFill>
                <a:effectLst/>
                <a:uLnTx/>
                <a:uFillTx/>
                <a:latin typeface="Calibri" panose="020F0502020204030204"/>
                <a:ea typeface="+mn-ea"/>
                <a:cs typeface="+mn-cs"/>
              </a:endParaRPr>
            </a:p>
          </p:txBody>
        </p:sp>
        <p:sp>
          <p:nvSpPr>
            <p:cNvPr id="35" name="TextBox 34">
              <a:extLst>
                <a:ext uri="{FF2B5EF4-FFF2-40B4-BE49-F238E27FC236}">
                  <a16:creationId xmlns:a16="http://schemas.microsoft.com/office/drawing/2014/main" id="{3C29D29F-C3E1-6382-B67C-BB487FAA9569}"/>
                </a:ext>
              </a:extLst>
            </p:cNvPr>
            <p:cNvSpPr txBox="1"/>
            <p:nvPr/>
          </p:nvSpPr>
          <p:spPr>
            <a:xfrm>
              <a:off x="6084663" y="2948886"/>
              <a:ext cx="744598" cy="37061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800" b="0" i="0" u="none" strike="noStrike" kern="1200" cap="none" spc="0" normalizeH="0" baseline="0" noProof="0" dirty="0">
                  <a:ln>
                    <a:noFill/>
                  </a:ln>
                  <a:solidFill>
                    <a:srgbClr val="F7F7F7"/>
                  </a:solidFill>
                  <a:effectLst/>
                  <a:uLnTx/>
                  <a:uFillTx/>
                  <a:latin typeface="Arial" panose="020B0604020202020204" pitchFamily="34" charset="0"/>
                  <a:ea typeface="+mn-ea"/>
                  <a:cs typeface="Arial" panose="020B0604020202020204" pitchFamily="34" charset="0"/>
                </a:rPr>
                <a:t>04</a:t>
              </a:r>
              <a:endParaRPr kumimoji="0" lang="en-US" sz="2000" b="0" i="0" u="none" strike="noStrike" kern="1200" cap="none" spc="0" normalizeH="0" baseline="0" noProof="0" dirty="0">
                <a:ln>
                  <a:noFill/>
                </a:ln>
                <a:solidFill>
                  <a:srgbClr val="F7F7F7"/>
                </a:solidFill>
                <a:effectLst/>
                <a:uLnTx/>
                <a:uFillTx/>
                <a:latin typeface="Arial" panose="020B0604020202020204" pitchFamily="34" charset="0"/>
                <a:ea typeface="+mn-ea"/>
                <a:cs typeface="Arial" panose="020B0604020202020204" pitchFamily="34" charset="0"/>
              </a:endParaRPr>
            </a:p>
          </p:txBody>
        </p:sp>
      </p:grpSp>
      <p:grpSp>
        <p:nvGrpSpPr>
          <p:cNvPr id="39" name="Group 38">
            <a:extLst>
              <a:ext uri="{FF2B5EF4-FFF2-40B4-BE49-F238E27FC236}">
                <a16:creationId xmlns:a16="http://schemas.microsoft.com/office/drawing/2014/main" id="{44C8969A-4768-3076-88A9-AD368F1454F2}"/>
              </a:ext>
            </a:extLst>
          </p:cNvPr>
          <p:cNvGrpSpPr/>
          <p:nvPr/>
        </p:nvGrpSpPr>
        <p:grpSpPr>
          <a:xfrm>
            <a:off x="3056318" y="5280309"/>
            <a:ext cx="1051207" cy="842840"/>
            <a:chOff x="6084663" y="2835690"/>
            <a:chExt cx="744598" cy="597006"/>
          </a:xfrm>
        </p:grpSpPr>
        <p:sp>
          <p:nvSpPr>
            <p:cNvPr id="40" name="Oval 39">
              <a:extLst>
                <a:ext uri="{FF2B5EF4-FFF2-40B4-BE49-F238E27FC236}">
                  <a16:creationId xmlns:a16="http://schemas.microsoft.com/office/drawing/2014/main" id="{ADA7274C-7D79-23C1-1A4D-2422A4215958}"/>
                </a:ext>
              </a:extLst>
            </p:cNvPr>
            <p:cNvSpPr/>
            <p:nvPr/>
          </p:nvSpPr>
          <p:spPr>
            <a:xfrm>
              <a:off x="6158459" y="2835690"/>
              <a:ext cx="597006" cy="597006"/>
            </a:xfrm>
            <a:prstGeom prst="ellipse">
              <a:avLst/>
            </a:prstGeom>
            <a:solidFill>
              <a:srgbClr val="D7DF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D2E8FD"/>
                </a:solidFill>
                <a:effectLst/>
                <a:uLnTx/>
                <a:uFillTx/>
                <a:latin typeface="Calibri" panose="020F0502020204030204"/>
                <a:ea typeface="+mn-ea"/>
                <a:cs typeface="+mn-cs"/>
              </a:endParaRPr>
            </a:p>
          </p:txBody>
        </p:sp>
        <p:sp>
          <p:nvSpPr>
            <p:cNvPr id="41" name="TextBox 40">
              <a:extLst>
                <a:ext uri="{FF2B5EF4-FFF2-40B4-BE49-F238E27FC236}">
                  <a16:creationId xmlns:a16="http://schemas.microsoft.com/office/drawing/2014/main" id="{4A99724F-C50C-F36D-A63D-4F4F39F5C464}"/>
                </a:ext>
              </a:extLst>
            </p:cNvPr>
            <p:cNvSpPr txBox="1"/>
            <p:nvPr/>
          </p:nvSpPr>
          <p:spPr>
            <a:xfrm>
              <a:off x="6084663" y="2948886"/>
              <a:ext cx="744598" cy="37061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800" b="0" i="0" u="none" strike="noStrike" kern="1200" cap="none" spc="0" normalizeH="0" baseline="0" noProof="0" dirty="0">
                  <a:ln>
                    <a:noFill/>
                  </a:ln>
                  <a:solidFill>
                    <a:srgbClr val="F7F7F7"/>
                  </a:solidFill>
                  <a:effectLst/>
                  <a:uLnTx/>
                  <a:uFillTx/>
                  <a:latin typeface="Arial" panose="020B0604020202020204" pitchFamily="34" charset="0"/>
                  <a:ea typeface="+mn-ea"/>
                  <a:cs typeface="Arial" panose="020B0604020202020204" pitchFamily="34" charset="0"/>
                </a:rPr>
                <a:t>05</a:t>
              </a:r>
              <a:endParaRPr kumimoji="0" lang="en-US" sz="2000" b="0" i="0" u="none" strike="noStrike" kern="1200" cap="none" spc="0" normalizeH="0" baseline="0" noProof="0" dirty="0">
                <a:ln>
                  <a:noFill/>
                </a:ln>
                <a:solidFill>
                  <a:srgbClr val="F7F7F7"/>
                </a:solidFill>
                <a:effectLst/>
                <a:uLnTx/>
                <a:uFillTx/>
                <a:latin typeface="Arial" panose="020B0604020202020204" pitchFamily="34" charset="0"/>
                <a:ea typeface="+mn-ea"/>
                <a:cs typeface="Arial" panose="020B0604020202020204" pitchFamily="34" charset="0"/>
              </a:endParaRPr>
            </a:p>
          </p:txBody>
        </p:sp>
      </p:grpSp>
      <p:sp>
        <p:nvSpPr>
          <p:cNvPr id="42" name="TextBox 41">
            <a:extLst>
              <a:ext uri="{FF2B5EF4-FFF2-40B4-BE49-F238E27FC236}">
                <a16:creationId xmlns:a16="http://schemas.microsoft.com/office/drawing/2014/main" id="{50B94D6C-F74A-E828-4254-5ECE58A09EB9}"/>
              </a:ext>
            </a:extLst>
          </p:cNvPr>
          <p:cNvSpPr txBox="1"/>
          <p:nvPr/>
        </p:nvSpPr>
        <p:spPr>
          <a:xfrm>
            <a:off x="4501697" y="2957191"/>
            <a:ext cx="4000538"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4400" b="1" i="0" u="none" strike="noStrike" kern="1200" cap="none" spc="0" normalizeH="0" baseline="0" noProof="0" dirty="0">
                <a:ln>
                  <a:noFill/>
                </a:ln>
                <a:solidFill>
                  <a:srgbClr val="CCCCCC"/>
                </a:solidFill>
                <a:effectLst/>
                <a:uLnTx/>
                <a:uFillTx/>
                <a:latin typeface="Garamond" panose="02020404030301010803" pitchFamily="18" charset="0"/>
                <a:ea typeface="+mn-ea"/>
                <a:cs typeface="Arial"/>
              </a:rPr>
              <a:t>Results</a:t>
            </a:r>
          </a:p>
        </p:txBody>
      </p:sp>
      <p:sp>
        <p:nvSpPr>
          <p:cNvPr id="43" name="TextBox 42">
            <a:extLst>
              <a:ext uri="{FF2B5EF4-FFF2-40B4-BE49-F238E27FC236}">
                <a16:creationId xmlns:a16="http://schemas.microsoft.com/office/drawing/2014/main" id="{E0E1D96F-7ECE-2DD5-46DC-4001FF46C434}"/>
              </a:ext>
            </a:extLst>
          </p:cNvPr>
          <p:cNvSpPr txBox="1"/>
          <p:nvPr/>
        </p:nvSpPr>
        <p:spPr>
          <a:xfrm>
            <a:off x="4501697" y="1740582"/>
            <a:ext cx="4000538"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4400" b="1" i="0" u="none" strike="noStrike" kern="1200" cap="none" spc="0" normalizeH="0" baseline="0" noProof="0" dirty="0">
                <a:ln>
                  <a:noFill/>
                </a:ln>
                <a:solidFill>
                  <a:srgbClr val="CCCCCC"/>
                </a:solidFill>
                <a:effectLst/>
                <a:uLnTx/>
                <a:uFillTx/>
                <a:latin typeface="Garamond" panose="02020404030301010803" pitchFamily="18" charset="0"/>
                <a:ea typeface="+mn-ea"/>
                <a:cs typeface="Arial"/>
              </a:rPr>
              <a:t>Tuning</a:t>
            </a:r>
          </a:p>
        </p:txBody>
      </p:sp>
      <p:sp>
        <p:nvSpPr>
          <p:cNvPr id="44" name="TextBox 43">
            <a:extLst>
              <a:ext uri="{FF2B5EF4-FFF2-40B4-BE49-F238E27FC236}">
                <a16:creationId xmlns:a16="http://schemas.microsoft.com/office/drawing/2014/main" id="{35D43C0F-CA5D-D831-8DDA-CBB00C0D3833}"/>
              </a:ext>
            </a:extLst>
          </p:cNvPr>
          <p:cNvSpPr txBox="1"/>
          <p:nvPr/>
        </p:nvSpPr>
        <p:spPr>
          <a:xfrm>
            <a:off x="4501697" y="4173800"/>
            <a:ext cx="4000538"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4400" b="1" i="0" u="none" strike="noStrike" kern="1200" cap="none" spc="0" normalizeH="0" baseline="0" noProof="0" dirty="0">
                <a:ln>
                  <a:noFill/>
                </a:ln>
                <a:solidFill>
                  <a:srgbClr val="323232"/>
                </a:solidFill>
                <a:effectLst/>
                <a:uLnTx/>
                <a:uFillTx/>
                <a:latin typeface="Garamond" panose="02020404030301010803" pitchFamily="18" charset="0"/>
                <a:ea typeface="+mn-ea"/>
                <a:cs typeface="Arial"/>
              </a:rPr>
              <a:t>Conclusion</a:t>
            </a:r>
          </a:p>
        </p:txBody>
      </p:sp>
      <p:sp>
        <p:nvSpPr>
          <p:cNvPr id="45" name="TextBox 44">
            <a:extLst>
              <a:ext uri="{FF2B5EF4-FFF2-40B4-BE49-F238E27FC236}">
                <a16:creationId xmlns:a16="http://schemas.microsoft.com/office/drawing/2014/main" id="{C55F82BD-7F9F-90B7-DF53-A5D1E40BD072}"/>
              </a:ext>
            </a:extLst>
          </p:cNvPr>
          <p:cNvSpPr txBox="1"/>
          <p:nvPr/>
        </p:nvSpPr>
        <p:spPr>
          <a:xfrm>
            <a:off x="4501697" y="5317006"/>
            <a:ext cx="4000538"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4400" b="1" i="0" u="none" strike="noStrike" kern="1200" cap="none" spc="0" normalizeH="0" baseline="0" noProof="0" dirty="0">
                <a:ln>
                  <a:noFill/>
                </a:ln>
                <a:solidFill>
                  <a:srgbClr val="323232">
                    <a:lumMod val="25000"/>
                    <a:lumOff val="75000"/>
                  </a:srgbClr>
                </a:solidFill>
                <a:effectLst/>
                <a:uLnTx/>
                <a:uFillTx/>
                <a:latin typeface="Garamond" panose="02020404030301010803" pitchFamily="18" charset="0"/>
                <a:ea typeface="+mn-ea"/>
                <a:cs typeface="Arial"/>
              </a:rPr>
              <a:t>Future</a:t>
            </a:r>
            <a:r>
              <a:rPr kumimoji="0" lang="en-CA" sz="4400" b="1" i="0" u="none" strike="noStrike" kern="1200" cap="none" spc="0" normalizeH="0" baseline="0" noProof="0" dirty="0">
                <a:ln>
                  <a:noFill/>
                </a:ln>
                <a:solidFill>
                  <a:srgbClr val="000000"/>
                </a:solidFill>
                <a:effectLst/>
                <a:uLnTx/>
                <a:uFillTx/>
                <a:latin typeface="Garamond" panose="02020404030301010803" pitchFamily="18" charset="0"/>
                <a:ea typeface="+mn-ea"/>
                <a:cs typeface="Arial"/>
              </a:rPr>
              <a:t> </a:t>
            </a:r>
            <a:r>
              <a:rPr kumimoji="0" lang="en-CA" sz="4400" b="1" i="0" u="none" strike="noStrike" kern="1200" cap="none" spc="0" normalizeH="0" baseline="0" noProof="0" dirty="0">
                <a:ln>
                  <a:noFill/>
                </a:ln>
                <a:solidFill>
                  <a:srgbClr val="323232">
                    <a:lumMod val="25000"/>
                    <a:lumOff val="75000"/>
                  </a:srgbClr>
                </a:solidFill>
                <a:effectLst/>
                <a:uLnTx/>
                <a:uFillTx/>
                <a:latin typeface="Garamond" panose="02020404030301010803" pitchFamily="18" charset="0"/>
                <a:ea typeface="+mn-ea"/>
                <a:cs typeface="Arial"/>
              </a:rPr>
              <a:t>works</a:t>
            </a:r>
          </a:p>
        </p:txBody>
      </p:sp>
    </p:spTree>
    <p:extLst>
      <p:ext uri="{BB962C8B-B14F-4D97-AF65-F5344CB8AC3E}">
        <p14:creationId xmlns:p14="http://schemas.microsoft.com/office/powerpoint/2010/main" val="23030077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Rounded Corners 5">
            <a:extLst>
              <a:ext uri="{FF2B5EF4-FFF2-40B4-BE49-F238E27FC236}">
                <a16:creationId xmlns:a16="http://schemas.microsoft.com/office/drawing/2014/main" id="{27A60C48-0FD7-B592-19AF-68F847F80E28}"/>
              </a:ext>
            </a:extLst>
          </p:cNvPr>
          <p:cNvSpPr/>
          <p:nvPr/>
        </p:nvSpPr>
        <p:spPr>
          <a:xfrm>
            <a:off x="2099328" y="2166057"/>
            <a:ext cx="9264054" cy="1709843"/>
          </a:xfrm>
          <a:prstGeom prst="roundRect">
            <a:avLst>
              <a:gd name="adj" fmla="val 15741"/>
            </a:avLst>
          </a:prstGeom>
          <a:solidFill>
            <a:srgbClr val="FFFFFF"/>
          </a:solidFill>
          <a:ln w="12700" cap="flat" cmpd="sng" algn="ctr">
            <a:noFill/>
            <a:prstDash val="solid"/>
            <a:miter lim="800000"/>
          </a:ln>
          <a:effectLst>
            <a:outerShdw blurRad="533400" dist="88900" dir="5400000" sx="94000" sy="94000" algn="t" rotWithShape="0">
              <a:srgbClr val="221B43">
                <a:alpha val="4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panose="020B0604020202020204" pitchFamily="34" charset="0"/>
              <a:ea typeface="+mn-ea"/>
              <a:cs typeface="+mn-cs"/>
            </a:endParaRPr>
          </a:p>
        </p:txBody>
      </p:sp>
      <p:grpSp>
        <p:nvGrpSpPr>
          <p:cNvPr id="5" name="Group 4">
            <a:extLst>
              <a:ext uri="{FF2B5EF4-FFF2-40B4-BE49-F238E27FC236}">
                <a16:creationId xmlns:a16="http://schemas.microsoft.com/office/drawing/2014/main" id="{0F48670E-DBB6-E8DE-0893-00A16F1D5ACA}"/>
              </a:ext>
            </a:extLst>
          </p:cNvPr>
          <p:cNvGrpSpPr/>
          <p:nvPr/>
        </p:nvGrpSpPr>
        <p:grpSpPr>
          <a:xfrm>
            <a:off x="405082" y="4482453"/>
            <a:ext cx="1496368" cy="1496368"/>
            <a:chOff x="1216572" y="1977390"/>
            <a:chExt cx="1451610" cy="1451610"/>
          </a:xfrm>
        </p:grpSpPr>
        <p:sp>
          <p:nvSpPr>
            <p:cNvPr id="6" name="Freeform: Shape 41">
              <a:extLst>
                <a:ext uri="{FF2B5EF4-FFF2-40B4-BE49-F238E27FC236}">
                  <a16:creationId xmlns:a16="http://schemas.microsoft.com/office/drawing/2014/main" id="{FCA7E1E9-2599-53B4-0D10-F3B624448E56}"/>
                </a:ext>
              </a:extLst>
            </p:cNvPr>
            <p:cNvSpPr/>
            <p:nvPr/>
          </p:nvSpPr>
          <p:spPr>
            <a:xfrm>
              <a:off x="1523276" y="2284094"/>
              <a:ext cx="1144906" cy="1144906"/>
            </a:xfrm>
            <a:custGeom>
              <a:avLst/>
              <a:gdLst>
                <a:gd name="connsiteX0" fmla="*/ 977265 w 977264"/>
                <a:gd name="connsiteY0" fmla="*/ 488633 h 977264"/>
                <a:gd name="connsiteX1" fmla="*/ 488633 w 977264"/>
                <a:gd name="connsiteY1" fmla="*/ 977265 h 977264"/>
                <a:gd name="connsiteX2" fmla="*/ 398145 w 977264"/>
                <a:gd name="connsiteY2" fmla="*/ 968693 h 977264"/>
                <a:gd name="connsiteX3" fmla="*/ 152400 w 977264"/>
                <a:gd name="connsiteY3" fmla="*/ 843915 h 977264"/>
                <a:gd name="connsiteX4" fmla="*/ 132398 w 977264"/>
                <a:gd name="connsiteY4" fmla="*/ 823913 h 977264"/>
                <a:gd name="connsiteX5" fmla="*/ 0 w 977264"/>
                <a:gd name="connsiteY5" fmla="*/ 488633 h 977264"/>
                <a:gd name="connsiteX6" fmla="*/ 488633 w 977264"/>
                <a:gd name="connsiteY6" fmla="*/ 0 h 977264"/>
                <a:gd name="connsiteX7" fmla="*/ 818198 w 977264"/>
                <a:gd name="connsiteY7" fmla="*/ 127635 h 977264"/>
                <a:gd name="connsiteX8" fmla="*/ 851535 w 977264"/>
                <a:gd name="connsiteY8" fmla="*/ 160973 h 977264"/>
                <a:gd name="connsiteX9" fmla="*/ 969645 w 977264"/>
                <a:gd name="connsiteY9" fmla="*/ 399098 h 977264"/>
                <a:gd name="connsiteX10" fmla="*/ 977265 w 977264"/>
                <a:gd name="connsiteY10" fmla="*/ 488633 h 977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77264" h="977264">
                  <a:moveTo>
                    <a:pt x="977265" y="488633"/>
                  </a:moveTo>
                  <a:cubicBezTo>
                    <a:pt x="977265" y="758190"/>
                    <a:pt x="758190" y="977265"/>
                    <a:pt x="488633" y="977265"/>
                  </a:cubicBezTo>
                  <a:cubicBezTo>
                    <a:pt x="458153" y="977265"/>
                    <a:pt x="427673" y="974408"/>
                    <a:pt x="398145" y="968693"/>
                  </a:cubicBezTo>
                  <a:cubicBezTo>
                    <a:pt x="303848" y="951548"/>
                    <a:pt x="219075" y="906780"/>
                    <a:pt x="152400" y="843915"/>
                  </a:cubicBezTo>
                  <a:lnTo>
                    <a:pt x="132398" y="823913"/>
                  </a:lnTo>
                  <a:cubicBezTo>
                    <a:pt x="50483" y="736283"/>
                    <a:pt x="0" y="618173"/>
                    <a:pt x="0" y="488633"/>
                  </a:cubicBezTo>
                  <a:cubicBezTo>
                    <a:pt x="0" y="219075"/>
                    <a:pt x="219075" y="0"/>
                    <a:pt x="488633" y="0"/>
                  </a:cubicBezTo>
                  <a:cubicBezTo>
                    <a:pt x="615315" y="0"/>
                    <a:pt x="730568" y="48578"/>
                    <a:pt x="818198" y="127635"/>
                  </a:cubicBezTo>
                  <a:lnTo>
                    <a:pt x="851535" y="160973"/>
                  </a:lnTo>
                  <a:cubicBezTo>
                    <a:pt x="910590" y="226695"/>
                    <a:pt x="952500" y="308610"/>
                    <a:pt x="969645" y="399098"/>
                  </a:cubicBezTo>
                  <a:cubicBezTo>
                    <a:pt x="974408" y="427673"/>
                    <a:pt x="977265" y="458153"/>
                    <a:pt x="977265" y="488633"/>
                  </a:cubicBezTo>
                  <a:close/>
                </a:path>
              </a:pathLst>
            </a:custGeom>
            <a:solidFill>
              <a:schemeClr val="accent1">
                <a:alpha val="0"/>
              </a:schemeClr>
            </a:solidFill>
            <a:ln w="12700" cap="rnd">
              <a:solidFill>
                <a:schemeClr val="bg1">
                  <a:lumMod val="65000"/>
                </a:schemeClr>
              </a:solidFill>
              <a:prstDash val="dash"/>
              <a:miter/>
            </a:ln>
          </p:spPr>
          <p:txBody>
            <a:bodyPr rtlCol="0" anchor="ctr"/>
            <a:lstStyle/>
            <a:p>
              <a:endParaRPr lang="en-US" dirty="0"/>
            </a:p>
          </p:txBody>
        </p:sp>
        <p:sp>
          <p:nvSpPr>
            <p:cNvPr id="7" name="Freeform: Shape 42">
              <a:extLst>
                <a:ext uri="{FF2B5EF4-FFF2-40B4-BE49-F238E27FC236}">
                  <a16:creationId xmlns:a16="http://schemas.microsoft.com/office/drawing/2014/main" id="{1A460063-D840-7869-34EA-C3DFB5DFD4C6}"/>
                </a:ext>
              </a:extLst>
            </p:cNvPr>
            <p:cNvSpPr/>
            <p:nvPr/>
          </p:nvSpPr>
          <p:spPr>
            <a:xfrm>
              <a:off x="1369924" y="2137409"/>
              <a:ext cx="1214437" cy="1207770"/>
            </a:xfrm>
            <a:custGeom>
              <a:avLst/>
              <a:gdLst>
                <a:gd name="connsiteX0" fmla="*/ 1214438 w 1214437"/>
                <a:gd name="connsiteY0" fmla="*/ 719138 h 1207770"/>
                <a:gd name="connsiteX1" fmla="*/ 725805 w 1214437"/>
                <a:gd name="connsiteY1" fmla="*/ 1207770 h 1207770"/>
                <a:gd name="connsiteX2" fmla="*/ 371475 w 1214437"/>
                <a:gd name="connsiteY2" fmla="*/ 1055370 h 1207770"/>
                <a:gd name="connsiteX3" fmla="*/ 0 w 1214437"/>
                <a:gd name="connsiteY3" fmla="*/ 683895 h 1207770"/>
                <a:gd name="connsiteX4" fmla="*/ 245745 w 1214437"/>
                <a:gd name="connsiteY4" fmla="*/ 808673 h 1207770"/>
                <a:gd name="connsiteX5" fmla="*/ 336233 w 1214437"/>
                <a:gd name="connsiteY5" fmla="*/ 817245 h 1207770"/>
                <a:gd name="connsiteX6" fmla="*/ 824865 w 1214437"/>
                <a:gd name="connsiteY6" fmla="*/ 328613 h 1207770"/>
                <a:gd name="connsiteX7" fmla="*/ 816293 w 1214437"/>
                <a:gd name="connsiteY7" fmla="*/ 238125 h 1207770"/>
                <a:gd name="connsiteX8" fmla="*/ 698183 w 1214437"/>
                <a:gd name="connsiteY8" fmla="*/ 0 h 1207770"/>
                <a:gd name="connsiteX9" fmla="*/ 1046798 w 1214437"/>
                <a:gd name="connsiteY9" fmla="*/ 350520 h 1207770"/>
                <a:gd name="connsiteX10" fmla="*/ 1214438 w 1214437"/>
                <a:gd name="connsiteY10" fmla="*/ 719138 h 1207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4437" h="1207770">
                  <a:moveTo>
                    <a:pt x="1214438" y="719138"/>
                  </a:moveTo>
                  <a:cubicBezTo>
                    <a:pt x="1214438" y="988695"/>
                    <a:pt x="995363" y="1207770"/>
                    <a:pt x="725805" y="1207770"/>
                  </a:cubicBezTo>
                  <a:cubicBezTo>
                    <a:pt x="585788" y="1207770"/>
                    <a:pt x="460058" y="1148715"/>
                    <a:pt x="371475" y="1055370"/>
                  </a:cubicBezTo>
                  <a:lnTo>
                    <a:pt x="0" y="683895"/>
                  </a:lnTo>
                  <a:cubicBezTo>
                    <a:pt x="66675" y="746760"/>
                    <a:pt x="151448" y="791528"/>
                    <a:pt x="245745" y="808673"/>
                  </a:cubicBezTo>
                  <a:cubicBezTo>
                    <a:pt x="275273" y="814388"/>
                    <a:pt x="304800" y="817245"/>
                    <a:pt x="336233" y="817245"/>
                  </a:cubicBezTo>
                  <a:cubicBezTo>
                    <a:pt x="605790" y="817245"/>
                    <a:pt x="824865" y="598170"/>
                    <a:pt x="824865" y="328613"/>
                  </a:cubicBezTo>
                  <a:cubicBezTo>
                    <a:pt x="824865" y="298133"/>
                    <a:pt x="822008" y="267653"/>
                    <a:pt x="816293" y="238125"/>
                  </a:cubicBezTo>
                  <a:cubicBezTo>
                    <a:pt x="799148" y="147638"/>
                    <a:pt x="757238" y="65723"/>
                    <a:pt x="698183" y="0"/>
                  </a:cubicBezTo>
                  <a:lnTo>
                    <a:pt x="1046798" y="350520"/>
                  </a:lnTo>
                  <a:cubicBezTo>
                    <a:pt x="1149668" y="440055"/>
                    <a:pt x="1214438" y="572453"/>
                    <a:pt x="1214438" y="719138"/>
                  </a:cubicBezTo>
                  <a:close/>
                </a:path>
              </a:pathLst>
            </a:custGeom>
            <a:gradFill flip="none" rotWithShape="1">
              <a:gsLst>
                <a:gs pos="32000">
                  <a:schemeClr val="accent2">
                    <a:lumMod val="75000"/>
                  </a:schemeClr>
                </a:gs>
                <a:gs pos="75000">
                  <a:schemeClr val="accent2"/>
                </a:gs>
              </a:gsLst>
              <a:lin ang="17400000" scaled="0"/>
              <a:tileRect/>
            </a:gradFill>
            <a:ln w="9525" cap="flat">
              <a:noFill/>
              <a:prstDash val="solid"/>
              <a:miter/>
            </a:ln>
            <a:effectLst>
              <a:outerShdw blurRad="673100" dist="254000" dir="8100000" algn="tr" rotWithShape="0">
                <a:prstClr val="black">
                  <a:alpha val="26000"/>
                </a:prstClr>
              </a:outerShdw>
            </a:effectLst>
          </p:spPr>
          <p:txBody>
            <a:bodyPr rtlCol="0" anchor="ctr"/>
            <a:lstStyle/>
            <a:p>
              <a:endParaRPr lang="en-US" dirty="0"/>
            </a:p>
          </p:txBody>
        </p:sp>
        <p:sp>
          <p:nvSpPr>
            <p:cNvPr id="8" name="Freeform: Shape 43">
              <a:extLst>
                <a:ext uri="{FF2B5EF4-FFF2-40B4-BE49-F238E27FC236}">
                  <a16:creationId xmlns:a16="http://schemas.microsoft.com/office/drawing/2014/main" id="{E5DA8A48-FBF3-3B6A-9672-925DB0D3EF66}"/>
                </a:ext>
              </a:extLst>
            </p:cNvPr>
            <p:cNvSpPr/>
            <p:nvPr/>
          </p:nvSpPr>
          <p:spPr>
            <a:xfrm>
              <a:off x="1216572" y="1977390"/>
              <a:ext cx="977264" cy="977264"/>
            </a:xfrm>
            <a:custGeom>
              <a:avLst/>
              <a:gdLst>
                <a:gd name="connsiteX0" fmla="*/ 977265 w 977264"/>
                <a:gd name="connsiteY0" fmla="*/ 488633 h 977264"/>
                <a:gd name="connsiteX1" fmla="*/ 488633 w 977264"/>
                <a:gd name="connsiteY1" fmla="*/ 977265 h 977264"/>
                <a:gd name="connsiteX2" fmla="*/ 398145 w 977264"/>
                <a:gd name="connsiteY2" fmla="*/ 968693 h 977264"/>
                <a:gd name="connsiteX3" fmla="*/ 152400 w 977264"/>
                <a:gd name="connsiteY3" fmla="*/ 843915 h 977264"/>
                <a:gd name="connsiteX4" fmla="*/ 132398 w 977264"/>
                <a:gd name="connsiteY4" fmla="*/ 823913 h 977264"/>
                <a:gd name="connsiteX5" fmla="*/ 0 w 977264"/>
                <a:gd name="connsiteY5" fmla="*/ 488633 h 977264"/>
                <a:gd name="connsiteX6" fmla="*/ 488633 w 977264"/>
                <a:gd name="connsiteY6" fmla="*/ 0 h 977264"/>
                <a:gd name="connsiteX7" fmla="*/ 818198 w 977264"/>
                <a:gd name="connsiteY7" fmla="*/ 127635 h 977264"/>
                <a:gd name="connsiteX8" fmla="*/ 851535 w 977264"/>
                <a:gd name="connsiteY8" fmla="*/ 160973 h 977264"/>
                <a:gd name="connsiteX9" fmla="*/ 969645 w 977264"/>
                <a:gd name="connsiteY9" fmla="*/ 399098 h 977264"/>
                <a:gd name="connsiteX10" fmla="*/ 977265 w 977264"/>
                <a:gd name="connsiteY10" fmla="*/ 488633 h 977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77264" h="977264">
                  <a:moveTo>
                    <a:pt x="977265" y="488633"/>
                  </a:moveTo>
                  <a:cubicBezTo>
                    <a:pt x="977265" y="758190"/>
                    <a:pt x="758190" y="977265"/>
                    <a:pt x="488633" y="977265"/>
                  </a:cubicBezTo>
                  <a:cubicBezTo>
                    <a:pt x="458153" y="977265"/>
                    <a:pt x="427673" y="974408"/>
                    <a:pt x="398145" y="968693"/>
                  </a:cubicBezTo>
                  <a:cubicBezTo>
                    <a:pt x="303848" y="951548"/>
                    <a:pt x="219075" y="906780"/>
                    <a:pt x="152400" y="843915"/>
                  </a:cubicBezTo>
                  <a:lnTo>
                    <a:pt x="132398" y="823913"/>
                  </a:lnTo>
                  <a:cubicBezTo>
                    <a:pt x="50483" y="736283"/>
                    <a:pt x="0" y="618173"/>
                    <a:pt x="0" y="488633"/>
                  </a:cubicBezTo>
                  <a:cubicBezTo>
                    <a:pt x="0" y="219075"/>
                    <a:pt x="219075" y="0"/>
                    <a:pt x="488633" y="0"/>
                  </a:cubicBezTo>
                  <a:cubicBezTo>
                    <a:pt x="615315" y="0"/>
                    <a:pt x="730568" y="48578"/>
                    <a:pt x="818198" y="127635"/>
                  </a:cubicBezTo>
                  <a:lnTo>
                    <a:pt x="851535" y="160973"/>
                  </a:lnTo>
                  <a:cubicBezTo>
                    <a:pt x="910590" y="226695"/>
                    <a:pt x="952500" y="308610"/>
                    <a:pt x="969645" y="399098"/>
                  </a:cubicBezTo>
                  <a:cubicBezTo>
                    <a:pt x="974408" y="427673"/>
                    <a:pt x="977265" y="458153"/>
                    <a:pt x="977265" y="488633"/>
                  </a:cubicBezTo>
                  <a:close/>
                </a:path>
              </a:pathLst>
            </a:custGeom>
            <a:solidFill>
              <a:schemeClr val="accent2"/>
            </a:solidFill>
            <a:ln w="9525" cap="flat">
              <a:noFill/>
              <a:prstDash val="solid"/>
              <a:miter/>
            </a:ln>
          </p:spPr>
          <p:txBody>
            <a:bodyPr rtlCol="0" anchor="ctr"/>
            <a:lstStyle/>
            <a:p>
              <a:endParaRPr lang="en-US" dirty="0"/>
            </a:p>
          </p:txBody>
        </p:sp>
      </p:grpSp>
      <p:sp>
        <p:nvSpPr>
          <p:cNvPr id="12" name="TextBox 11">
            <a:extLst>
              <a:ext uri="{FF2B5EF4-FFF2-40B4-BE49-F238E27FC236}">
                <a16:creationId xmlns:a16="http://schemas.microsoft.com/office/drawing/2014/main" id="{89C4F419-EBDE-29D4-C0BE-2AC96538A763}"/>
              </a:ext>
            </a:extLst>
          </p:cNvPr>
          <p:cNvSpPr txBox="1"/>
          <p:nvPr/>
        </p:nvSpPr>
        <p:spPr>
          <a:xfrm>
            <a:off x="376027" y="4693468"/>
            <a:ext cx="994132" cy="584775"/>
          </a:xfrm>
          <a:prstGeom prst="rect">
            <a:avLst/>
          </a:prstGeom>
          <a:noFill/>
        </p:spPr>
        <p:txBody>
          <a:bodyPr wrap="square" rtlCol="0">
            <a:spAutoFit/>
          </a:bodyPr>
          <a:lstStyle/>
          <a:p>
            <a:pPr algn="ctr"/>
            <a:r>
              <a:rPr lang="en-US" sz="3200" dirty="0">
                <a:solidFill>
                  <a:schemeClr val="bg1"/>
                </a:solidFill>
                <a:cs typeface="Arial" panose="020B0604020202020204" pitchFamily="34" charset="0"/>
              </a:rPr>
              <a:t>02</a:t>
            </a:r>
          </a:p>
        </p:txBody>
      </p:sp>
      <p:grpSp>
        <p:nvGrpSpPr>
          <p:cNvPr id="21" name="Group 20">
            <a:extLst>
              <a:ext uri="{FF2B5EF4-FFF2-40B4-BE49-F238E27FC236}">
                <a16:creationId xmlns:a16="http://schemas.microsoft.com/office/drawing/2014/main" id="{06639A5E-BEAE-567D-0F7A-D5DF6578E469}"/>
              </a:ext>
            </a:extLst>
          </p:cNvPr>
          <p:cNvGrpSpPr/>
          <p:nvPr/>
        </p:nvGrpSpPr>
        <p:grpSpPr>
          <a:xfrm>
            <a:off x="326952" y="2165331"/>
            <a:ext cx="1496368" cy="1496368"/>
            <a:chOff x="1216572" y="1977390"/>
            <a:chExt cx="1451610" cy="1451610"/>
          </a:xfrm>
        </p:grpSpPr>
        <p:sp>
          <p:nvSpPr>
            <p:cNvPr id="22" name="Freeform: Shape 88">
              <a:extLst>
                <a:ext uri="{FF2B5EF4-FFF2-40B4-BE49-F238E27FC236}">
                  <a16:creationId xmlns:a16="http://schemas.microsoft.com/office/drawing/2014/main" id="{B354E226-D7B6-AA90-2327-A615BA98F62C}"/>
                </a:ext>
              </a:extLst>
            </p:cNvPr>
            <p:cNvSpPr/>
            <p:nvPr/>
          </p:nvSpPr>
          <p:spPr>
            <a:xfrm>
              <a:off x="1523276" y="2284094"/>
              <a:ext cx="1144906" cy="1144906"/>
            </a:xfrm>
            <a:custGeom>
              <a:avLst/>
              <a:gdLst>
                <a:gd name="connsiteX0" fmla="*/ 977265 w 977264"/>
                <a:gd name="connsiteY0" fmla="*/ 488633 h 977264"/>
                <a:gd name="connsiteX1" fmla="*/ 488633 w 977264"/>
                <a:gd name="connsiteY1" fmla="*/ 977265 h 977264"/>
                <a:gd name="connsiteX2" fmla="*/ 398145 w 977264"/>
                <a:gd name="connsiteY2" fmla="*/ 968693 h 977264"/>
                <a:gd name="connsiteX3" fmla="*/ 152400 w 977264"/>
                <a:gd name="connsiteY3" fmla="*/ 843915 h 977264"/>
                <a:gd name="connsiteX4" fmla="*/ 132398 w 977264"/>
                <a:gd name="connsiteY4" fmla="*/ 823913 h 977264"/>
                <a:gd name="connsiteX5" fmla="*/ 0 w 977264"/>
                <a:gd name="connsiteY5" fmla="*/ 488633 h 977264"/>
                <a:gd name="connsiteX6" fmla="*/ 488633 w 977264"/>
                <a:gd name="connsiteY6" fmla="*/ 0 h 977264"/>
                <a:gd name="connsiteX7" fmla="*/ 818198 w 977264"/>
                <a:gd name="connsiteY7" fmla="*/ 127635 h 977264"/>
                <a:gd name="connsiteX8" fmla="*/ 851535 w 977264"/>
                <a:gd name="connsiteY8" fmla="*/ 160973 h 977264"/>
                <a:gd name="connsiteX9" fmla="*/ 969645 w 977264"/>
                <a:gd name="connsiteY9" fmla="*/ 399098 h 977264"/>
                <a:gd name="connsiteX10" fmla="*/ 977265 w 977264"/>
                <a:gd name="connsiteY10" fmla="*/ 488633 h 977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77264" h="977264">
                  <a:moveTo>
                    <a:pt x="977265" y="488633"/>
                  </a:moveTo>
                  <a:cubicBezTo>
                    <a:pt x="977265" y="758190"/>
                    <a:pt x="758190" y="977265"/>
                    <a:pt x="488633" y="977265"/>
                  </a:cubicBezTo>
                  <a:cubicBezTo>
                    <a:pt x="458153" y="977265"/>
                    <a:pt x="427673" y="974408"/>
                    <a:pt x="398145" y="968693"/>
                  </a:cubicBezTo>
                  <a:cubicBezTo>
                    <a:pt x="303848" y="951548"/>
                    <a:pt x="219075" y="906780"/>
                    <a:pt x="152400" y="843915"/>
                  </a:cubicBezTo>
                  <a:lnTo>
                    <a:pt x="132398" y="823913"/>
                  </a:lnTo>
                  <a:cubicBezTo>
                    <a:pt x="50483" y="736283"/>
                    <a:pt x="0" y="618173"/>
                    <a:pt x="0" y="488633"/>
                  </a:cubicBezTo>
                  <a:cubicBezTo>
                    <a:pt x="0" y="219075"/>
                    <a:pt x="219075" y="0"/>
                    <a:pt x="488633" y="0"/>
                  </a:cubicBezTo>
                  <a:cubicBezTo>
                    <a:pt x="615315" y="0"/>
                    <a:pt x="730568" y="48578"/>
                    <a:pt x="818198" y="127635"/>
                  </a:cubicBezTo>
                  <a:lnTo>
                    <a:pt x="851535" y="160973"/>
                  </a:lnTo>
                  <a:cubicBezTo>
                    <a:pt x="910590" y="226695"/>
                    <a:pt x="952500" y="308610"/>
                    <a:pt x="969645" y="399098"/>
                  </a:cubicBezTo>
                  <a:cubicBezTo>
                    <a:pt x="974408" y="427673"/>
                    <a:pt x="977265" y="458153"/>
                    <a:pt x="977265" y="488633"/>
                  </a:cubicBezTo>
                  <a:close/>
                </a:path>
              </a:pathLst>
            </a:custGeom>
            <a:solidFill>
              <a:schemeClr val="accent1">
                <a:alpha val="0"/>
              </a:schemeClr>
            </a:solidFill>
            <a:ln w="12700" cap="rnd">
              <a:solidFill>
                <a:schemeClr val="bg1">
                  <a:lumMod val="65000"/>
                </a:schemeClr>
              </a:solidFill>
              <a:prstDash val="dash"/>
              <a:miter/>
            </a:ln>
          </p:spPr>
          <p:txBody>
            <a:bodyPr rtlCol="0" anchor="ctr"/>
            <a:lstStyle/>
            <a:p>
              <a:endParaRPr lang="en-US" dirty="0"/>
            </a:p>
          </p:txBody>
        </p:sp>
        <p:sp>
          <p:nvSpPr>
            <p:cNvPr id="23" name="Freeform: Shape 89">
              <a:extLst>
                <a:ext uri="{FF2B5EF4-FFF2-40B4-BE49-F238E27FC236}">
                  <a16:creationId xmlns:a16="http://schemas.microsoft.com/office/drawing/2014/main" id="{46D675CC-6D32-036A-063A-4E12AA982DD6}"/>
                </a:ext>
              </a:extLst>
            </p:cNvPr>
            <p:cNvSpPr/>
            <p:nvPr/>
          </p:nvSpPr>
          <p:spPr>
            <a:xfrm>
              <a:off x="1369924" y="2137409"/>
              <a:ext cx="1214437" cy="1207770"/>
            </a:xfrm>
            <a:custGeom>
              <a:avLst/>
              <a:gdLst>
                <a:gd name="connsiteX0" fmla="*/ 1214438 w 1214437"/>
                <a:gd name="connsiteY0" fmla="*/ 719138 h 1207770"/>
                <a:gd name="connsiteX1" fmla="*/ 725805 w 1214437"/>
                <a:gd name="connsiteY1" fmla="*/ 1207770 h 1207770"/>
                <a:gd name="connsiteX2" fmla="*/ 371475 w 1214437"/>
                <a:gd name="connsiteY2" fmla="*/ 1055370 h 1207770"/>
                <a:gd name="connsiteX3" fmla="*/ 0 w 1214437"/>
                <a:gd name="connsiteY3" fmla="*/ 683895 h 1207770"/>
                <a:gd name="connsiteX4" fmla="*/ 245745 w 1214437"/>
                <a:gd name="connsiteY4" fmla="*/ 808673 h 1207770"/>
                <a:gd name="connsiteX5" fmla="*/ 336233 w 1214437"/>
                <a:gd name="connsiteY5" fmla="*/ 817245 h 1207770"/>
                <a:gd name="connsiteX6" fmla="*/ 824865 w 1214437"/>
                <a:gd name="connsiteY6" fmla="*/ 328613 h 1207770"/>
                <a:gd name="connsiteX7" fmla="*/ 816293 w 1214437"/>
                <a:gd name="connsiteY7" fmla="*/ 238125 h 1207770"/>
                <a:gd name="connsiteX8" fmla="*/ 698183 w 1214437"/>
                <a:gd name="connsiteY8" fmla="*/ 0 h 1207770"/>
                <a:gd name="connsiteX9" fmla="*/ 1046798 w 1214437"/>
                <a:gd name="connsiteY9" fmla="*/ 350520 h 1207770"/>
                <a:gd name="connsiteX10" fmla="*/ 1214438 w 1214437"/>
                <a:gd name="connsiteY10" fmla="*/ 719138 h 1207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4437" h="1207770">
                  <a:moveTo>
                    <a:pt x="1214438" y="719138"/>
                  </a:moveTo>
                  <a:cubicBezTo>
                    <a:pt x="1214438" y="988695"/>
                    <a:pt x="995363" y="1207770"/>
                    <a:pt x="725805" y="1207770"/>
                  </a:cubicBezTo>
                  <a:cubicBezTo>
                    <a:pt x="585788" y="1207770"/>
                    <a:pt x="460058" y="1148715"/>
                    <a:pt x="371475" y="1055370"/>
                  </a:cubicBezTo>
                  <a:lnTo>
                    <a:pt x="0" y="683895"/>
                  </a:lnTo>
                  <a:cubicBezTo>
                    <a:pt x="66675" y="746760"/>
                    <a:pt x="151448" y="791528"/>
                    <a:pt x="245745" y="808673"/>
                  </a:cubicBezTo>
                  <a:cubicBezTo>
                    <a:pt x="275273" y="814388"/>
                    <a:pt x="304800" y="817245"/>
                    <a:pt x="336233" y="817245"/>
                  </a:cubicBezTo>
                  <a:cubicBezTo>
                    <a:pt x="605790" y="817245"/>
                    <a:pt x="824865" y="598170"/>
                    <a:pt x="824865" y="328613"/>
                  </a:cubicBezTo>
                  <a:cubicBezTo>
                    <a:pt x="824865" y="298133"/>
                    <a:pt x="822008" y="267653"/>
                    <a:pt x="816293" y="238125"/>
                  </a:cubicBezTo>
                  <a:cubicBezTo>
                    <a:pt x="799148" y="147638"/>
                    <a:pt x="757238" y="65723"/>
                    <a:pt x="698183" y="0"/>
                  </a:cubicBezTo>
                  <a:lnTo>
                    <a:pt x="1046798" y="350520"/>
                  </a:lnTo>
                  <a:cubicBezTo>
                    <a:pt x="1149668" y="440055"/>
                    <a:pt x="1214438" y="572453"/>
                    <a:pt x="1214438" y="719138"/>
                  </a:cubicBezTo>
                  <a:close/>
                </a:path>
              </a:pathLst>
            </a:custGeom>
            <a:gradFill flip="none" rotWithShape="1">
              <a:gsLst>
                <a:gs pos="32000">
                  <a:schemeClr val="accent1">
                    <a:lumMod val="75000"/>
                  </a:schemeClr>
                </a:gs>
                <a:gs pos="75000">
                  <a:schemeClr val="accent1"/>
                </a:gs>
              </a:gsLst>
              <a:lin ang="17400000" scaled="0"/>
              <a:tileRect/>
            </a:gradFill>
            <a:ln w="9525" cap="flat">
              <a:noFill/>
              <a:prstDash val="solid"/>
              <a:miter/>
            </a:ln>
            <a:effectLst>
              <a:outerShdw blurRad="673100" dist="254000" dir="8100000" algn="tr" rotWithShape="0">
                <a:prstClr val="black">
                  <a:alpha val="26000"/>
                </a:prstClr>
              </a:outerShdw>
            </a:effectLst>
          </p:spPr>
          <p:txBody>
            <a:bodyPr rtlCol="0" anchor="ctr"/>
            <a:lstStyle/>
            <a:p>
              <a:endParaRPr lang="en-US" dirty="0"/>
            </a:p>
          </p:txBody>
        </p:sp>
        <p:sp>
          <p:nvSpPr>
            <p:cNvPr id="24" name="Freeform: Shape 90">
              <a:extLst>
                <a:ext uri="{FF2B5EF4-FFF2-40B4-BE49-F238E27FC236}">
                  <a16:creationId xmlns:a16="http://schemas.microsoft.com/office/drawing/2014/main" id="{79F4EF6C-8603-397E-7A3F-D8584FE1B606}"/>
                </a:ext>
              </a:extLst>
            </p:cNvPr>
            <p:cNvSpPr/>
            <p:nvPr/>
          </p:nvSpPr>
          <p:spPr>
            <a:xfrm>
              <a:off x="1216572" y="1977390"/>
              <a:ext cx="977264" cy="977264"/>
            </a:xfrm>
            <a:custGeom>
              <a:avLst/>
              <a:gdLst>
                <a:gd name="connsiteX0" fmla="*/ 977265 w 977264"/>
                <a:gd name="connsiteY0" fmla="*/ 488633 h 977264"/>
                <a:gd name="connsiteX1" fmla="*/ 488633 w 977264"/>
                <a:gd name="connsiteY1" fmla="*/ 977265 h 977264"/>
                <a:gd name="connsiteX2" fmla="*/ 398145 w 977264"/>
                <a:gd name="connsiteY2" fmla="*/ 968693 h 977264"/>
                <a:gd name="connsiteX3" fmla="*/ 152400 w 977264"/>
                <a:gd name="connsiteY3" fmla="*/ 843915 h 977264"/>
                <a:gd name="connsiteX4" fmla="*/ 132398 w 977264"/>
                <a:gd name="connsiteY4" fmla="*/ 823913 h 977264"/>
                <a:gd name="connsiteX5" fmla="*/ 0 w 977264"/>
                <a:gd name="connsiteY5" fmla="*/ 488633 h 977264"/>
                <a:gd name="connsiteX6" fmla="*/ 488633 w 977264"/>
                <a:gd name="connsiteY6" fmla="*/ 0 h 977264"/>
                <a:gd name="connsiteX7" fmla="*/ 818198 w 977264"/>
                <a:gd name="connsiteY7" fmla="*/ 127635 h 977264"/>
                <a:gd name="connsiteX8" fmla="*/ 851535 w 977264"/>
                <a:gd name="connsiteY8" fmla="*/ 160973 h 977264"/>
                <a:gd name="connsiteX9" fmla="*/ 969645 w 977264"/>
                <a:gd name="connsiteY9" fmla="*/ 399098 h 977264"/>
                <a:gd name="connsiteX10" fmla="*/ 977265 w 977264"/>
                <a:gd name="connsiteY10" fmla="*/ 488633 h 977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77264" h="977264">
                  <a:moveTo>
                    <a:pt x="977265" y="488633"/>
                  </a:moveTo>
                  <a:cubicBezTo>
                    <a:pt x="977265" y="758190"/>
                    <a:pt x="758190" y="977265"/>
                    <a:pt x="488633" y="977265"/>
                  </a:cubicBezTo>
                  <a:cubicBezTo>
                    <a:pt x="458153" y="977265"/>
                    <a:pt x="427673" y="974408"/>
                    <a:pt x="398145" y="968693"/>
                  </a:cubicBezTo>
                  <a:cubicBezTo>
                    <a:pt x="303848" y="951548"/>
                    <a:pt x="219075" y="906780"/>
                    <a:pt x="152400" y="843915"/>
                  </a:cubicBezTo>
                  <a:lnTo>
                    <a:pt x="132398" y="823913"/>
                  </a:lnTo>
                  <a:cubicBezTo>
                    <a:pt x="50483" y="736283"/>
                    <a:pt x="0" y="618173"/>
                    <a:pt x="0" y="488633"/>
                  </a:cubicBezTo>
                  <a:cubicBezTo>
                    <a:pt x="0" y="219075"/>
                    <a:pt x="219075" y="0"/>
                    <a:pt x="488633" y="0"/>
                  </a:cubicBezTo>
                  <a:cubicBezTo>
                    <a:pt x="615315" y="0"/>
                    <a:pt x="730568" y="48578"/>
                    <a:pt x="818198" y="127635"/>
                  </a:cubicBezTo>
                  <a:lnTo>
                    <a:pt x="851535" y="160973"/>
                  </a:lnTo>
                  <a:cubicBezTo>
                    <a:pt x="910590" y="226695"/>
                    <a:pt x="952500" y="308610"/>
                    <a:pt x="969645" y="399098"/>
                  </a:cubicBezTo>
                  <a:cubicBezTo>
                    <a:pt x="974408" y="427673"/>
                    <a:pt x="977265" y="458153"/>
                    <a:pt x="977265" y="488633"/>
                  </a:cubicBezTo>
                  <a:close/>
                </a:path>
              </a:pathLst>
            </a:custGeom>
            <a:solidFill>
              <a:schemeClr val="accent1"/>
            </a:solidFill>
            <a:ln w="9525" cap="flat">
              <a:noFill/>
              <a:prstDash val="solid"/>
              <a:miter/>
            </a:ln>
          </p:spPr>
          <p:txBody>
            <a:bodyPr rtlCol="0" anchor="ctr"/>
            <a:lstStyle/>
            <a:p>
              <a:endParaRPr lang="en-US" dirty="0"/>
            </a:p>
          </p:txBody>
        </p:sp>
      </p:grpSp>
      <p:grpSp>
        <p:nvGrpSpPr>
          <p:cNvPr id="25" name="Group 24">
            <a:extLst>
              <a:ext uri="{FF2B5EF4-FFF2-40B4-BE49-F238E27FC236}">
                <a16:creationId xmlns:a16="http://schemas.microsoft.com/office/drawing/2014/main" id="{C194D3CD-94D9-28EB-6558-39589C089D78}"/>
              </a:ext>
            </a:extLst>
          </p:cNvPr>
          <p:cNvGrpSpPr/>
          <p:nvPr/>
        </p:nvGrpSpPr>
        <p:grpSpPr>
          <a:xfrm>
            <a:off x="2284834" y="2283532"/>
            <a:ext cx="9264053" cy="1474099"/>
            <a:chOff x="6503620" y="1178301"/>
            <a:chExt cx="4223667" cy="1474099"/>
          </a:xfrm>
        </p:grpSpPr>
        <p:sp>
          <p:nvSpPr>
            <p:cNvPr id="26" name="TextBox 25">
              <a:extLst>
                <a:ext uri="{FF2B5EF4-FFF2-40B4-BE49-F238E27FC236}">
                  <a16:creationId xmlns:a16="http://schemas.microsoft.com/office/drawing/2014/main" id="{0EA6910C-0E9F-F37F-C94F-470DE383C24C}"/>
                </a:ext>
              </a:extLst>
            </p:cNvPr>
            <p:cNvSpPr txBox="1"/>
            <p:nvPr/>
          </p:nvSpPr>
          <p:spPr>
            <a:xfrm>
              <a:off x="6503620" y="1729070"/>
              <a:ext cx="4223667" cy="923330"/>
            </a:xfrm>
            <a:prstGeom prst="rect">
              <a:avLst/>
            </a:prstGeom>
            <a:noFill/>
          </p:spPr>
          <p:txBody>
            <a:bodyPr wrap="square" rtlCol="0">
              <a:spAutoFit/>
            </a:bodyPr>
            <a:lstStyle/>
            <a:p>
              <a:pPr>
                <a:lnSpc>
                  <a:spcPct val="150000"/>
                </a:lnSpc>
              </a:pPr>
              <a:r>
                <a:rPr lang="en-US" dirty="0">
                  <a:solidFill>
                    <a:schemeClr val="tx2">
                      <a:lumMod val="90000"/>
                      <a:lumOff val="10000"/>
                    </a:schemeClr>
                  </a:solidFill>
                  <a:latin typeface="Adobe Caslon Pro" panose="0205050205050A020403" pitchFamily="18" charset="0"/>
                  <a:cs typeface="Arial" panose="020B0604020202020204" pitchFamily="34" charset="0"/>
                </a:rPr>
                <a:t>Results obtained with different process show that the integrate absolute error (IAE) can be significantly reduced  (without lowering the robustness) for high-order processes</a:t>
              </a:r>
            </a:p>
          </p:txBody>
        </p:sp>
        <p:sp>
          <p:nvSpPr>
            <p:cNvPr id="27" name="TextBox 26">
              <a:extLst>
                <a:ext uri="{FF2B5EF4-FFF2-40B4-BE49-F238E27FC236}">
                  <a16:creationId xmlns:a16="http://schemas.microsoft.com/office/drawing/2014/main" id="{05CF2B7A-7786-9DB2-D447-8CEB106BB72F}"/>
                </a:ext>
              </a:extLst>
            </p:cNvPr>
            <p:cNvSpPr txBox="1"/>
            <p:nvPr/>
          </p:nvSpPr>
          <p:spPr>
            <a:xfrm>
              <a:off x="6503620" y="1178301"/>
              <a:ext cx="2110089" cy="553998"/>
            </a:xfrm>
            <a:prstGeom prst="rect">
              <a:avLst/>
            </a:prstGeom>
            <a:noFill/>
          </p:spPr>
          <p:txBody>
            <a:bodyPr wrap="square" rtlCol="0">
              <a:spAutoFit/>
            </a:bodyPr>
            <a:lstStyle/>
            <a:p>
              <a:pPr>
                <a:lnSpc>
                  <a:spcPct val="150000"/>
                </a:lnSpc>
              </a:pPr>
              <a:r>
                <a:rPr lang="en-US" sz="2000" b="1" dirty="0">
                  <a:solidFill>
                    <a:schemeClr val="tx1">
                      <a:lumMod val="85000"/>
                      <a:lumOff val="15000"/>
                    </a:schemeClr>
                  </a:solidFill>
                  <a:latin typeface="Adobe Caslon Pro" panose="0205050205050A020403" pitchFamily="18" charset="0"/>
                  <a:cs typeface="Arial" panose="020B0604020202020204" pitchFamily="34" charset="0"/>
                </a:rPr>
                <a:t>Reduction of IAE</a:t>
              </a:r>
            </a:p>
          </p:txBody>
        </p:sp>
      </p:grpSp>
      <p:sp>
        <p:nvSpPr>
          <p:cNvPr id="28" name="TextBox 27">
            <a:extLst>
              <a:ext uri="{FF2B5EF4-FFF2-40B4-BE49-F238E27FC236}">
                <a16:creationId xmlns:a16="http://schemas.microsoft.com/office/drawing/2014/main" id="{92EA3FF0-592F-0C6E-F8FC-04C9FD61EBFA}"/>
              </a:ext>
            </a:extLst>
          </p:cNvPr>
          <p:cNvSpPr txBox="1"/>
          <p:nvPr/>
        </p:nvSpPr>
        <p:spPr>
          <a:xfrm>
            <a:off x="330204" y="2375859"/>
            <a:ext cx="994132" cy="584775"/>
          </a:xfrm>
          <a:prstGeom prst="rect">
            <a:avLst/>
          </a:prstGeom>
          <a:noFill/>
        </p:spPr>
        <p:txBody>
          <a:bodyPr wrap="square" rtlCol="0">
            <a:spAutoFit/>
          </a:bodyPr>
          <a:lstStyle/>
          <a:p>
            <a:pPr algn="ctr"/>
            <a:r>
              <a:rPr lang="en-US" sz="3200" dirty="0">
                <a:solidFill>
                  <a:schemeClr val="bg1"/>
                </a:solidFill>
                <a:cs typeface="Arial" panose="020B0604020202020204" pitchFamily="34" charset="0"/>
              </a:rPr>
              <a:t>01</a:t>
            </a:r>
          </a:p>
        </p:txBody>
      </p:sp>
      <p:sp>
        <p:nvSpPr>
          <p:cNvPr id="33" name="TextBox 32">
            <a:extLst>
              <a:ext uri="{FF2B5EF4-FFF2-40B4-BE49-F238E27FC236}">
                <a16:creationId xmlns:a16="http://schemas.microsoft.com/office/drawing/2014/main" id="{04C4F32F-3A7B-2CEA-2FB6-FDFFAB76ED9D}"/>
              </a:ext>
            </a:extLst>
          </p:cNvPr>
          <p:cNvSpPr txBox="1"/>
          <p:nvPr/>
        </p:nvSpPr>
        <p:spPr>
          <a:xfrm>
            <a:off x="2006416" y="525602"/>
            <a:ext cx="7747000"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D" sz="4000" b="0" i="0" u="none" strike="noStrike" kern="1200" cap="none" spc="0" normalizeH="0" baseline="0" noProof="0" dirty="0">
                <a:ln>
                  <a:noFill/>
                </a:ln>
                <a:solidFill>
                  <a:srgbClr val="323232"/>
                </a:solidFill>
                <a:effectLst/>
                <a:uLnTx/>
                <a:uFillTx/>
                <a:latin typeface="Garamond" panose="02020404030301010803" pitchFamily="18" charset="0"/>
                <a:ea typeface="Lato" panose="020F0502020204030203" pitchFamily="34" charset="0"/>
                <a:cs typeface="Lato" panose="020F0502020204030203" pitchFamily="34" charset="0"/>
              </a:rPr>
              <a:t>Conclusions</a:t>
            </a:r>
          </a:p>
        </p:txBody>
      </p:sp>
      <p:sp>
        <p:nvSpPr>
          <p:cNvPr id="34" name="Rectangle 33">
            <a:extLst>
              <a:ext uri="{FF2B5EF4-FFF2-40B4-BE49-F238E27FC236}">
                <a16:creationId xmlns:a16="http://schemas.microsoft.com/office/drawing/2014/main" id="{0C14CF30-9C82-660D-DF06-32B3C858A9B7}"/>
              </a:ext>
            </a:extLst>
          </p:cNvPr>
          <p:cNvSpPr/>
          <p:nvPr/>
        </p:nvSpPr>
        <p:spPr>
          <a:xfrm>
            <a:off x="451763" y="1404789"/>
            <a:ext cx="12235916" cy="369332"/>
          </a:xfrm>
          <a:prstGeom prst="rect">
            <a:avLst/>
          </a:prstGeom>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ID" sz="1800" b="0" i="0" u="none" strike="noStrike" kern="1200" cap="none" spc="0" normalizeH="0" baseline="0" noProof="0" dirty="0">
                <a:ln>
                  <a:noFill/>
                </a:ln>
                <a:solidFill>
                  <a:srgbClr val="323232"/>
                </a:solidFill>
                <a:effectLst/>
                <a:uLnTx/>
                <a:uFillTx/>
                <a:latin typeface="Adobe Caslon Pro" panose="0205050205050A020403" pitchFamily="18" charset="0"/>
                <a:ea typeface="Lato Black" panose="020F0502020204030203" pitchFamily="34" charset="0"/>
                <a:cs typeface="Lato Black" panose="020F0502020204030203" pitchFamily="34" charset="0"/>
              </a:rPr>
              <a:t>We have analysed the performance improvement that can be achieve by adding the acceleration action to PID Controller</a:t>
            </a:r>
          </a:p>
        </p:txBody>
      </p:sp>
      <p:sp>
        <p:nvSpPr>
          <p:cNvPr id="37" name="Rectangle: Rounded Corners 5">
            <a:extLst>
              <a:ext uri="{FF2B5EF4-FFF2-40B4-BE49-F238E27FC236}">
                <a16:creationId xmlns:a16="http://schemas.microsoft.com/office/drawing/2014/main" id="{4B61A225-816E-F046-909F-822602EE0B2A}"/>
              </a:ext>
            </a:extLst>
          </p:cNvPr>
          <p:cNvSpPr/>
          <p:nvPr/>
        </p:nvSpPr>
        <p:spPr>
          <a:xfrm>
            <a:off x="2086955" y="4416532"/>
            <a:ext cx="9264054" cy="2116789"/>
          </a:xfrm>
          <a:prstGeom prst="roundRect">
            <a:avLst>
              <a:gd name="adj" fmla="val 15741"/>
            </a:avLst>
          </a:prstGeom>
          <a:solidFill>
            <a:srgbClr val="FFFFFF"/>
          </a:solidFill>
          <a:ln w="12700" cap="flat" cmpd="sng" algn="ctr">
            <a:noFill/>
            <a:prstDash val="solid"/>
            <a:miter lim="800000"/>
          </a:ln>
          <a:effectLst>
            <a:outerShdw blurRad="533400" dist="88900" dir="5400000" sx="94000" sy="94000" algn="t" rotWithShape="0">
              <a:srgbClr val="221B43">
                <a:alpha val="4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panose="020B0604020202020204" pitchFamily="34" charset="0"/>
              <a:ea typeface="+mn-ea"/>
              <a:cs typeface="+mn-cs"/>
            </a:endParaRPr>
          </a:p>
        </p:txBody>
      </p:sp>
      <p:grpSp>
        <p:nvGrpSpPr>
          <p:cNvPr id="38" name="Group 37">
            <a:extLst>
              <a:ext uri="{FF2B5EF4-FFF2-40B4-BE49-F238E27FC236}">
                <a16:creationId xmlns:a16="http://schemas.microsoft.com/office/drawing/2014/main" id="{8D4DC4C8-A268-9D2F-8603-83A748A884D7}"/>
              </a:ext>
            </a:extLst>
          </p:cNvPr>
          <p:cNvGrpSpPr/>
          <p:nvPr/>
        </p:nvGrpSpPr>
        <p:grpSpPr>
          <a:xfrm>
            <a:off x="2272461" y="4534008"/>
            <a:ext cx="8807857" cy="1845802"/>
            <a:chOff x="6503620" y="1178301"/>
            <a:chExt cx="4015678" cy="1845802"/>
          </a:xfrm>
        </p:grpSpPr>
        <p:sp>
          <p:nvSpPr>
            <p:cNvPr id="39" name="TextBox 38">
              <a:extLst>
                <a:ext uri="{FF2B5EF4-FFF2-40B4-BE49-F238E27FC236}">
                  <a16:creationId xmlns:a16="http://schemas.microsoft.com/office/drawing/2014/main" id="{B583F3D3-EB20-91C7-E7C8-987D3F88E721}"/>
                </a:ext>
              </a:extLst>
            </p:cNvPr>
            <p:cNvSpPr txBox="1"/>
            <p:nvPr/>
          </p:nvSpPr>
          <p:spPr>
            <a:xfrm>
              <a:off x="6509261" y="1685275"/>
              <a:ext cx="4010037" cy="1338828"/>
            </a:xfrm>
            <a:prstGeom prst="rect">
              <a:avLst/>
            </a:prstGeom>
            <a:noFill/>
          </p:spPr>
          <p:txBody>
            <a:bodyPr wrap="square" rtlCol="0">
              <a:spAutoFit/>
            </a:bodyPr>
            <a:lstStyle/>
            <a:p>
              <a:pPr algn="just">
                <a:lnSpc>
                  <a:spcPct val="150000"/>
                </a:lnSpc>
              </a:pPr>
              <a:r>
                <a:rPr lang="en-US" dirty="0">
                  <a:solidFill>
                    <a:schemeClr val="tx2">
                      <a:lumMod val="90000"/>
                      <a:lumOff val="10000"/>
                    </a:schemeClr>
                  </a:solidFill>
                  <a:latin typeface="Adobe Caslon Pro" panose="0205050205050A020403" pitchFamily="18" charset="0"/>
                  <a:cs typeface="Arial" panose="020B0604020202020204" pitchFamily="34" charset="0"/>
                </a:rPr>
                <a:t>Indeed, the additional zeros in the controller and the consequent </a:t>
              </a:r>
              <a:r>
                <a:rPr lang="en-US">
                  <a:solidFill>
                    <a:schemeClr val="tx2">
                      <a:lumMod val="90000"/>
                      <a:lumOff val="10000"/>
                    </a:schemeClr>
                  </a:solidFill>
                  <a:latin typeface="Adobe Caslon Pro" panose="0205050205050A020403" pitchFamily="18" charset="0"/>
                  <a:cs typeface="Arial" panose="020B0604020202020204" pitchFamily="34" charset="0"/>
                </a:rPr>
                <a:t>phase lead </a:t>
              </a:r>
              <a:r>
                <a:rPr lang="en-US" dirty="0">
                  <a:solidFill>
                    <a:schemeClr val="tx2">
                      <a:lumMod val="90000"/>
                      <a:lumOff val="10000"/>
                    </a:schemeClr>
                  </a:solidFill>
                  <a:latin typeface="Adobe Caslon Pro" panose="0205050205050A020403" pitchFamily="18" charset="0"/>
                  <a:cs typeface="Arial" panose="020B0604020202020204" pitchFamily="34" charset="0"/>
                </a:rPr>
                <a:t>they yield, allow an increment of the bandwidth of the control system without increasing the maximum sensitivity</a:t>
              </a:r>
            </a:p>
          </p:txBody>
        </p:sp>
        <p:sp>
          <p:nvSpPr>
            <p:cNvPr id="40" name="TextBox 39">
              <a:extLst>
                <a:ext uri="{FF2B5EF4-FFF2-40B4-BE49-F238E27FC236}">
                  <a16:creationId xmlns:a16="http://schemas.microsoft.com/office/drawing/2014/main" id="{68DD3667-0134-CA2E-2533-1E1E844A2AC0}"/>
                </a:ext>
              </a:extLst>
            </p:cNvPr>
            <p:cNvSpPr txBox="1"/>
            <p:nvPr/>
          </p:nvSpPr>
          <p:spPr>
            <a:xfrm>
              <a:off x="6503620" y="1178301"/>
              <a:ext cx="2110089" cy="553998"/>
            </a:xfrm>
            <a:prstGeom prst="rect">
              <a:avLst/>
            </a:prstGeom>
            <a:noFill/>
          </p:spPr>
          <p:txBody>
            <a:bodyPr wrap="square" rtlCol="0">
              <a:spAutoFit/>
            </a:bodyPr>
            <a:lstStyle/>
            <a:p>
              <a:pPr>
                <a:lnSpc>
                  <a:spcPct val="150000"/>
                </a:lnSpc>
              </a:pPr>
              <a:r>
                <a:rPr lang="en-US" sz="2000" b="1" dirty="0">
                  <a:solidFill>
                    <a:schemeClr val="tx1">
                      <a:lumMod val="85000"/>
                      <a:lumOff val="15000"/>
                    </a:schemeClr>
                  </a:solidFill>
                  <a:latin typeface="Adobe Caslon Pro" panose="0205050205050A020403" pitchFamily="18" charset="0"/>
                  <a:cs typeface="Arial" panose="020B0604020202020204" pitchFamily="34" charset="0"/>
                </a:rPr>
                <a:t>Additional zeros</a:t>
              </a:r>
            </a:p>
          </p:txBody>
        </p:sp>
      </p:grpSp>
    </p:spTree>
    <p:extLst>
      <p:ext uri="{BB962C8B-B14F-4D97-AF65-F5344CB8AC3E}">
        <p14:creationId xmlns:p14="http://schemas.microsoft.com/office/powerpoint/2010/main" val="1072327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250"/>
                                        <p:tgtEl>
                                          <p:spTgt spid="21"/>
                                        </p:tgtEl>
                                      </p:cBhvr>
                                    </p:animEffect>
                                  </p:childTnLst>
                                </p:cTn>
                              </p:par>
                              <p:par>
                                <p:cTn id="8" presetID="26" presetClass="emph" presetSubtype="0" fill="hold" nodeType="withEffect">
                                  <p:stCondLst>
                                    <p:cond delay="0"/>
                                  </p:stCondLst>
                                  <p:childTnLst>
                                    <p:animEffect transition="out" filter="fade">
                                      <p:cBhvr>
                                        <p:cTn id="9" dur="250" tmFilter="0, 0; .2, .5; .8, .5; 1, 0"/>
                                        <p:tgtEl>
                                          <p:spTgt spid="21"/>
                                        </p:tgtEl>
                                      </p:cBhvr>
                                    </p:animEffect>
                                    <p:animScale>
                                      <p:cBhvr>
                                        <p:cTn id="10" dur="125" autoRev="1" fill="hold"/>
                                        <p:tgtEl>
                                          <p:spTgt spid="21"/>
                                        </p:tgtEl>
                                      </p:cBhvr>
                                      <p:by x="105000" y="105000"/>
                                    </p:animScale>
                                  </p:childTnLst>
                                </p:cTn>
                              </p:par>
                              <p:par>
                                <p:cTn id="11" presetID="10" presetClass="entr" presetSubtype="0"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fade">
                                      <p:cBhvr>
                                        <p:cTn id="13" dur="500"/>
                                        <p:tgtEl>
                                          <p:spTgt spid="28"/>
                                        </p:tgtEl>
                                      </p:cBhvr>
                                    </p:animEffect>
                                  </p:childTnLst>
                                </p:cTn>
                              </p:par>
                              <p:par>
                                <p:cTn id="14" presetID="10" presetClass="entr" presetSubtype="0" fill="hold" nodeType="with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fade">
                                      <p:cBhvr>
                                        <p:cTn id="16" dur="750"/>
                                        <p:tgtEl>
                                          <p:spTgt spid="25"/>
                                        </p:tgtEl>
                                      </p:cBhvr>
                                    </p:animEffect>
                                  </p:childTnLst>
                                </p:cTn>
                              </p:par>
                              <p:par>
                                <p:cTn id="17" presetID="1" presetClass="entr" presetSubtype="0" fill="hold" grpId="0" nodeType="with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250"/>
                                        <p:tgtEl>
                                          <p:spTgt spid="5"/>
                                        </p:tgtEl>
                                      </p:cBhvr>
                                    </p:animEffect>
                                  </p:childTnLst>
                                </p:cTn>
                              </p:par>
                              <p:par>
                                <p:cTn id="24" presetID="10" presetClass="entr" presetSubtype="0" fill="hold" nodeType="withEffect">
                                  <p:stCondLst>
                                    <p:cond delay="0"/>
                                  </p:stCondLst>
                                  <p:childTnLst>
                                    <p:set>
                                      <p:cBhvr>
                                        <p:cTn id="25" dur="1" fill="hold">
                                          <p:stCondLst>
                                            <p:cond delay="0"/>
                                          </p:stCondLst>
                                        </p:cTn>
                                        <p:tgtEl>
                                          <p:spTgt spid="38"/>
                                        </p:tgtEl>
                                        <p:attrNameLst>
                                          <p:attrName>style.visibility</p:attrName>
                                        </p:attrNameLst>
                                      </p:cBhvr>
                                      <p:to>
                                        <p:strVal val="visible"/>
                                      </p:to>
                                    </p:set>
                                    <p:animEffect transition="in" filter="fade">
                                      <p:cBhvr>
                                        <p:cTn id="26" dur="750"/>
                                        <p:tgtEl>
                                          <p:spTgt spid="38"/>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fade">
                                      <p:cBhvr>
                                        <p:cTn id="29" dur="500"/>
                                        <p:tgtEl>
                                          <p:spTgt spid="12"/>
                                        </p:tgtEl>
                                      </p:cBhvr>
                                    </p:animEffect>
                                  </p:childTnLst>
                                </p:cTn>
                              </p:par>
                              <p:par>
                                <p:cTn id="30" presetID="26" presetClass="emph" presetSubtype="0" fill="hold" nodeType="withEffect">
                                  <p:stCondLst>
                                    <p:cond delay="0"/>
                                  </p:stCondLst>
                                  <p:childTnLst>
                                    <p:animEffect transition="out" filter="fade">
                                      <p:cBhvr>
                                        <p:cTn id="31" dur="250" tmFilter="0, 0; .2, .5; .8, .5; 1, 0"/>
                                        <p:tgtEl>
                                          <p:spTgt spid="5"/>
                                        </p:tgtEl>
                                      </p:cBhvr>
                                    </p:animEffect>
                                    <p:animScale>
                                      <p:cBhvr>
                                        <p:cTn id="32" dur="125" autoRev="1" fill="hold"/>
                                        <p:tgtEl>
                                          <p:spTgt spid="5"/>
                                        </p:tgtEl>
                                      </p:cBhvr>
                                      <p:by x="105000" y="105000"/>
                                    </p:animScale>
                                  </p:childTnLst>
                                </p:cTn>
                              </p:par>
                              <p:par>
                                <p:cTn id="33" presetID="1" presetClass="entr" presetSubtype="0" fill="hold" grpId="0" nodeType="withEffect">
                                  <p:stCondLst>
                                    <p:cond delay="0"/>
                                  </p:stCondLst>
                                  <p:childTnLst>
                                    <p:set>
                                      <p:cBhvr>
                                        <p:cTn id="34"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12" grpId="0"/>
      <p:bldP spid="28" grpId="0"/>
      <p:bldP spid="37"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EBE6564E-8ACC-542B-F1F4-C7B4D6BD4689}"/>
              </a:ext>
            </a:extLst>
          </p:cNvPr>
          <p:cNvGrpSpPr/>
          <p:nvPr/>
        </p:nvGrpSpPr>
        <p:grpSpPr>
          <a:xfrm>
            <a:off x="540506" y="1055368"/>
            <a:ext cx="1496368" cy="1496368"/>
            <a:chOff x="1216572" y="1977390"/>
            <a:chExt cx="1451610" cy="1451610"/>
          </a:xfrm>
        </p:grpSpPr>
        <p:sp>
          <p:nvSpPr>
            <p:cNvPr id="4" name="Freeform: Shape 79">
              <a:extLst>
                <a:ext uri="{FF2B5EF4-FFF2-40B4-BE49-F238E27FC236}">
                  <a16:creationId xmlns:a16="http://schemas.microsoft.com/office/drawing/2014/main" id="{0156A0E4-CDE7-266C-0962-D561CB3EBE4B}"/>
                </a:ext>
              </a:extLst>
            </p:cNvPr>
            <p:cNvSpPr/>
            <p:nvPr/>
          </p:nvSpPr>
          <p:spPr>
            <a:xfrm>
              <a:off x="1523276" y="2284094"/>
              <a:ext cx="1144906" cy="1144906"/>
            </a:xfrm>
            <a:custGeom>
              <a:avLst/>
              <a:gdLst>
                <a:gd name="connsiteX0" fmla="*/ 977265 w 977264"/>
                <a:gd name="connsiteY0" fmla="*/ 488633 h 977264"/>
                <a:gd name="connsiteX1" fmla="*/ 488633 w 977264"/>
                <a:gd name="connsiteY1" fmla="*/ 977265 h 977264"/>
                <a:gd name="connsiteX2" fmla="*/ 398145 w 977264"/>
                <a:gd name="connsiteY2" fmla="*/ 968693 h 977264"/>
                <a:gd name="connsiteX3" fmla="*/ 152400 w 977264"/>
                <a:gd name="connsiteY3" fmla="*/ 843915 h 977264"/>
                <a:gd name="connsiteX4" fmla="*/ 132398 w 977264"/>
                <a:gd name="connsiteY4" fmla="*/ 823913 h 977264"/>
                <a:gd name="connsiteX5" fmla="*/ 0 w 977264"/>
                <a:gd name="connsiteY5" fmla="*/ 488633 h 977264"/>
                <a:gd name="connsiteX6" fmla="*/ 488633 w 977264"/>
                <a:gd name="connsiteY6" fmla="*/ 0 h 977264"/>
                <a:gd name="connsiteX7" fmla="*/ 818198 w 977264"/>
                <a:gd name="connsiteY7" fmla="*/ 127635 h 977264"/>
                <a:gd name="connsiteX8" fmla="*/ 851535 w 977264"/>
                <a:gd name="connsiteY8" fmla="*/ 160973 h 977264"/>
                <a:gd name="connsiteX9" fmla="*/ 969645 w 977264"/>
                <a:gd name="connsiteY9" fmla="*/ 399098 h 977264"/>
                <a:gd name="connsiteX10" fmla="*/ 977265 w 977264"/>
                <a:gd name="connsiteY10" fmla="*/ 488633 h 977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77264" h="977264">
                  <a:moveTo>
                    <a:pt x="977265" y="488633"/>
                  </a:moveTo>
                  <a:cubicBezTo>
                    <a:pt x="977265" y="758190"/>
                    <a:pt x="758190" y="977265"/>
                    <a:pt x="488633" y="977265"/>
                  </a:cubicBezTo>
                  <a:cubicBezTo>
                    <a:pt x="458153" y="977265"/>
                    <a:pt x="427673" y="974408"/>
                    <a:pt x="398145" y="968693"/>
                  </a:cubicBezTo>
                  <a:cubicBezTo>
                    <a:pt x="303848" y="951548"/>
                    <a:pt x="219075" y="906780"/>
                    <a:pt x="152400" y="843915"/>
                  </a:cubicBezTo>
                  <a:lnTo>
                    <a:pt x="132398" y="823913"/>
                  </a:lnTo>
                  <a:cubicBezTo>
                    <a:pt x="50483" y="736283"/>
                    <a:pt x="0" y="618173"/>
                    <a:pt x="0" y="488633"/>
                  </a:cubicBezTo>
                  <a:cubicBezTo>
                    <a:pt x="0" y="219075"/>
                    <a:pt x="219075" y="0"/>
                    <a:pt x="488633" y="0"/>
                  </a:cubicBezTo>
                  <a:cubicBezTo>
                    <a:pt x="615315" y="0"/>
                    <a:pt x="730568" y="48578"/>
                    <a:pt x="818198" y="127635"/>
                  </a:cubicBezTo>
                  <a:lnTo>
                    <a:pt x="851535" y="160973"/>
                  </a:lnTo>
                  <a:cubicBezTo>
                    <a:pt x="910590" y="226695"/>
                    <a:pt x="952500" y="308610"/>
                    <a:pt x="969645" y="399098"/>
                  </a:cubicBezTo>
                  <a:cubicBezTo>
                    <a:pt x="974408" y="427673"/>
                    <a:pt x="977265" y="458153"/>
                    <a:pt x="977265" y="488633"/>
                  </a:cubicBezTo>
                  <a:close/>
                </a:path>
              </a:pathLst>
            </a:custGeom>
            <a:solidFill>
              <a:schemeClr val="accent1">
                <a:alpha val="0"/>
              </a:schemeClr>
            </a:solidFill>
            <a:ln w="12700" cap="rnd">
              <a:solidFill>
                <a:schemeClr val="bg1">
                  <a:lumMod val="65000"/>
                </a:schemeClr>
              </a:solidFill>
              <a:prstDash val="dash"/>
              <a:miter/>
            </a:ln>
          </p:spPr>
          <p:txBody>
            <a:bodyPr rtlCol="0" anchor="ctr"/>
            <a:lstStyle/>
            <a:p>
              <a:endParaRPr lang="en-US" dirty="0"/>
            </a:p>
          </p:txBody>
        </p:sp>
        <p:sp>
          <p:nvSpPr>
            <p:cNvPr id="5" name="Freeform: Shape 80">
              <a:extLst>
                <a:ext uri="{FF2B5EF4-FFF2-40B4-BE49-F238E27FC236}">
                  <a16:creationId xmlns:a16="http://schemas.microsoft.com/office/drawing/2014/main" id="{710835F9-C661-B2F5-5A51-4DB74C00E940}"/>
                </a:ext>
              </a:extLst>
            </p:cNvPr>
            <p:cNvSpPr/>
            <p:nvPr/>
          </p:nvSpPr>
          <p:spPr>
            <a:xfrm>
              <a:off x="1369924" y="2137409"/>
              <a:ext cx="1214437" cy="1207770"/>
            </a:xfrm>
            <a:custGeom>
              <a:avLst/>
              <a:gdLst>
                <a:gd name="connsiteX0" fmla="*/ 1214438 w 1214437"/>
                <a:gd name="connsiteY0" fmla="*/ 719138 h 1207770"/>
                <a:gd name="connsiteX1" fmla="*/ 725805 w 1214437"/>
                <a:gd name="connsiteY1" fmla="*/ 1207770 h 1207770"/>
                <a:gd name="connsiteX2" fmla="*/ 371475 w 1214437"/>
                <a:gd name="connsiteY2" fmla="*/ 1055370 h 1207770"/>
                <a:gd name="connsiteX3" fmla="*/ 0 w 1214437"/>
                <a:gd name="connsiteY3" fmla="*/ 683895 h 1207770"/>
                <a:gd name="connsiteX4" fmla="*/ 245745 w 1214437"/>
                <a:gd name="connsiteY4" fmla="*/ 808673 h 1207770"/>
                <a:gd name="connsiteX5" fmla="*/ 336233 w 1214437"/>
                <a:gd name="connsiteY5" fmla="*/ 817245 h 1207770"/>
                <a:gd name="connsiteX6" fmla="*/ 824865 w 1214437"/>
                <a:gd name="connsiteY6" fmla="*/ 328613 h 1207770"/>
                <a:gd name="connsiteX7" fmla="*/ 816293 w 1214437"/>
                <a:gd name="connsiteY7" fmla="*/ 238125 h 1207770"/>
                <a:gd name="connsiteX8" fmla="*/ 698183 w 1214437"/>
                <a:gd name="connsiteY8" fmla="*/ 0 h 1207770"/>
                <a:gd name="connsiteX9" fmla="*/ 1046798 w 1214437"/>
                <a:gd name="connsiteY9" fmla="*/ 350520 h 1207770"/>
                <a:gd name="connsiteX10" fmla="*/ 1214438 w 1214437"/>
                <a:gd name="connsiteY10" fmla="*/ 719138 h 1207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4437" h="1207770">
                  <a:moveTo>
                    <a:pt x="1214438" y="719138"/>
                  </a:moveTo>
                  <a:cubicBezTo>
                    <a:pt x="1214438" y="988695"/>
                    <a:pt x="995363" y="1207770"/>
                    <a:pt x="725805" y="1207770"/>
                  </a:cubicBezTo>
                  <a:cubicBezTo>
                    <a:pt x="585788" y="1207770"/>
                    <a:pt x="460058" y="1148715"/>
                    <a:pt x="371475" y="1055370"/>
                  </a:cubicBezTo>
                  <a:lnTo>
                    <a:pt x="0" y="683895"/>
                  </a:lnTo>
                  <a:cubicBezTo>
                    <a:pt x="66675" y="746760"/>
                    <a:pt x="151448" y="791528"/>
                    <a:pt x="245745" y="808673"/>
                  </a:cubicBezTo>
                  <a:cubicBezTo>
                    <a:pt x="275273" y="814388"/>
                    <a:pt x="304800" y="817245"/>
                    <a:pt x="336233" y="817245"/>
                  </a:cubicBezTo>
                  <a:cubicBezTo>
                    <a:pt x="605790" y="817245"/>
                    <a:pt x="824865" y="598170"/>
                    <a:pt x="824865" y="328613"/>
                  </a:cubicBezTo>
                  <a:cubicBezTo>
                    <a:pt x="824865" y="298133"/>
                    <a:pt x="822008" y="267653"/>
                    <a:pt x="816293" y="238125"/>
                  </a:cubicBezTo>
                  <a:cubicBezTo>
                    <a:pt x="799148" y="147638"/>
                    <a:pt x="757238" y="65723"/>
                    <a:pt x="698183" y="0"/>
                  </a:cubicBezTo>
                  <a:lnTo>
                    <a:pt x="1046798" y="350520"/>
                  </a:lnTo>
                  <a:cubicBezTo>
                    <a:pt x="1149668" y="440055"/>
                    <a:pt x="1214438" y="572453"/>
                    <a:pt x="1214438" y="719138"/>
                  </a:cubicBezTo>
                  <a:close/>
                </a:path>
              </a:pathLst>
            </a:custGeom>
            <a:gradFill flip="none" rotWithShape="1">
              <a:gsLst>
                <a:gs pos="32000">
                  <a:schemeClr val="accent3">
                    <a:lumMod val="75000"/>
                  </a:schemeClr>
                </a:gs>
                <a:gs pos="75000">
                  <a:schemeClr val="accent3"/>
                </a:gs>
              </a:gsLst>
              <a:lin ang="17400000" scaled="0"/>
              <a:tileRect/>
            </a:gradFill>
            <a:ln w="9525" cap="flat">
              <a:noFill/>
              <a:prstDash val="solid"/>
              <a:miter/>
            </a:ln>
            <a:effectLst>
              <a:outerShdw blurRad="673100" dist="254000" dir="8100000" algn="tr" rotWithShape="0">
                <a:prstClr val="black">
                  <a:alpha val="26000"/>
                </a:prstClr>
              </a:outerShdw>
            </a:effectLst>
          </p:spPr>
          <p:txBody>
            <a:bodyPr rtlCol="0" anchor="ctr"/>
            <a:lstStyle/>
            <a:p>
              <a:endParaRPr lang="en-US" dirty="0"/>
            </a:p>
          </p:txBody>
        </p:sp>
        <p:sp>
          <p:nvSpPr>
            <p:cNvPr id="6" name="Freeform: Shape 81">
              <a:extLst>
                <a:ext uri="{FF2B5EF4-FFF2-40B4-BE49-F238E27FC236}">
                  <a16:creationId xmlns:a16="http://schemas.microsoft.com/office/drawing/2014/main" id="{369138FF-CF34-F2C3-4B6E-5B41D9901DAC}"/>
                </a:ext>
              </a:extLst>
            </p:cNvPr>
            <p:cNvSpPr/>
            <p:nvPr/>
          </p:nvSpPr>
          <p:spPr>
            <a:xfrm>
              <a:off x="1216572" y="1977390"/>
              <a:ext cx="977264" cy="977264"/>
            </a:xfrm>
            <a:custGeom>
              <a:avLst/>
              <a:gdLst>
                <a:gd name="connsiteX0" fmla="*/ 977265 w 977264"/>
                <a:gd name="connsiteY0" fmla="*/ 488633 h 977264"/>
                <a:gd name="connsiteX1" fmla="*/ 488633 w 977264"/>
                <a:gd name="connsiteY1" fmla="*/ 977265 h 977264"/>
                <a:gd name="connsiteX2" fmla="*/ 398145 w 977264"/>
                <a:gd name="connsiteY2" fmla="*/ 968693 h 977264"/>
                <a:gd name="connsiteX3" fmla="*/ 152400 w 977264"/>
                <a:gd name="connsiteY3" fmla="*/ 843915 h 977264"/>
                <a:gd name="connsiteX4" fmla="*/ 132398 w 977264"/>
                <a:gd name="connsiteY4" fmla="*/ 823913 h 977264"/>
                <a:gd name="connsiteX5" fmla="*/ 0 w 977264"/>
                <a:gd name="connsiteY5" fmla="*/ 488633 h 977264"/>
                <a:gd name="connsiteX6" fmla="*/ 488633 w 977264"/>
                <a:gd name="connsiteY6" fmla="*/ 0 h 977264"/>
                <a:gd name="connsiteX7" fmla="*/ 818198 w 977264"/>
                <a:gd name="connsiteY7" fmla="*/ 127635 h 977264"/>
                <a:gd name="connsiteX8" fmla="*/ 851535 w 977264"/>
                <a:gd name="connsiteY8" fmla="*/ 160973 h 977264"/>
                <a:gd name="connsiteX9" fmla="*/ 969645 w 977264"/>
                <a:gd name="connsiteY9" fmla="*/ 399098 h 977264"/>
                <a:gd name="connsiteX10" fmla="*/ 977265 w 977264"/>
                <a:gd name="connsiteY10" fmla="*/ 488633 h 977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77264" h="977264">
                  <a:moveTo>
                    <a:pt x="977265" y="488633"/>
                  </a:moveTo>
                  <a:cubicBezTo>
                    <a:pt x="977265" y="758190"/>
                    <a:pt x="758190" y="977265"/>
                    <a:pt x="488633" y="977265"/>
                  </a:cubicBezTo>
                  <a:cubicBezTo>
                    <a:pt x="458153" y="977265"/>
                    <a:pt x="427673" y="974408"/>
                    <a:pt x="398145" y="968693"/>
                  </a:cubicBezTo>
                  <a:cubicBezTo>
                    <a:pt x="303848" y="951548"/>
                    <a:pt x="219075" y="906780"/>
                    <a:pt x="152400" y="843915"/>
                  </a:cubicBezTo>
                  <a:lnTo>
                    <a:pt x="132398" y="823913"/>
                  </a:lnTo>
                  <a:cubicBezTo>
                    <a:pt x="50483" y="736283"/>
                    <a:pt x="0" y="618173"/>
                    <a:pt x="0" y="488633"/>
                  </a:cubicBezTo>
                  <a:cubicBezTo>
                    <a:pt x="0" y="219075"/>
                    <a:pt x="219075" y="0"/>
                    <a:pt x="488633" y="0"/>
                  </a:cubicBezTo>
                  <a:cubicBezTo>
                    <a:pt x="615315" y="0"/>
                    <a:pt x="730568" y="48578"/>
                    <a:pt x="818198" y="127635"/>
                  </a:cubicBezTo>
                  <a:lnTo>
                    <a:pt x="851535" y="160973"/>
                  </a:lnTo>
                  <a:cubicBezTo>
                    <a:pt x="910590" y="226695"/>
                    <a:pt x="952500" y="308610"/>
                    <a:pt x="969645" y="399098"/>
                  </a:cubicBezTo>
                  <a:cubicBezTo>
                    <a:pt x="974408" y="427673"/>
                    <a:pt x="977265" y="458153"/>
                    <a:pt x="977265" y="488633"/>
                  </a:cubicBezTo>
                  <a:close/>
                </a:path>
              </a:pathLst>
            </a:custGeom>
            <a:solidFill>
              <a:schemeClr val="accent3"/>
            </a:solidFill>
            <a:ln w="9525" cap="flat">
              <a:noFill/>
              <a:prstDash val="solid"/>
              <a:miter/>
            </a:ln>
          </p:spPr>
          <p:txBody>
            <a:bodyPr rtlCol="0" anchor="ctr"/>
            <a:lstStyle/>
            <a:p>
              <a:endParaRPr lang="en-US" dirty="0"/>
            </a:p>
          </p:txBody>
        </p:sp>
      </p:grpSp>
      <p:sp>
        <p:nvSpPr>
          <p:cNvPr id="7" name="TextBox 6">
            <a:extLst>
              <a:ext uri="{FF2B5EF4-FFF2-40B4-BE49-F238E27FC236}">
                <a16:creationId xmlns:a16="http://schemas.microsoft.com/office/drawing/2014/main" id="{A983471F-37AB-6593-5B27-699497A5503E}"/>
              </a:ext>
            </a:extLst>
          </p:cNvPr>
          <p:cNvSpPr txBox="1"/>
          <p:nvPr/>
        </p:nvSpPr>
        <p:spPr>
          <a:xfrm>
            <a:off x="540506" y="1272146"/>
            <a:ext cx="994132" cy="584775"/>
          </a:xfrm>
          <a:prstGeom prst="rect">
            <a:avLst/>
          </a:prstGeom>
          <a:noFill/>
        </p:spPr>
        <p:txBody>
          <a:bodyPr wrap="square" rtlCol="0">
            <a:spAutoFit/>
          </a:bodyPr>
          <a:lstStyle/>
          <a:p>
            <a:pPr algn="ctr"/>
            <a:r>
              <a:rPr lang="en-US" sz="3200" dirty="0">
                <a:solidFill>
                  <a:schemeClr val="bg1"/>
                </a:solidFill>
                <a:cs typeface="Arial" panose="020B0604020202020204" pitchFamily="34" charset="0"/>
              </a:rPr>
              <a:t>03</a:t>
            </a:r>
          </a:p>
        </p:txBody>
      </p:sp>
      <p:sp>
        <p:nvSpPr>
          <p:cNvPr id="8" name="Rectangle: Rounded Corners 5">
            <a:extLst>
              <a:ext uri="{FF2B5EF4-FFF2-40B4-BE49-F238E27FC236}">
                <a16:creationId xmlns:a16="http://schemas.microsoft.com/office/drawing/2014/main" id="{0A9D4D00-0026-4BDA-2E17-C378BFEE2D3D}"/>
              </a:ext>
            </a:extLst>
          </p:cNvPr>
          <p:cNvSpPr/>
          <p:nvPr/>
        </p:nvSpPr>
        <p:spPr>
          <a:xfrm>
            <a:off x="2363769" y="1055368"/>
            <a:ext cx="8874072" cy="3211832"/>
          </a:xfrm>
          <a:prstGeom prst="roundRect">
            <a:avLst>
              <a:gd name="adj" fmla="val 8120"/>
            </a:avLst>
          </a:prstGeom>
          <a:solidFill>
            <a:srgbClr val="FFFFFF"/>
          </a:solidFill>
          <a:ln w="12700" cap="flat" cmpd="sng" algn="ctr">
            <a:noFill/>
            <a:prstDash val="solid"/>
            <a:miter lim="800000"/>
          </a:ln>
          <a:effectLst>
            <a:outerShdw blurRad="533400" dist="88900" dir="5400000" sx="94000" sy="94000" algn="t" rotWithShape="0">
              <a:srgbClr val="221B43">
                <a:alpha val="4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panose="020B0604020202020204" pitchFamily="34" charset="0"/>
              <a:ea typeface="+mn-ea"/>
              <a:cs typeface="+mn-cs"/>
            </a:endParaRPr>
          </a:p>
        </p:txBody>
      </p:sp>
      <p:grpSp>
        <p:nvGrpSpPr>
          <p:cNvPr id="9" name="Group 8">
            <a:extLst>
              <a:ext uri="{FF2B5EF4-FFF2-40B4-BE49-F238E27FC236}">
                <a16:creationId xmlns:a16="http://schemas.microsoft.com/office/drawing/2014/main" id="{E362CC57-1BDA-DC2E-54DA-BF09C4204E18}"/>
              </a:ext>
            </a:extLst>
          </p:cNvPr>
          <p:cNvGrpSpPr/>
          <p:nvPr/>
        </p:nvGrpSpPr>
        <p:grpSpPr>
          <a:xfrm>
            <a:off x="2536624" y="1235900"/>
            <a:ext cx="8131376" cy="2776751"/>
            <a:chOff x="6503620" y="1193880"/>
            <a:chExt cx="3707257" cy="2776751"/>
          </a:xfrm>
        </p:grpSpPr>
        <p:sp>
          <p:nvSpPr>
            <p:cNvPr id="10" name="TextBox 9">
              <a:extLst>
                <a:ext uri="{FF2B5EF4-FFF2-40B4-BE49-F238E27FC236}">
                  <a16:creationId xmlns:a16="http://schemas.microsoft.com/office/drawing/2014/main" id="{B0BB68DA-941A-BEA7-D6DE-4309F32F6840}"/>
                </a:ext>
              </a:extLst>
            </p:cNvPr>
            <p:cNvSpPr txBox="1"/>
            <p:nvPr/>
          </p:nvSpPr>
          <p:spPr>
            <a:xfrm>
              <a:off x="6503620" y="1800806"/>
              <a:ext cx="3707257" cy="2169825"/>
            </a:xfrm>
            <a:prstGeom prst="rect">
              <a:avLst/>
            </a:prstGeom>
            <a:noFill/>
          </p:spPr>
          <p:txBody>
            <a:bodyPr wrap="square" rtlCol="0">
              <a:spAutoFit/>
            </a:bodyPr>
            <a:lstStyle/>
            <a:p>
              <a:pPr algn="just">
                <a:lnSpc>
                  <a:spcPct val="150000"/>
                </a:lnSpc>
              </a:pPr>
              <a:r>
                <a:rPr lang="en-US" dirty="0">
                  <a:solidFill>
                    <a:schemeClr val="tx2">
                      <a:lumMod val="90000"/>
                      <a:lumOff val="10000"/>
                    </a:schemeClr>
                  </a:solidFill>
                  <a:latin typeface="Adobe Caslon Pro" panose="0205050205050A020403" pitchFamily="18" charset="0"/>
                  <a:cs typeface="Arial" panose="020B0604020202020204" pitchFamily="34" charset="0"/>
                </a:rPr>
                <a:t>Although the analysis has been performed in ideal conditions (without any saturation limit of the control action and in the absence of noise), they clearly indicate that it is worth investigating more this kind of controllers as they might represent a valid alternative to standard PID controllers when the dynamics of the process is relatively complex and there are tight control requirements</a:t>
              </a:r>
            </a:p>
          </p:txBody>
        </p:sp>
        <p:sp>
          <p:nvSpPr>
            <p:cNvPr id="11" name="TextBox 10">
              <a:extLst>
                <a:ext uri="{FF2B5EF4-FFF2-40B4-BE49-F238E27FC236}">
                  <a16:creationId xmlns:a16="http://schemas.microsoft.com/office/drawing/2014/main" id="{6BEF01D0-2875-85BC-5C78-120603FEE1A0}"/>
                </a:ext>
              </a:extLst>
            </p:cNvPr>
            <p:cNvSpPr txBox="1"/>
            <p:nvPr/>
          </p:nvSpPr>
          <p:spPr>
            <a:xfrm>
              <a:off x="6503620" y="1193880"/>
              <a:ext cx="2110089" cy="553998"/>
            </a:xfrm>
            <a:prstGeom prst="rect">
              <a:avLst/>
            </a:prstGeom>
            <a:noFill/>
          </p:spPr>
          <p:txBody>
            <a:bodyPr wrap="square" rtlCol="0">
              <a:spAutoFit/>
            </a:bodyPr>
            <a:lstStyle/>
            <a:p>
              <a:pPr>
                <a:lnSpc>
                  <a:spcPct val="150000"/>
                </a:lnSpc>
              </a:pPr>
              <a:r>
                <a:rPr lang="en-US" sz="2000" b="1" dirty="0">
                  <a:solidFill>
                    <a:schemeClr val="tx1">
                      <a:lumMod val="85000"/>
                      <a:lumOff val="15000"/>
                    </a:schemeClr>
                  </a:solidFill>
                  <a:latin typeface="Adobe Caslon Pro" panose="0205050205050A020403" pitchFamily="18" charset="0"/>
                  <a:cs typeface="Arial" panose="020B0604020202020204" pitchFamily="34" charset="0"/>
                </a:rPr>
                <a:t>More investigation is worth</a:t>
              </a:r>
            </a:p>
          </p:txBody>
        </p:sp>
      </p:grpSp>
    </p:spTree>
    <p:extLst>
      <p:ext uri="{BB962C8B-B14F-4D97-AF65-F5344CB8AC3E}">
        <p14:creationId xmlns:p14="http://schemas.microsoft.com/office/powerpoint/2010/main" val="2194105619"/>
      </p:ext>
    </p:extLst>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77165046-7E08-6640-D4BE-39CA60E11CA5}"/>
              </a:ext>
            </a:extLst>
          </p:cNvPr>
          <p:cNvGrpSpPr/>
          <p:nvPr/>
        </p:nvGrpSpPr>
        <p:grpSpPr>
          <a:xfrm>
            <a:off x="3056318" y="560672"/>
            <a:ext cx="1051208" cy="842841"/>
            <a:chOff x="6084663" y="2835690"/>
            <a:chExt cx="744598" cy="597006"/>
          </a:xfrm>
        </p:grpSpPr>
        <p:sp>
          <p:nvSpPr>
            <p:cNvPr id="4" name="Oval 3">
              <a:extLst>
                <a:ext uri="{FF2B5EF4-FFF2-40B4-BE49-F238E27FC236}">
                  <a16:creationId xmlns:a16="http://schemas.microsoft.com/office/drawing/2014/main" id="{3DD84D67-3E3D-86FD-F1DB-C417135FC7D5}"/>
                </a:ext>
              </a:extLst>
            </p:cNvPr>
            <p:cNvSpPr/>
            <p:nvPr/>
          </p:nvSpPr>
          <p:spPr>
            <a:xfrm>
              <a:off x="6158459" y="2835690"/>
              <a:ext cx="597006" cy="597006"/>
            </a:xfrm>
            <a:prstGeom prst="ellipse">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B4952606-0E5E-90A1-AF17-20AE2609D703}"/>
                </a:ext>
              </a:extLst>
            </p:cNvPr>
            <p:cNvSpPr txBox="1"/>
            <p:nvPr/>
          </p:nvSpPr>
          <p:spPr>
            <a:xfrm>
              <a:off x="6084663" y="2948888"/>
              <a:ext cx="744598" cy="3706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800" b="0" i="0" u="none" strike="noStrike" kern="1200" cap="none" spc="0" normalizeH="0" baseline="0" noProof="0" dirty="0">
                  <a:ln>
                    <a:noFill/>
                  </a:ln>
                  <a:solidFill>
                    <a:srgbClr val="F7F7F7"/>
                  </a:solidFill>
                  <a:effectLst/>
                  <a:uLnTx/>
                  <a:uFillTx/>
                  <a:latin typeface="Arial" panose="020B0604020202020204" pitchFamily="34" charset="0"/>
                  <a:ea typeface="+mn-ea"/>
                  <a:cs typeface="Arial" panose="020B0604020202020204" pitchFamily="34" charset="0"/>
                </a:rPr>
                <a:t>01</a:t>
              </a:r>
              <a:endParaRPr kumimoji="0" lang="en-US" sz="2800" b="0" i="0" u="none" strike="noStrike" kern="1200" cap="none" spc="0" normalizeH="0" baseline="0" noProof="0" dirty="0">
                <a:ln>
                  <a:noFill/>
                </a:ln>
                <a:solidFill>
                  <a:srgbClr val="F7F7F7"/>
                </a:solidFill>
                <a:effectLst/>
                <a:uLnTx/>
                <a:uFillTx/>
                <a:latin typeface="Arial" panose="020B0604020202020204" pitchFamily="34" charset="0"/>
                <a:ea typeface="+mn-ea"/>
                <a:cs typeface="Arial" panose="020B0604020202020204" pitchFamily="34" charset="0"/>
              </a:endParaRPr>
            </a:p>
          </p:txBody>
        </p:sp>
      </p:grpSp>
      <p:sp>
        <p:nvSpPr>
          <p:cNvPr id="6" name="TextBox 5">
            <a:extLst>
              <a:ext uri="{FF2B5EF4-FFF2-40B4-BE49-F238E27FC236}">
                <a16:creationId xmlns:a16="http://schemas.microsoft.com/office/drawing/2014/main" id="{AB8FE403-F6EA-64F1-1482-229494552D17}"/>
              </a:ext>
            </a:extLst>
          </p:cNvPr>
          <p:cNvSpPr txBox="1"/>
          <p:nvPr/>
        </p:nvSpPr>
        <p:spPr>
          <a:xfrm>
            <a:off x="4349297" y="597372"/>
            <a:ext cx="4000538"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4400" b="1" i="0" u="none" strike="noStrike" kern="1200" cap="none" spc="0" normalizeH="0" baseline="0" noProof="0" dirty="0">
                <a:ln>
                  <a:noFill/>
                </a:ln>
                <a:solidFill>
                  <a:srgbClr val="323232">
                    <a:lumMod val="25000"/>
                    <a:lumOff val="75000"/>
                  </a:srgbClr>
                </a:solidFill>
                <a:effectLst/>
                <a:uLnTx/>
                <a:uFillTx/>
                <a:latin typeface="Garamond" panose="02020404030301010803" pitchFamily="18" charset="0"/>
                <a:ea typeface="+mn-ea"/>
                <a:cs typeface="Arial"/>
              </a:rPr>
              <a:t>Introduction</a:t>
            </a:r>
          </a:p>
        </p:txBody>
      </p:sp>
      <p:grpSp>
        <p:nvGrpSpPr>
          <p:cNvPr id="7" name="Group 6">
            <a:extLst>
              <a:ext uri="{FF2B5EF4-FFF2-40B4-BE49-F238E27FC236}">
                <a16:creationId xmlns:a16="http://schemas.microsoft.com/office/drawing/2014/main" id="{836F408E-2DD8-E629-9B26-5092433401EF}"/>
              </a:ext>
            </a:extLst>
          </p:cNvPr>
          <p:cNvGrpSpPr/>
          <p:nvPr/>
        </p:nvGrpSpPr>
        <p:grpSpPr>
          <a:xfrm>
            <a:off x="3056318" y="1740582"/>
            <a:ext cx="1051207" cy="842840"/>
            <a:chOff x="6084663" y="2835690"/>
            <a:chExt cx="744598" cy="597006"/>
          </a:xfrm>
        </p:grpSpPr>
        <p:sp>
          <p:nvSpPr>
            <p:cNvPr id="8" name="Oval 7">
              <a:extLst>
                <a:ext uri="{FF2B5EF4-FFF2-40B4-BE49-F238E27FC236}">
                  <a16:creationId xmlns:a16="http://schemas.microsoft.com/office/drawing/2014/main" id="{2566926C-07DE-DD96-96D9-98DFC58480D9}"/>
                </a:ext>
              </a:extLst>
            </p:cNvPr>
            <p:cNvSpPr/>
            <p:nvPr/>
          </p:nvSpPr>
          <p:spPr>
            <a:xfrm>
              <a:off x="6158459" y="2835690"/>
              <a:ext cx="597006" cy="597006"/>
            </a:xfrm>
            <a:prstGeom prst="ellipse">
              <a:avLst/>
            </a:prstGeom>
            <a:solidFill>
              <a:srgbClr val="D7DF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D2E8FD"/>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F1C581C6-3F11-1F29-5A61-8E2E9CDCB29F}"/>
                </a:ext>
              </a:extLst>
            </p:cNvPr>
            <p:cNvSpPr txBox="1"/>
            <p:nvPr/>
          </p:nvSpPr>
          <p:spPr>
            <a:xfrm>
              <a:off x="6084663" y="2948886"/>
              <a:ext cx="744598" cy="37061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800" b="0" i="0" u="none" strike="noStrike" kern="1200" cap="none" spc="0" normalizeH="0" baseline="0" noProof="0" dirty="0">
                  <a:ln>
                    <a:noFill/>
                  </a:ln>
                  <a:solidFill>
                    <a:srgbClr val="F7F7F7"/>
                  </a:solidFill>
                  <a:effectLst/>
                  <a:uLnTx/>
                  <a:uFillTx/>
                  <a:latin typeface="Arial" panose="020B0604020202020204" pitchFamily="34" charset="0"/>
                  <a:ea typeface="+mn-ea"/>
                  <a:cs typeface="Arial" panose="020B0604020202020204" pitchFamily="34" charset="0"/>
                </a:rPr>
                <a:t>02</a:t>
              </a:r>
              <a:endParaRPr kumimoji="0" lang="en-US" sz="2000" b="0" i="0" u="none" strike="noStrike" kern="1200" cap="none" spc="0" normalizeH="0" baseline="0" noProof="0" dirty="0">
                <a:ln>
                  <a:noFill/>
                </a:ln>
                <a:solidFill>
                  <a:srgbClr val="F7F7F7"/>
                </a:solidFill>
                <a:effectLst/>
                <a:uLnTx/>
                <a:uFillTx/>
                <a:latin typeface="Arial" panose="020B0604020202020204" pitchFamily="34" charset="0"/>
                <a:ea typeface="+mn-ea"/>
                <a:cs typeface="Arial" panose="020B0604020202020204" pitchFamily="34" charset="0"/>
              </a:endParaRPr>
            </a:p>
          </p:txBody>
        </p:sp>
      </p:grpSp>
      <p:sp>
        <p:nvSpPr>
          <p:cNvPr id="10" name="Rectangle 9">
            <a:extLst>
              <a:ext uri="{FF2B5EF4-FFF2-40B4-BE49-F238E27FC236}">
                <a16:creationId xmlns:a16="http://schemas.microsoft.com/office/drawing/2014/main" id="{84DA4D7F-4170-81F6-90F9-58748F6D81EA}"/>
              </a:ext>
            </a:extLst>
          </p:cNvPr>
          <p:cNvSpPr/>
          <p:nvPr/>
        </p:nvSpPr>
        <p:spPr>
          <a:xfrm flipH="1">
            <a:off x="0" y="0"/>
            <a:ext cx="1869440" cy="68580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srgbClr val="F7F7F7"/>
              </a:solidFill>
              <a:effectLst/>
              <a:uLnTx/>
              <a:uFillTx/>
              <a:latin typeface="Calibri" panose="020F0502020204030204"/>
              <a:ea typeface="+mn-ea"/>
              <a:cs typeface="+mn-cs"/>
            </a:endParaRPr>
          </a:p>
        </p:txBody>
      </p:sp>
      <p:sp>
        <p:nvSpPr>
          <p:cNvPr id="11" name="TextBox 10">
            <a:extLst>
              <a:ext uri="{FF2B5EF4-FFF2-40B4-BE49-F238E27FC236}">
                <a16:creationId xmlns:a16="http://schemas.microsoft.com/office/drawing/2014/main" id="{626F9A70-D1D8-3653-A419-FBE16F430C82}"/>
              </a:ext>
            </a:extLst>
          </p:cNvPr>
          <p:cNvSpPr txBox="1"/>
          <p:nvPr/>
        </p:nvSpPr>
        <p:spPr>
          <a:xfrm rot="16200000">
            <a:off x="-2044317" y="2925444"/>
            <a:ext cx="5831424" cy="110799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600" b="1" i="0" u="none" strike="noStrike" kern="1200" cap="none" spc="0" normalizeH="0" baseline="0" noProof="0" dirty="0">
                <a:ln>
                  <a:noFill/>
                </a:ln>
                <a:solidFill>
                  <a:srgbClr val="F8F8F8">
                    <a:alpha val="25000"/>
                  </a:srgbClr>
                </a:solidFill>
                <a:effectLst/>
                <a:uLnTx/>
                <a:uFillTx/>
                <a:latin typeface="Garamond" panose="02020404030301010803" pitchFamily="18" charset="0"/>
                <a:ea typeface="+mn-ea"/>
                <a:cs typeface="Arial" panose="020B0604020202020204" pitchFamily="34" charset="0"/>
              </a:rPr>
              <a:t>Outline</a:t>
            </a:r>
          </a:p>
        </p:txBody>
      </p:sp>
      <p:grpSp>
        <p:nvGrpSpPr>
          <p:cNvPr id="29" name="Group 28">
            <a:extLst>
              <a:ext uri="{FF2B5EF4-FFF2-40B4-BE49-F238E27FC236}">
                <a16:creationId xmlns:a16="http://schemas.microsoft.com/office/drawing/2014/main" id="{E2D8CE95-BC51-F7CE-BEBC-D6BB479001BC}"/>
              </a:ext>
            </a:extLst>
          </p:cNvPr>
          <p:cNvGrpSpPr/>
          <p:nvPr/>
        </p:nvGrpSpPr>
        <p:grpSpPr>
          <a:xfrm>
            <a:off x="3056318" y="2920491"/>
            <a:ext cx="1051207" cy="842840"/>
            <a:chOff x="6084663" y="2835690"/>
            <a:chExt cx="744598" cy="597006"/>
          </a:xfrm>
        </p:grpSpPr>
        <p:sp>
          <p:nvSpPr>
            <p:cNvPr id="30" name="Oval 29">
              <a:extLst>
                <a:ext uri="{FF2B5EF4-FFF2-40B4-BE49-F238E27FC236}">
                  <a16:creationId xmlns:a16="http://schemas.microsoft.com/office/drawing/2014/main" id="{5A607948-34BF-96E5-17DF-0CA2F364DAE4}"/>
                </a:ext>
              </a:extLst>
            </p:cNvPr>
            <p:cNvSpPr/>
            <p:nvPr/>
          </p:nvSpPr>
          <p:spPr>
            <a:xfrm>
              <a:off x="6158459" y="2835690"/>
              <a:ext cx="597006" cy="597006"/>
            </a:xfrm>
            <a:prstGeom prst="ellipse">
              <a:avLst/>
            </a:prstGeom>
            <a:solidFill>
              <a:srgbClr val="D7DF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D2E8FD"/>
                </a:solidFill>
                <a:effectLst/>
                <a:uLnTx/>
                <a:uFillTx/>
                <a:latin typeface="Calibri" panose="020F0502020204030204"/>
                <a:ea typeface="+mn-ea"/>
                <a:cs typeface="+mn-cs"/>
              </a:endParaRPr>
            </a:p>
          </p:txBody>
        </p:sp>
        <p:sp>
          <p:nvSpPr>
            <p:cNvPr id="31" name="TextBox 30">
              <a:extLst>
                <a:ext uri="{FF2B5EF4-FFF2-40B4-BE49-F238E27FC236}">
                  <a16:creationId xmlns:a16="http://schemas.microsoft.com/office/drawing/2014/main" id="{1A1442DC-F23D-60AF-CA22-E5F9F2F47A97}"/>
                </a:ext>
              </a:extLst>
            </p:cNvPr>
            <p:cNvSpPr txBox="1"/>
            <p:nvPr/>
          </p:nvSpPr>
          <p:spPr>
            <a:xfrm>
              <a:off x="6084663" y="2948886"/>
              <a:ext cx="744598" cy="37061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800" b="0" i="0" u="none" strike="noStrike" kern="1200" cap="none" spc="0" normalizeH="0" baseline="0" noProof="0" dirty="0">
                  <a:ln>
                    <a:noFill/>
                  </a:ln>
                  <a:solidFill>
                    <a:srgbClr val="F7F7F7"/>
                  </a:solidFill>
                  <a:effectLst/>
                  <a:uLnTx/>
                  <a:uFillTx/>
                  <a:latin typeface="Arial" panose="020B0604020202020204" pitchFamily="34" charset="0"/>
                  <a:ea typeface="+mn-ea"/>
                  <a:cs typeface="Arial" panose="020B0604020202020204" pitchFamily="34" charset="0"/>
                </a:rPr>
                <a:t>03</a:t>
              </a:r>
              <a:endParaRPr kumimoji="0" lang="en-US" sz="2000" b="0" i="0" u="none" strike="noStrike" kern="1200" cap="none" spc="0" normalizeH="0" baseline="0" noProof="0" dirty="0">
                <a:ln>
                  <a:noFill/>
                </a:ln>
                <a:solidFill>
                  <a:srgbClr val="F7F7F7"/>
                </a:solidFill>
                <a:effectLst/>
                <a:uLnTx/>
                <a:uFillTx/>
                <a:latin typeface="Arial" panose="020B0604020202020204" pitchFamily="34" charset="0"/>
                <a:ea typeface="+mn-ea"/>
                <a:cs typeface="Arial" panose="020B0604020202020204" pitchFamily="34" charset="0"/>
              </a:endParaRPr>
            </a:p>
          </p:txBody>
        </p:sp>
      </p:grpSp>
      <p:grpSp>
        <p:nvGrpSpPr>
          <p:cNvPr id="33" name="Group 32">
            <a:extLst>
              <a:ext uri="{FF2B5EF4-FFF2-40B4-BE49-F238E27FC236}">
                <a16:creationId xmlns:a16="http://schemas.microsoft.com/office/drawing/2014/main" id="{C1F54339-5267-4E86-D98E-F58D9A9CE4E4}"/>
              </a:ext>
            </a:extLst>
          </p:cNvPr>
          <p:cNvGrpSpPr/>
          <p:nvPr/>
        </p:nvGrpSpPr>
        <p:grpSpPr>
          <a:xfrm>
            <a:off x="3056318" y="4100400"/>
            <a:ext cx="1051207" cy="842840"/>
            <a:chOff x="6084663" y="2835690"/>
            <a:chExt cx="744598" cy="597006"/>
          </a:xfrm>
        </p:grpSpPr>
        <p:sp>
          <p:nvSpPr>
            <p:cNvPr id="34" name="Oval 33">
              <a:extLst>
                <a:ext uri="{FF2B5EF4-FFF2-40B4-BE49-F238E27FC236}">
                  <a16:creationId xmlns:a16="http://schemas.microsoft.com/office/drawing/2014/main" id="{27323DB2-1771-9ED5-C233-C65283BA77FD}"/>
                </a:ext>
              </a:extLst>
            </p:cNvPr>
            <p:cNvSpPr/>
            <p:nvPr/>
          </p:nvSpPr>
          <p:spPr>
            <a:xfrm>
              <a:off x="6158459" y="2835690"/>
              <a:ext cx="597006" cy="597006"/>
            </a:xfrm>
            <a:prstGeom prst="ellipse">
              <a:avLst/>
            </a:prstGeom>
            <a:solidFill>
              <a:srgbClr val="D7DF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D2E8FD"/>
                </a:solidFill>
                <a:effectLst/>
                <a:uLnTx/>
                <a:uFillTx/>
                <a:latin typeface="Calibri" panose="020F0502020204030204"/>
                <a:ea typeface="+mn-ea"/>
                <a:cs typeface="+mn-cs"/>
              </a:endParaRPr>
            </a:p>
          </p:txBody>
        </p:sp>
        <p:sp>
          <p:nvSpPr>
            <p:cNvPr id="35" name="TextBox 34">
              <a:extLst>
                <a:ext uri="{FF2B5EF4-FFF2-40B4-BE49-F238E27FC236}">
                  <a16:creationId xmlns:a16="http://schemas.microsoft.com/office/drawing/2014/main" id="{3C29D29F-C3E1-6382-B67C-BB487FAA9569}"/>
                </a:ext>
              </a:extLst>
            </p:cNvPr>
            <p:cNvSpPr txBox="1"/>
            <p:nvPr/>
          </p:nvSpPr>
          <p:spPr>
            <a:xfrm>
              <a:off x="6084663" y="2948886"/>
              <a:ext cx="744598" cy="37061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800" b="0" i="0" u="none" strike="noStrike" kern="1200" cap="none" spc="0" normalizeH="0" baseline="0" noProof="0" dirty="0">
                  <a:ln>
                    <a:noFill/>
                  </a:ln>
                  <a:solidFill>
                    <a:srgbClr val="F7F7F7"/>
                  </a:solidFill>
                  <a:effectLst/>
                  <a:uLnTx/>
                  <a:uFillTx/>
                  <a:latin typeface="Arial" panose="020B0604020202020204" pitchFamily="34" charset="0"/>
                  <a:ea typeface="+mn-ea"/>
                  <a:cs typeface="Arial" panose="020B0604020202020204" pitchFamily="34" charset="0"/>
                </a:rPr>
                <a:t>04</a:t>
              </a:r>
              <a:endParaRPr kumimoji="0" lang="en-US" sz="2000" b="0" i="0" u="none" strike="noStrike" kern="1200" cap="none" spc="0" normalizeH="0" baseline="0" noProof="0" dirty="0">
                <a:ln>
                  <a:noFill/>
                </a:ln>
                <a:solidFill>
                  <a:srgbClr val="F7F7F7"/>
                </a:solidFill>
                <a:effectLst/>
                <a:uLnTx/>
                <a:uFillTx/>
                <a:latin typeface="Arial" panose="020B0604020202020204" pitchFamily="34" charset="0"/>
                <a:ea typeface="+mn-ea"/>
                <a:cs typeface="Arial" panose="020B0604020202020204" pitchFamily="34" charset="0"/>
              </a:endParaRPr>
            </a:p>
          </p:txBody>
        </p:sp>
      </p:grpSp>
      <p:grpSp>
        <p:nvGrpSpPr>
          <p:cNvPr id="39" name="Group 38">
            <a:extLst>
              <a:ext uri="{FF2B5EF4-FFF2-40B4-BE49-F238E27FC236}">
                <a16:creationId xmlns:a16="http://schemas.microsoft.com/office/drawing/2014/main" id="{44C8969A-4768-3076-88A9-AD368F1454F2}"/>
              </a:ext>
            </a:extLst>
          </p:cNvPr>
          <p:cNvGrpSpPr/>
          <p:nvPr/>
        </p:nvGrpSpPr>
        <p:grpSpPr>
          <a:xfrm>
            <a:off x="3056318" y="5280309"/>
            <a:ext cx="1051207" cy="842840"/>
            <a:chOff x="6084663" y="2835690"/>
            <a:chExt cx="744598" cy="597006"/>
          </a:xfrm>
        </p:grpSpPr>
        <p:sp>
          <p:nvSpPr>
            <p:cNvPr id="40" name="Oval 39">
              <a:extLst>
                <a:ext uri="{FF2B5EF4-FFF2-40B4-BE49-F238E27FC236}">
                  <a16:creationId xmlns:a16="http://schemas.microsoft.com/office/drawing/2014/main" id="{ADA7274C-7D79-23C1-1A4D-2422A4215958}"/>
                </a:ext>
              </a:extLst>
            </p:cNvPr>
            <p:cNvSpPr/>
            <p:nvPr/>
          </p:nvSpPr>
          <p:spPr>
            <a:xfrm>
              <a:off x="6158459" y="2835690"/>
              <a:ext cx="597006" cy="597006"/>
            </a:xfrm>
            <a:prstGeom prst="ellipse">
              <a:avLst/>
            </a:prstGeom>
            <a:solidFill>
              <a:srgbClr val="6988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D2E8FD"/>
                </a:solidFill>
                <a:effectLst/>
                <a:uLnTx/>
                <a:uFillTx/>
                <a:latin typeface="Calibri" panose="020F0502020204030204"/>
                <a:ea typeface="+mn-ea"/>
                <a:cs typeface="+mn-cs"/>
              </a:endParaRPr>
            </a:p>
          </p:txBody>
        </p:sp>
        <p:sp>
          <p:nvSpPr>
            <p:cNvPr id="41" name="TextBox 40">
              <a:extLst>
                <a:ext uri="{FF2B5EF4-FFF2-40B4-BE49-F238E27FC236}">
                  <a16:creationId xmlns:a16="http://schemas.microsoft.com/office/drawing/2014/main" id="{4A99724F-C50C-F36D-A63D-4F4F39F5C464}"/>
                </a:ext>
              </a:extLst>
            </p:cNvPr>
            <p:cNvSpPr txBox="1"/>
            <p:nvPr/>
          </p:nvSpPr>
          <p:spPr>
            <a:xfrm>
              <a:off x="6084663" y="2948886"/>
              <a:ext cx="744598" cy="37061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800" b="0" i="0" u="none" strike="noStrike" kern="1200" cap="none" spc="0" normalizeH="0" baseline="0" noProof="0" dirty="0">
                  <a:ln>
                    <a:noFill/>
                  </a:ln>
                  <a:solidFill>
                    <a:srgbClr val="F7F7F7"/>
                  </a:solidFill>
                  <a:effectLst/>
                  <a:uLnTx/>
                  <a:uFillTx/>
                  <a:latin typeface="Arial" panose="020B0604020202020204" pitchFamily="34" charset="0"/>
                  <a:ea typeface="+mn-ea"/>
                  <a:cs typeface="Arial" panose="020B0604020202020204" pitchFamily="34" charset="0"/>
                </a:rPr>
                <a:t>05</a:t>
              </a:r>
              <a:endParaRPr kumimoji="0" lang="en-US" sz="2000" b="0" i="0" u="none" strike="noStrike" kern="1200" cap="none" spc="0" normalizeH="0" baseline="0" noProof="0" dirty="0">
                <a:ln>
                  <a:noFill/>
                </a:ln>
                <a:solidFill>
                  <a:srgbClr val="F7F7F7"/>
                </a:solidFill>
                <a:effectLst/>
                <a:uLnTx/>
                <a:uFillTx/>
                <a:latin typeface="Arial" panose="020B0604020202020204" pitchFamily="34" charset="0"/>
                <a:ea typeface="+mn-ea"/>
                <a:cs typeface="Arial" panose="020B0604020202020204" pitchFamily="34" charset="0"/>
              </a:endParaRPr>
            </a:p>
          </p:txBody>
        </p:sp>
      </p:grpSp>
      <p:sp>
        <p:nvSpPr>
          <p:cNvPr id="42" name="TextBox 41">
            <a:extLst>
              <a:ext uri="{FF2B5EF4-FFF2-40B4-BE49-F238E27FC236}">
                <a16:creationId xmlns:a16="http://schemas.microsoft.com/office/drawing/2014/main" id="{50B94D6C-F74A-E828-4254-5ECE58A09EB9}"/>
              </a:ext>
            </a:extLst>
          </p:cNvPr>
          <p:cNvSpPr txBox="1"/>
          <p:nvPr/>
        </p:nvSpPr>
        <p:spPr>
          <a:xfrm>
            <a:off x="4501697" y="2957191"/>
            <a:ext cx="4000538"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4400" b="1" i="0" u="none" strike="noStrike" kern="1200" cap="none" spc="0" normalizeH="0" baseline="0" noProof="0" dirty="0">
                <a:ln>
                  <a:noFill/>
                </a:ln>
                <a:solidFill>
                  <a:srgbClr val="CCCCCC"/>
                </a:solidFill>
                <a:effectLst/>
                <a:uLnTx/>
                <a:uFillTx/>
                <a:latin typeface="Garamond" panose="02020404030301010803" pitchFamily="18" charset="0"/>
                <a:ea typeface="+mn-ea"/>
                <a:cs typeface="Arial"/>
              </a:rPr>
              <a:t>Results</a:t>
            </a:r>
          </a:p>
        </p:txBody>
      </p:sp>
      <p:sp>
        <p:nvSpPr>
          <p:cNvPr id="43" name="TextBox 42">
            <a:extLst>
              <a:ext uri="{FF2B5EF4-FFF2-40B4-BE49-F238E27FC236}">
                <a16:creationId xmlns:a16="http://schemas.microsoft.com/office/drawing/2014/main" id="{E0E1D96F-7ECE-2DD5-46DC-4001FF46C434}"/>
              </a:ext>
            </a:extLst>
          </p:cNvPr>
          <p:cNvSpPr txBox="1"/>
          <p:nvPr/>
        </p:nvSpPr>
        <p:spPr>
          <a:xfrm>
            <a:off x="4501697" y="1740582"/>
            <a:ext cx="4000538"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4400" b="1" i="0" u="none" strike="noStrike" kern="1200" cap="none" spc="0" normalizeH="0" baseline="0" noProof="0" dirty="0">
                <a:ln>
                  <a:noFill/>
                </a:ln>
                <a:solidFill>
                  <a:srgbClr val="CCCCCC"/>
                </a:solidFill>
                <a:effectLst/>
                <a:uLnTx/>
                <a:uFillTx/>
                <a:latin typeface="Garamond" panose="02020404030301010803" pitchFamily="18" charset="0"/>
                <a:ea typeface="+mn-ea"/>
                <a:cs typeface="Arial"/>
              </a:rPr>
              <a:t>Tuning</a:t>
            </a:r>
          </a:p>
        </p:txBody>
      </p:sp>
      <p:sp>
        <p:nvSpPr>
          <p:cNvPr id="44" name="TextBox 43">
            <a:extLst>
              <a:ext uri="{FF2B5EF4-FFF2-40B4-BE49-F238E27FC236}">
                <a16:creationId xmlns:a16="http://schemas.microsoft.com/office/drawing/2014/main" id="{35D43C0F-CA5D-D831-8DDA-CBB00C0D3833}"/>
              </a:ext>
            </a:extLst>
          </p:cNvPr>
          <p:cNvSpPr txBox="1"/>
          <p:nvPr/>
        </p:nvSpPr>
        <p:spPr>
          <a:xfrm>
            <a:off x="4501697" y="4173800"/>
            <a:ext cx="4000538"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4400" b="1" i="0" u="none" strike="noStrike" kern="1200" cap="none" spc="0" normalizeH="0" baseline="0" noProof="0" dirty="0">
                <a:ln>
                  <a:noFill/>
                </a:ln>
                <a:solidFill>
                  <a:srgbClr val="CCCCCC"/>
                </a:solidFill>
                <a:effectLst/>
                <a:uLnTx/>
                <a:uFillTx/>
                <a:latin typeface="Garamond" panose="02020404030301010803" pitchFamily="18" charset="0"/>
                <a:ea typeface="+mn-ea"/>
                <a:cs typeface="Arial"/>
              </a:rPr>
              <a:t>Conclusion</a:t>
            </a:r>
          </a:p>
        </p:txBody>
      </p:sp>
      <p:sp>
        <p:nvSpPr>
          <p:cNvPr id="45" name="TextBox 44">
            <a:extLst>
              <a:ext uri="{FF2B5EF4-FFF2-40B4-BE49-F238E27FC236}">
                <a16:creationId xmlns:a16="http://schemas.microsoft.com/office/drawing/2014/main" id="{C55F82BD-7F9F-90B7-DF53-A5D1E40BD072}"/>
              </a:ext>
            </a:extLst>
          </p:cNvPr>
          <p:cNvSpPr txBox="1"/>
          <p:nvPr/>
        </p:nvSpPr>
        <p:spPr>
          <a:xfrm>
            <a:off x="4501697" y="5317006"/>
            <a:ext cx="4000538"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4400" b="1" i="0" u="none" strike="noStrike" kern="1200" cap="none" spc="0" normalizeH="0" baseline="0" noProof="0" dirty="0">
                <a:ln>
                  <a:noFill/>
                </a:ln>
                <a:solidFill>
                  <a:schemeClr val="tx2">
                    <a:lumMod val="90000"/>
                    <a:lumOff val="10000"/>
                  </a:schemeClr>
                </a:solidFill>
                <a:effectLst/>
                <a:uLnTx/>
                <a:uFillTx/>
                <a:latin typeface="Garamond" panose="02020404030301010803" pitchFamily="18" charset="0"/>
                <a:ea typeface="+mn-ea"/>
                <a:cs typeface="Arial"/>
              </a:rPr>
              <a:t>Future works</a:t>
            </a:r>
          </a:p>
        </p:txBody>
      </p:sp>
    </p:spTree>
    <p:extLst>
      <p:ext uri="{BB962C8B-B14F-4D97-AF65-F5344CB8AC3E}">
        <p14:creationId xmlns:p14="http://schemas.microsoft.com/office/powerpoint/2010/main" val="39414553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B816F3FE-DB27-D72E-1C82-C1A05C96DDDC}"/>
              </a:ext>
            </a:extLst>
          </p:cNvPr>
          <p:cNvSpPr/>
          <p:nvPr/>
        </p:nvSpPr>
        <p:spPr>
          <a:xfrm>
            <a:off x="-323283" y="2551837"/>
            <a:ext cx="5266344" cy="1754326"/>
          </a:xfrm>
          <a:prstGeom prst="rect">
            <a:avLst/>
          </a:prstGeom>
        </p:spPr>
        <p:txBody>
          <a:bodyPr wrap="square">
            <a:spAutoFit/>
          </a:bodyPr>
          <a:lstStyle/>
          <a:p>
            <a:pPr algn="r"/>
            <a:r>
              <a:rPr lang="en-US" sz="3600" dirty="0">
                <a:solidFill>
                  <a:schemeClr val="tx2"/>
                </a:solidFill>
                <a:latin typeface="Garamond" panose="02020404030301010803" pitchFamily="18" charset="0"/>
                <a:ea typeface="Lato Black" panose="020F0502020204030203" pitchFamily="34" charset="0"/>
                <a:cs typeface="Lato Black" panose="020F0502020204030203" pitchFamily="34" charset="0"/>
              </a:rPr>
              <a:t>In order to foster </a:t>
            </a:r>
          </a:p>
          <a:p>
            <a:pPr algn="r"/>
            <a:r>
              <a:rPr lang="en-US" sz="3600" dirty="0">
                <a:solidFill>
                  <a:schemeClr val="tx2"/>
                </a:solidFill>
                <a:latin typeface="Garamond" panose="02020404030301010803" pitchFamily="18" charset="0"/>
                <a:ea typeface="Lato Black" panose="020F0502020204030203" pitchFamily="34" charset="0"/>
                <a:cs typeface="Lato Black" panose="020F0502020204030203" pitchFamily="34" charset="0"/>
              </a:rPr>
              <a:t>the use of PIDA </a:t>
            </a:r>
          </a:p>
          <a:p>
            <a:pPr algn="r"/>
            <a:r>
              <a:rPr lang="en-US" sz="3600" dirty="0">
                <a:solidFill>
                  <a:schemeClr val="tx2"/>
                </a:solidFill>
                <a:latin typeface="Garamond" panose="02020404030301010803" pitchFamily="18" charset="0"/>
                <a:ea typeface="Lato Black" panose="020F0502020204030203" pitchFamily="34" charset="0"/>
                <a:cs typeface="Lato Black" panose="020F0502020204030203" pitchFamily="34" charset="0"/>
              </a:rPr>
              <a:t>controllers in industry</a:t>
            </a:r>
            <a:endParaRPr lang="en-ID" sz="3600" dirty="0">
              <a:solidFill>
                <a:schemeClr val="tx2"/>
              </a:solidFill>
              <a:latin typeface="Garamond" panose="02020404030301010803" pitchFamily="18" charset="0"/>
              <a:ea typeface="Lato Black" panose="020F0502020204030203" pitchFamily="34" charset="0"/>
              <a:cs typeface="Lato Black" panose="020F0502020204030203" pitchFamily="34" charset="0"/>
            </a:endParaRPr>
          </a:p>
        </p:txBody>
      </p:sp>
      <p:sp>
        <p:nvSpPr>
          <p:cNvPr id="6" name="Rectangle 5">
            <a:extLst>
              <a:ext uri="{FF2B5EF4-FFF2-40B4-BE49-F238E27FC236}">
                <a16:creationId xmlns:a16="http://schemas.microsoft.com/office/drawing/2014/main" id="{2FC31874-48E7-84BE-7B72-1909FD601B3B}"/>
              </a:ext>
            </a:extLst>
          </p:cNvPr>
          <p:cNvSpPr/>
          <p:nvPr/>
        </p:nvSpPr>
        <p:spPr>
          <a:xfrm>
            <a:off x="5542117" y="2321004"/>
            <a:ext cx="5969146" cy="2585323"/>
          </a:xfrm>
          <a:prstGeom prst="rect">
            <a:avLst/>
          </a:prstGeom>
        </p:spPr>
        <p:txBody>
          <a:bodyPr wrap="square">
            <a:spAutoFit/>
          </a:bodyPr>
          <a:lstStyle/>
          <a:p>
            <a:pPr marL="171450" indent="-171450" algn="just">
              <a:buFont typeface="Arial" panose="020B0604020202020204" pitchFamily="34" charset="0"/>
              <a:buChar char="•"/>
            </a:pPr>
            <a:r>
              <a:rPr lang="en-US" dirty="0">
                <a:solidFill>
                  <a:schemeClr val="tx2"/>
                </a:solidFill>
                <a:latin typeface="Lato "/>
                <a:ea typeface="Lato Black" panose="020F0502020204030203" pitchFamily="34" charset="0"/>
                <a:cs typeface="Lato Black" panose="020F0502020204030203" pitchFamily="34" charset="0"/>
              </a:rPr>
              <a:t>It is necessary on one hand to demonstrate that they are able to significantly improve the performances (in order to justify the increment of the controller complexity)</a:t>
            </a:r>
          </a:p>
          <a:p>
            <a:pPr marL="171450" indent="-171450" algn="just">
              <a:buFont typeface="Arial" panose="020B0604020202020204" pitchFamily="34" charset="0"/>
              <a:buChar char="•"/>
            </a:pPr>
            <a:endParaRPr lang="en-US" dirty="0">
              <a:solidFill>
                <a:schemeClr val="tx2"/>
              </a:solidFill>
              <a:latin typeface="Lato "/>
              <a:ea typeface="Lato Black" panose="020F0502020204030203" pitchFamily="34" charset="0"/>
              <a:cs typeface="Lato Black" panose="020F0502020204030203" pitchFamily="34" charset="0"/>
            </a:endParaRPr>
          </a:p>
          <a:p>
            <a:pPr marL="171450" indent="-171450" algn="just">
              <a:buFont typeface="Arial" panose="020B0604020202020204" pitchFamily="34" charset="0"/>
              <a:buChar char="•"/>
            </a:pPr>
            <a:r>
              <a:rPr lang="en-US" dirty="0">
                <a:solidFill>
                  <a:schemeClr val="tx2"/>
                </a:solidFill>
                <a:latin typeface="Lato "/>
                <a:ea typeface="Lato Black" panose="020F0502020204030203" pitchFamily="34" charset="0"/>
                <a:cs typeface="Lato Black" panose="020F0502020204030203" pitchFamily="34" charset="0"/>
              </a:rPr>
              <a:t>On the other hand, to provide automatic tuning methodologies in order to reduce the design effort of the controller</a:t>
            </a:r>
          </a:p>
          <a:p>
            <a:pPr marL="171450" indent="-171450" algn="just">
              <a:buFont typeface="Arial" panose="020B0604020202020204" pitchFamily="34" charset="0"/>
              <a:buChar char="•"/>
            </a:pPr>
            <a:endParaRPr lang="en-ID" dirty="0">
              <a:solidFill>
                <a:schemeClr val="tx2"/>
              </a:solidFill>
              <a:latin typeface="Lato "/>
              <a:ea typeface="Lato Black" panose="020F0502020204030203" pitchFamily="34" charset="0"/>
              <a:cs typeface="Lato Black" panose="020F0502020204030203" pitchFamily="34" charset="0"/>
            </a:endParaRPr>
          </a:p>
        </p:txBody>
      </p:sp>
      <p:sp>
        <p:nvSpPr>
          <p:cNvPr id="7" name="Rectangle 6">
            <a:extLst>
              <a:ext uri="{FF2B5EF4-FFF2-40B4-BE49-F238E27FC236}">
                <a16:creationId xmlns:a16="http://schemas.microsoft.com/office/drawing/2014/main" id="{8205843A-6337-B54C-0177-F61BA41E55E3}"/>
              </a:ext>
            </a:extLst>
          </p:cNvPr>
          <p:cNvSpPr/>
          <p:nvPr/>
        </p:nvSpPr>
        <p:spPr>
          <a:xfrm>
            <a:off x="275773" y="0"/>
            <a:ext cx="23222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dirty="0"/>
          </a:p>
        </p:txBody>
      </p:sp>
    </p:spTree>
    <p:extLst>
      <p:ext uri="{BB962C8B-B14F-4D97-AF65-F5344CB8AC3E}">
        <p14:creationId xmlns:p14="http://schemas.microsoft.com/office/powerpoint/2010/main" val="1593227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CCE9806D-59A8-95CD-7E95-B5ACC2178A74}"/>
              </a:ext>
            </a:extLst>
          </p:cNvPr>
          <p:cNvGrpSpPr/>
          <p:nvPr/>
        </p:nvGrpSpPr>
        <p:grpSpPr>
          <a:xfrm>
            <a:off x="1169162" y="2002606"/>
            <a:ext cx="9883151" cy="2966960"/>
            <a:chOff x="1028485" y="1295397"/>
            <a:chExt cx="9883151" cy="2966960"/>
          </a:xfrm>
        </p:grpSpPr>
        <p:sp>
          <p:nvSpPr>
            <p:cNvPr id="21" name="Rectangle: Rounded Corners 5">
              <a:extLst>
                <a:ext uri="{FF2B5EF4-FFF2-40B4-BE49-F238E27FC236}">
                  <a16:creationId xmlns:a16="http://schemas.microsoft.com/office/drawing/2014/main" id="{830FCABC-B06E-6B94-F2EC-14B397D08294}"/>
                </a:ext>
              </a:extLst>
            </p:cNvPr>
            <p:cNvSpPr/>
            <p:nvPr/>
          </p:nvSpPr>
          <p:spPr>
            <a:xfrm>
              <a:off x="1028485" y="1295397"/>
              <a:ext cx="9883151" cy="2966960"/>
            </a:xfrm>
            <a:prstGeom prst="roundRect">
              <a:avLst>
                <a:gd name="adj" fmla="val 15741"/>
              </a:avLst>
            </a:prstGeom>
            <a:solidFill>
              <a:srgbClr val="FFFFFF"/>
            </a:solidFill>
            <a:ln w="12700" cap="flat" cmpd="sng" algn="ctr">
              <a:noFill/>
              <a:prstDash val="solid"/>
              <a:miter lim="800000"/>
            </a:ln>
            <a:effectLst>
              <a:outerShdw blurRad="533400" dist="88900" dir="5400000" sx="94000" sy="94000" algn="t" rotWithShape="0">
                <a:srgbClr val="221B43">
                  <a:alpha val="4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panose="020B0604020202020204" pitchFamily="34" charset="0"/>
                <a:ea typeface="+mn-ea"/>
                <a:cs typeface="+mn-cs"/>
              </a:endParaRPr>
            </a:p>
          </p:txBody>
        </p:sp>
        <p:sp>
          <p:nvSpPr>
            <p:cNvPr id="22" name="TextBox 21">
              <a:extLst>
                <a:ext uri="{FF2B5EF4-FFF2-40B4-BE49-F238E27FC236}">
                  <a16:creationId xmlns:a16="http://schemas.microsoft.com/office/drawing/2014/main" id="{F06A969C-47BF-0FC7-3F16-9040F0E23C04}"/>
                </a:ext>
              </a:extLst>
            </p:cNvPr>
            <p:cNvSpPr txBox="1"/>
            <p:nvPr/>
          </p:nvSpPr>
          <p:spPr>
            <a:xfrm>
              <a:off x="2204890" y="1506879"/>
              <a:ext cx="7817005" cy="707886"/>
            </a:xfrm>
            <a:prstGeom prst="rect">
              <a:avLst/>
            </a:prstGeom>
            <a:noFill/>
          </p:spPr>
          <p:txBody>
            <a:bodyPr wrap="square" rtlCol="0">
              <a:spAutoFit/>
            </a:bodyPr>
            <a:lstStyle/>
            <a:p>
              <a:pPr lvl="0" algn="just">
                <a:defRPr/>
              </a:pPr>
              <a:r>
                <a:rPr lang="en-US" sz="2000" b="1" dirty="0">
                  <a:solidFill>
                    <a:srgbClr val="323232"/>
                  </a:solidFill>
                  <a:latin typeface="Adobe Caslon Pro" panose="0205050205050A020403" pitchFamily="18" charset="0"/>
                </a:rPr>
                <a:t>A relay-feedback automatic tuning methodology of PIDA controllers for high-order processes</a:t>
              </a:r>
              <a:endParaRPr kumimoji="0" lang="en-US" sz="2000" b="1" i="0" u="none" strike="noStrike" kern="1200" cap="none" spc="0" normalizeH="0" baseline="0" noProof="0" dirty="0">
                <a:ln>
                  <a:noFill/>
                </a:ln>
                <a:solidFill>
                  <a:srgbClr val="323232"/>
                </a:solidFill>
                <a:effectLst/>
                <a:uLnTx/>
                <a:uFillTx/>
                <a:latin typeface="Adobe Caslon Pro" panose="0205050205050A020403" pitchFamily="18" charset="0"/>
                <a:ea typeface="+mn-ea"/>
                <a:cs typeface="+mn-cs"/>
              </a:endParaRPr>
            </a:p>
          </p:txBody>
        </p:sp>
        <p:sp>
          <p:nvSpPr>
            <p:cNvPr id="24" name="Oval 23">
              <a:extLst>
                <a:ext uri="{FF2B5EF4-FFF2-40B4-BE49-F238E27FC236}">
                  <a16:creationId xmlns:a16="http://schemas.microsoft.com/office/drawing/2014/main" id="{515336C0-0E14-91EE-83D0-4CA6951294FC}"/>
                </a:ext>
              </a:extLst>
            </p:cNvPr>
            <p:cNvSpPr/>
            <p:nvPr/>
          </p:nvSpPr>
          <p:spPr>
            <a:xfrm>
              <a:off x="1310217" y="1506879"/>
              <a:ext cx="612940" cy="612940"/>
            </a:xfrm>
            <a:prstGeom prst="ellipse">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7F7F7"/>
                </a:solidFill>
                <a:effectLst/>
                <a:uLnTx/>
                <a:uFillTx/>
                <a:latin typeface="Calibri" panose="020F0502020204030204"/>
                <a:ea typeface="+mn-ea"/>
                <a:cs typeface="+mn-cs"/>
              </a:endParaRPr>
            </a:p>
          </p:txBody>
        </p:sp>
      </p:grpSp>
      <p:sp>
        <p:nvSpPr>
          <p:cNvPr id="28" name="TextBox 27">
            <a:extLst>
              <a:ext uri="{FF2B5EF4-FFF2-40B4-BE49-F238E27FC236}">
                <a16:creationId xmlns:a16="http://schemas.microsoft.com/office/drawing/2014/main" id="{F3C22BD2-EE31-C5BA-D8EB-5EBF15E3502B}"/>
              </a:ext>
            </a:extLst>
          </p:cNvPr>
          <p:cNvSpPr txBox="1"/>
          <p:nvPr/>
        </p:nvSpPr>
        <p:spPr>
          <a:xfrm>
            <a:off x="1560837" y="2214088"/>
            <a:ext cx="393056" cy="584775"/>
          </a:xfrm>
          <a:prstGeom prst="rect">
            <a:avLst/>
          </a:prstGeom>
          <a:noFill/>
        </p:spPr>
        <p:txBody>
          <a:bodyPr wrap="none" rtlCol="0">
            <a:spAutoFit/>
          </a:bodyPr>
          <a:lstStyle/>
          <a:p>
            <a:r>
              <a:rPr lang="en-US" sz="3200" b="1" dirty="0">
                <a:solidFill>
                  <a:schemeClr val="bg1"/>
                </a:solidFill>
              </a:rPr>
              <a:t>1</a:t>
            </a:r>
          </a:p>
        </p:txBody>
      </p:sp>
      <p:sp>
        <p:nvSpPr>
          <p:cNvPr id="36" name="TextBox 35">
            <a:extLst>
              <a:ext uri="{FF2B5EF4-FFF2-40B4-BE49-F238E27FC236}">
                <a16:creationId xmlns:a16="http://schemas.microsoft.com/office/drawing/2014/main" id="{D4F5040D-B2EB-892A-8E81-053AC0A75E03}"/>
              </a:ext>
            </a:extLst>
          </p:cNvPr>
          <p:cNvSpPr txBox="1"/>
          <p:nvPr/>
        </p:nvSpPr>
        <p:spPr>
          <a:xfrm>
            <a:off x="2345567" y="3133457"/>
            <a:ext cx="8322433" cy="1631216"/>
          </a:xfrm>
          <a:prstGeom prst="rect">
            <a:avLst/>
          </a:prstGeom>
          <a:noFill/>
        </p:spPr>
        <p:txBody>
          <a:bodyPr wrap="square">
            <a:spAutoFit/>
          </a:bodyPr>
          <a:lstStyle>
            <a:defPPr>
              <a:defRPr lang="it-IT"/>
            </a:defPPr>
            <a:lvl1pPr marR="0" lvl="0" indent="0" algn="just" fontAlgn="auto">
              <a:lnSpc>
                <a:spcPct val="100000"/>
              </a:lnSpc>
              <a:spcBef>
                <a:spcPts val="0"/>
              </a:spcBef>
              <a:spcAft>
                <a:spcPts val="0"/>
              </a:spcAft>
              <a:buClrTx/>
              <a:buSzTx/>
              <a:buFontTx/>
              <a:buNone/>
              <a:tabLst/>
              <a:defRPr kumimoji="0" sz="2000" b="0" i="0" u="none" strike="noStrike" cap="none" spc="0" normalizeH="0" baseline="0">
                <a:ln>
                  <a:noFill/>
                </a:ln>
                <a:solidFill>
                  <a:srgbClr val="323232">
                    <a:lumMod val="75000"/>
                    <a:lumOff val="25000"/>
                  </a:srgbClr>
                </a:solidFill>
                <a:effectLst/>
                <a:uLnTx/>
                <a:uFillTx/>
                <a:latin typeface="Adobe Caslon Pro" panose="0205050205050A020403" pitchFamily="18" charset="0"/>
              </a:defRPr>
            </a:lvl1pPr>
          </a:lstStyle>
          <a:p>
            <a:r>
              <a:rPr lang="en-US" dirty="0"/>
              <a:t>In [2] they propose a new closed-loop automatic tuning methodology for PIDA controllers that consists of two steps. First, a relay-feedback experiment is performed, and a high-order transfer function of the process is estimated. Then, the PIDA controller is tuned by applying an internal model control (IMC) approach</a:t>
            </a:r>
          </a:p>
        </p:txBody>
      </p:sp>
      <p:sp>
        <p:nvSpPr>
          <p:cNvPr id="2" name="TextBox 1">
            <a:extLst>
              <a:ext uri="{FF2B5EF4-FFF2-40B4-BE49-F238E27FC236}">
                <a16:creationId xmlns:a16="http://schemas.microsoft.com/office/drawing/2014/main" id="{526A4277-3B63-ED38-D180-706B99096D75}"/>
              </a:ext>
            </a:extLst>
          </p:cNvPr>
          <p:cNvSpPr txBox="1"/>
          <p:nvPr/>
        </p:nvSpPr>
        <p:spPr>
          <a:xfrm>
            <a:off x="1749286" y="5515642"/>
            <a:ext cx="8693427"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dirty="0">
                <a:ln>
                  <a:noFill/>
                </a:ln>
                <a:solidFill>
                  <a:srgbClr val="323232">
                    <a:lumMod val="50000"/>
                    <a:lumOff val="50000"/>
                  </a:srgbClr>
                </a:solidFill>
                <a:effectLst/>
                <a:uLnTx/>
                <a:uFillTx/>
                <a:latin typeface="Calibri" panose="020F0502020204030204"/>
                <a:ea typeface="+mn-ea"/>
                <a:cs typeface="+mn-cs"/>
              </a:rPr>
              <a:t>[2] Antonio Visioli &amp; José Sánchez-Moreno (2022) A relay-feedback automatic tuning methodology of PIDA controllers for high-order processes, International Journal of Control</a:t>
            </a:r>
            <a:endParaRPr kumimoji="0" lang="en-GB" sz="1600" b="0" i="1" u="none" strike="noStrike" kern="1200" cap="none" spc="0" normalizeH="0" baseline="0" noProof="0" dirty="0">
              <a:ln>
                <a:noFill/>
              </a:ln>
              <a:solidFill>
                <a:srgbClr val="323232">
                  <a:lumMod val="50000"/>
                  <a:lumOff val="50000"/>
                </a:srgbClr>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F436CA50-2925-9BB1-E480-750B589B68B2}"/>
              </a:ext>
            </a:extLst>
          </p:cNvPr>
          <p:cNvSpPr txBox="1"/>
          <p:nvPr/>
        </p:nvSpPr>
        <p:spPr>
          <a:xfrm>
            <a:off x="2128348" y="867709"/>
            <a:ext cx="7747000" cy="92333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D" sz="5400" b="0" i="0" u="none" strike="noStrike" kern="1200" cap="none" spc="0" normalizeH="0" baseline="0" noProof="0" dirty="0">
                <a:ln>
                  <a:noFill/>
                </a:ln>
                <a:solidFill>
                  <a:srgbClr val="323232"/>
                </a:solidFill>
                <a:effectLst/>
                <a:uLnTx/>
                <a:uFillTx/>
                <a:latin typeface="Garamond" panose="02020404030301010803" pitchFamily="18" charset="0"/>
                <a:ea typeface="Lato" panose="020F0502020204030203" pitchFamily="34" charset="0"/>
                <a:cs typeface="Lato" panose="020F0502020204030203" pitchFamily="34" charset="0"/>
              </a:rPr>
              <a:t>Automatic Tuning</a:t>
            </a:r>
          </a:p>
        </p:txBody>
      </p:sp>
      <p:sp>
        <p:nvSpPr>
          <p:cNvPr id="4" name="Rectangle 3">
            <a:extLst>
              <a:ext uri="{FF2B5EF4-FFF2-40B4-BE49-F238E27FC236}">
                <a16:creationId xmlns:a16="http://schemas.microsoft.com/office/drawing/2014/main" id="{3755B303-81AB-2EAB-141A-FD4EC1D7F2D7}"/>
              </a:ext>
            </a:extLst>
          </p:cNvPr>
          <p:cNvSpPr/>
          <p:nvPr/>
        </p:nvSpPr>
        <p:spPr>
          <a:xfrm>
            <a:off x="4361928" y="656143"/>
            <a:ext cx="3279841" cy="36933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D" sz="1800" b="0" i="0" u="none" strike="noStrike" kern="1200" cap="none" spc="0" normalizeH="0" baseline="0" noProof="0" dirty="0">
                <a:ln>
                  <a:noFill/>
                </a:ln>
                <a:solidFill>
                  <a:srgbClr val="323232"/>
                </a:solidFill>
                <a:effectLst/>
                <a:uLnTx/>
                <a:uFillTx/>
                <a:latin typeface="Garamond" panose="02020404030301010803" pitchFamily="18" charset="0"/>
                <a:ea typeface="Lato Black" panose="020F0502020204030203" pitchFamily="34" charset="0"/>
                <a:cs typeface="Lato Black" panose="020F0502020204030203" pitchFamily="34" charset="0"/>
              </a:rPr>
              <a:t>Future work</a:t>
            </a:r>
          </a:p>
        </p:txBody>
      </p:sp>
    </p:spTree>
    <p:extLst>
      <p:ext uri="{BB962C8B-B14F-4D97-AF65-F5344CB8AC3E}">
        <p14:creationId xmlns:p14="http://schemas.microsoft.com/office/powerpoint/2010/main" val="400066977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7A22AB7-6F9F-24F3-5247-CDBF46C6CEAC}"/>
              </a:ext>
            </a:extLst>
          </p:cNvPr>
          <p:cNvSpPr txBox="1"/>
          <p:nvPr/>
        </p:nvSpPr>
        <p:spPr>
          <a:xfrm>
            <a:off x="-613688" y="598428"/>
            <a:ext cx="7747000" cy="769441"/>
          </a:xfrm>
          <a:prstGeom prst="rect">
            <a:avLst/>
          </a:prstGeom>
          <a:noFill/>
        </p:spPr>
        <p:txBody>
          <a:bodyPr wrap="square" rtlCol="0">
            <a:spAutoFit/>
          </a:bodyPr>
          <a:lstStyle/>
          <a:p>
            <a:pPr algn="ctr"/>
            <a:r>
              <a:rPr lang="en-ID" sz="4400" dirty="0">
                <a:solidFill>
                  <a:schemeClr val="tx2"/>
                </a:solidFill>
                <a:latin typeface="Garamond" panose="02020404030301010803" pitchFamily="18" charset="0"/>
                <a:ea typeface="Lato" panose="020F0502020204030203" pitchFamily="34" charset="0"/>
                <a:cs typeface="Lato" panose="020F0502020204030203" pitchFamily="34" charset="0"/>
              </a:rPr>
              <a:t>Illustrative Example</a:t>
            </a:r>
          </a:p>
        </p:txBody>
      </p:sp>
      <p:sp>
        <p:nvSpPr>
          <p:cNvPr id="4" name="Rectangle 3">
            <a:extLst>
              <a:ext uri="{FF2B5EF4-FFF2-40B4-BE49-F238E27FC236}">
                <a16:creationId xmlns:a16="http://schemas.microsoft.com/office/drawing/2014/main" id="{CB72C1AE-C1C3-C087-2F64-D423AF75F961}"/>
              </a:ext>
            </a:extLst>
          </p:cNvPr>
          <p:cNvSpPr/>
          <p:nvPr/>
        </p:nvSpPr>
        <p:spPr>
          <a:xfrm>
            <a:off x="0" y="433218"/>
            <a:ext cx="3279841" cy="369332"/>
          </a:xfrm>
          <a:prstGeom prst="rect">
            <a:avLst/>
          </a:prstGeom>
        </p:spPr>
        <p:txBody>
          <a:bodyPr wrap="square">
            <a:spAutoFit/>
          </a:bodyPr>
          <a:lstStyle/>
          <a:p>
            <a:pPr algn="ctr"/>
            <a:r>
              <a:rPr lang="en-ID" dirty="0">
                <a:solidFill>
                  <a:schemeClr val="tx2"/>
                </a:solidFill>
                <a:latin typeface="Garamond" panose="02020404030301010803" pitchFamily="18" charset="0"/>
                <a:ea typeface="Lato Black" panose="020F0502020204030203" pitchFamily="34" charset="0"/>
                <a:cs typeface="Lato Black" panose="020F0502020204030203" pitchFamily="34" charset="0"/>
              </a:rPr>
              <a:t>Future work</a:t>
            </a:r>
          </a:p>
        </p:txBody>
      </p:sp>
      <p:pic>
        <p:nvPicPr>
          <p:cNvPr id="5" name="Graphic 4">
            <a:extLst>
              <a:ext uri="{FF2B5EF4-FFF2-40B4-BE49-F238E27FC236}">
                <a16:creationId xmlns:a16="http://schemas.microsoft.com/office/drawing/2014/main" id="{F7A1475D-DA98-4514-24FC-EE8F181F507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37011" y="1239279"/>
            <a:ext cx="10905809" cy="4084815"/>
          </a:xfrm>
          <a:prstGeom prst="rect">
            <a:avLst/>
          </a:prstGeom>
        </p:spPr>
      </p:pic>
      <p:pic>
        <p:nvPicPr>
          <p:cNvPr id="6" name="Graphic 5">
            <a:extLst>
              <a:ext uri="{FF2B5EF4-FFF2-40B4-BE49-F238E27FC236}">
                <a16:creationId xmlns:a16="http://schemas.microsoft.com/office/drawing/2014/main" id="{20BD8B14-DBD0-C921-8B67-BB743736425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37011" y="1239279"/>
            <a:ext cx="10905809" cy="4084815"/>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C043203-B229-75AD-39AC-1DE20E82CDEE}"/>
                  </a:ext>
                </a:extLst>
              </p:cNvPr>
              <p:cNvSpPr txBox="1"/>
              <p:nvPr/>
            </p:nvSpPr>
            <p:spPr>
              <a:xfrm>
                <a:off x="7707244" y="693220"/>
                <a:ext cx="1806007" cy="65197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it-IT" b="0" i="1" smtClean="0">
                          <a:latin typeface="Cambria Math" panose="02040503050406030204" pitchFamily="18" charset="0"/>
                        </a:rPr>
                        <m:t>𝑃</m:t>
                      </m:r>
                      <m:d>
                        <m:dPr>
                          <m:ctrlPr>
                            <a:rPr lang="it-IT" b="0" i="1" smtClean="0">
                              <a:latin typeface="Cambria Math" panose="02040503050406030204" pitchFamily="18" charset="0"/>
                            </a:rPr>
                          </m:ctrlPr>
                        </m:dPr>
                        <m:e>
                          <m:r>
                            <a:rPr lang="it-IT" b="0" i="1" smtClean="0">
                              <a:latin typeface="Cambria Math" panose="02040503050406030204" pitchFamily="18" charset="0"/>
                            </a:rPr>
                            <m:t>𝑠</m:t>
                          </m:r>
                        </m:e>
                      </m:d>
                      <m:r>
                        <a:rPr lang="it-IT" b="0" i="1" smtClean="0">
                          <a:latin typeface="Cambria Math" panose="02040503050406030204" pitchFamily="18" charset="0"/>
                        </a:rPr>
                        <m:t>=</m:t>
                      </m:r>
                      <m:f>
                        <m:fPr>
                          <m:ctrlPr>
                            <a:rPr lang="it-IT" b="0" i="1" smtClean="0">
                              <a:latin typeface="Cambria Math" panose="02040503050406030204" pitchFamily="18" charset="0"/>
                            </a:rPr>
                          </m:ctrlPr>
                        </m:fPr>
                        <m:num>
                          <m:r>
                            <a:rPr lang="it-IT" b="0" i="1" smtClean="0">
                              <a:latin typeface="Cambria Math" panose="02040503050406030204" pitchFamily="18" charset="0"/>
                            </a:rPr>
                            <m:t>1</m:t>
                          </m:r>
                        </m:num>
                        <m:den>
                          <m:sSup>
                            <m:sSupPr>
                              <m:ctrlPr>
                                <a:rPr lang="it-IT" b="0" i="1" smtClean="0">
                                  <a:latin typeface="Cambria Math" panose="02040503050406030204" pitchFamily="18" charset="0"/>
                                </a:rPr>
                              </m:ctrlPr>
                            </m:sSupPr>
                            <m:e>
                              <m:d>
                                <m:dPr>
                                  <m:ctrlPr>
                                    <a:rPr lang="it-IT" b="0" i="1" smtClean="0">
                                      <a:latin typeface="Cambria Math" panose="02040503050406030204" pitchFamily="18" charset="0"/>
                                    </a:rPr>
                                  </m:ctrlPr>
                                </m:dPr>
                                <m:e>
                                  <m:r>
                                    <a:rPr lang="it-IT" b="0" i="1" smtClean="0">
                                      <a:latin typeface="Cambria Math" panose="02040503050406030204" pitchFamily="18" charset="0"/>
                                    </a:rPr>
                                    <m:t>𝑠</m:t>
                                  </m:r>
                                  <m:r>
                                    <a:rPr lang="it-IT" b="0" i="1" smtClean="0">
                                      <a:latin typeface="Cambria Math" panose="02040503050406030204" pitchFamily="18" charset="0"/>
                                    </a:rPr>
                                    <m:t>+1</m:t>
                                  </m:r>
                                </m:e>
                              </m:d>
                            </m:e>
                            <m:sup>
                              <m:r>
                                <a:rPr lang="it-IT" b="0" i="1" smtClean="0">
                                  <a:latin typeface="Cambria Math" panose="02040503050406030204" pitchFamily="18" charset="0"/>
                                </a:rPr>
                                <m:t>8</m:t>
                              </m:r>
                            </m:sup>
                          </m:sSup>
                        </m:den>
                      </m:f>
                    </m:oMath>
                  </m:oMathPara>
                </a14:m>
                <a:endParaRPr lang="en-US" dirty="0"/>
              </a:p>
            </p:txBody>
          </p:sp>
        </mc:Choice>
        <mc:Fallback xmlns="">
          <p:sp>
            <p:nvSpPr>
              <p:cNvPr id="7" name="TextBox 6">
                <a:extLst>
                  <a:ext uri="{FF2B5EF4-FFF2-40B4-BE49-F238E27FC236}">
                    <a16:creationId xmlns:a16="http://schemas.microsoft.com/office/drawing/2014/main" id="{5C043203-B229-75AD-39AC-1DE20E82CDEE}"/>
                  </a:ext>
                </a:extLst>
              </p:cNvPr>
              <p:cNvSpPr txBox="1">
                <a:spLocks noRot="1" noChangeAspect="1" noMove="1" noResize="1" noEditPoints="1" noAdjustHandles="1" noChangeArrowheads="1" noChangeShapeType="1" noTextEdit="1"/>
              </p:cNvSpPr>
              <p:nvPr/>
            </p:nvSpPr>
            <p:spPr>
              <a:xfrm>
                <a:off x="7707244" y="693220"/>
                <a:ext cx="1806007" cy="651973"/>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B5922F08-00B6-9F1D-3814-93CD23FEDCE2}"/>
                  </a:ext>
                </a:extLst>
              </p:cNvPr>
              <p:cNvSpPr txBox="1"/>
              <p:nvPr/>
            </p:nvSpPr>
            <p:spPr>
              <a:xfrm>
                <a:off x="1892419" y="6082580"/>
                <a:ext cx="3664658" cy="606833"/>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sSub>
                        <m:sSubPr>
                          <m:ctrlPr>
                            <a:rPr lang="it-IT" sz="1600" b="1" i="1" smtClean="0">
                              <a:solidFill>
                                <a:srgbClr val="587998"/>
                              </a:solidFill>
                              <a:latin typeface="Cambria Math" panose="02040503050406030204" pitchFamily="18" charset="0"/>
                            </a:rPr>
                          </m:ctrlPr>
                        </m:sSubPr>
                        <m:e>
                          <m:r>
                            <a:rPr lang="it-IT" sz="1600" b="1" i="1" smtClean="0">
                              <a:solidFill>
                                <a:srgbClr val="587998"/>
                              </a:solidFill>
                              <a:latin typeface="Cambria Math" panose="02040503050406030204" pitchFamily="18" charset="0"/>
                            </a:rPr>
                            <m:t>𝑲</m:t>
                          </m:r>
                        </m:e>
                        <m:sub>
                          <m:r>
                            <a:rPr lang="it-IT" sz="1600" b="1" i="1" smtClean="0">
                              <a:solidFill>
                                <a:srgbClr val="587998"/>
                              </a:solidFill>
                              <a:latin typeface="Cambria Math" panose="02040503050406030204" pitchFamily="18" charset="0"/>
                            </a:rPr>
                            <m:t>𝒑</m:t>
                          </m:r>
                        </m:sub>
                      </m:sSub>
                      <m:r>
                        <a:rPr lang="it-IT" sz="1600" b="1" i="1" smtClean="0">
                          <a:solidFill>
                            <a:srgbClr val="587998"/>
                          </a:solidFill>
                          <a:latin typeface="Cambria Math" panose="02040503050406030204" pitchFamily="18" charset="0"/>
                        </a:rPr>
                        <m:t>=</m:t>
                      </m:r>
                      <m:r>
                        <a:rPr lang="it-IT" sz="1600" b="1" i="1" smtClean="0">
                          <a:solidFill>
                            <a:srgbClr val="587998"/>
                          </a:solidFill>
                          <a:latin typeface="Cambria Math" panose="02040503050406030204" pitchFamily="18" charset="0"/>
                        </a:rPr>
                        <m:t>𝟎</m:t>
                      </m:r>
                      <m:r>
                        <a:rPr lang="it-IT" sz="1600" b="1" i="1" smtClean="0">
                          <a:solidFill>
                            <a:srgbClr val="587998"/>
                          </a:solidFill>
                          <a:latin typeface="Cambria Math" panose="02040503050406030204" pitchFamily="18" charset="0"/>
                        </a:rPr>
                        <m:t>.</m:t>
                      </m:r>
                      <m:r>
                        <a:rPr lang="it-IT" sz="1600" b="1" i="1" smtClean="0">
                          <a:solidFill>
                            <a:srgbClr val="587998"/>
                          </a:solidFill>
                          <a:latin typeface="Cambria Math" panose="02040503050406030204" pitchFamily="18" charset="0"/>
                        </a:rPr>
                        <m:t>𝟗𝟖𝟓</m:t>
                      </m:r>
                      <m:r>
                        <a:rPr lang="it-IT" sz="1600" b="1" i="1" smtClean="0">
                          <a:solidFill>
                            <a:srgbClr val="587998"/>
                          </a:solidFill>
                          <a:latin typeface="Cambria Math" panose="02040503050406030204" pitchFamily="18" charset="0"/>
                        </a:rPr>
                        <m:t>, </m:t>
                      </m:r>
                      <m:sSub>
                        <m:sSubPr>
                          <m:ctrlPr>
                            <a:rPr lang="it-IT" sz="1600" b="1" i="1" smtClean="0">
                              <a:solidFill>
                                <a:srgbClr val="587998"/>
                              </a:solidFill>
                              <a:latin typeface="Cambria Math" panose="02040503050406030204" pitchFamily="18" charset="0"/>
                            </a:rPr>
                          </m:ctrlPr>
                        </m:sSubPr>
                        <m:e>
                          <m:r>
                            <a:rPr lang="it-IT" sz="1600" b="1" i="1" smtClean="0">
                              <a:solidFill>
                                <a:srgbClr val="587998"/>
                              </a:solidFill>
                              <a:latin typeface="Cambria Math" panose="02040503050406030204" pitchFamily="18" charset="0"/>
                            </a:rPr>
                            <m:t>𝑻</m:t>
                          </m:r>
                        </m:e>
                        <m:sub>
                          <m:r>
                            <a:rPr lang="it-IT" sz="1600" b="1" i="1" smtClean="0">
                              <a:solidFill>
                                <a:srgbClr val="587998"/>
                              </a:solidFill>
                              <a:latin typeface="Cambria Math" panose="02040503050406030204" pitchFamily="18" charset="0"/>
                            </a:rPr>
                            <m:t>𝒊</m:t>
                          </m:r>
                        </m:sub>
                      </m:sSub>
                      <m:r>
                        <a:rPr lang="it-IT" sz="1600" b="1" i="1" smtClean="0">
                          <a:solidFill>
                            <a:srgbClr val="587998"/>
                          </a:solidFill>
                          <a:latin typeface="Cambria Math" panose="02040503050406030204" pitchFamily="18" charset="0"/>
                        </a:rPr>
                        <m:t>=</m:t>
                      </m:r>
                      <m:r>
                        <a:rPr lang="it-IT" sz="1600" b="1" i="1" smtClean="0">
                          <a:solidFill>
                            <a:srgbClr val="587998"/>
                          </a:solidFill>
                          <a:latin typeface="Cambria Math" panose="02040503050406030204" pitchFamily="18" charset="0"/>
                        </a:rPr>
                        <m:t>𝟓</m:t>
                      </m:r>
                      <m:r>
                        <a:rPr lang="it-IT" sz="1600" b="1" i="1" smtClean="0">
                          <a:solidFill>
                            <a:srgbClr val="587998"/>
                          </a:solidFill>
                          <a:latin typeface="Cambria Math" panose="02040503050406030204" pitchFamily="18" charset="0"/>
                        </a:rPr>
                        <m:t>.</m:t>
                      </m:r>
                      <m:r>
                        <a:rPr lang="it-IT" sz="1600" b="1" i="1" smtClean="0">
                          <a:solidFill>
                            <a:srgbClr val="587998"/>
                          </a:solidFill>
                          <a:latin typeface="Cambria Math" panose="02040503050406030204" pitchFamily="18" charset="0"/>
                        </a:rPr>
                        <m:t>𝟒𝟕𝟑</m:t>
                      </m:r>
                      <m:r>
                        <a:rPr lang="it-IT" sz="1600" b="1" i="1" smtClean="0">
                          <a:solidFill>
                            <a:srgbClr val="587998"/>
                          </a:solidFill>
                          <a:latin typeface="Cambria Math" panose="02040503050406030204" pitchFamily="18" charset="0"/>
                        </a:rPr>
                        <m:t>, </m:t>
                      </m:r>
                      <m:sSub>
                        <m:sSubPr>
                          <m:ctrlPr>
                            <a:rPr lang="it-IT" sz="1600" b="1" i="1" smtClean="0">
                              <a:solidFill>
                                <a:srgbClr val="587998"/>
                              </a:solidFill>
                              <a:latin typeface="Cambria Math" panose="02040503050406030204" pitchFamily="18" charset="0"/>
                            </a:rPr>
                          </m:ctrlPr>
                        </m:sSubPr>
                        <m:e>
                          <m:r>
                            <a:rPr lang="it-IT" sz="1600" b="1" i="1" smtClean="0">
                              <a:solidFill>
                                <a:srgbClr val="587998"/>
                              </a:solidFill>
                              <a:latin typeface="Cambria Math" panose="02040503050406030204" pitchFamily="18" charset="0"/>
                            </a:rPr>
                            <m:t>𝑻</m:t>
                          </m:r>
                        </m:e>
                        <m:sub>
                          <m:r>
                            <a:rPr lang="it-IT" sz="1600" b="1" i="1" smtClean="0">
                              <a:solidFill>
                                <a:srgbClr val="587998"/>
                              </a:solidFill>
                              <a:latin typeface="Cambria Math" panose="02040503050406030204" pitchFamily="18" charset="0"/>
                            </a:rPr>
                            <m:t>𝒅</m:t>
                          </m:r>
                        </m:sub>
                      </m:sSub>
                      <m:r>
                        <a:rPr lang="it-IT" sz="1600" b="1" i="1" smtClean="0">
                          <a:solidFill>
                            <a:srgbClr val="587998"/>
                          </a:solidFill>
                          <a:latin typeface="Cambria Math" panose="02040503050406030204" pitchFamily="18" charset="0"/>
                        </a:rPr>
                        <m:t>=</m:t>
                      </m:r>
                      <m:r>
                        <a:rPr lang="it-IT" sz="1600" b="1" i="1" smtClean="0">
                          <a:solidFill>
                            <a:srgbClr val="587998"/>
                          </a:solidFill>
                          <a:latin typeface="Cambria Math" panose="02040503050406030204" pitchFamily="18" charset="0"/>
                        </a:rPr>
                        <m:t>𝟏</m:t>
                      </m:r>
                      <m:r>
                        <a:rPr lang="it-IT" sz="1600" b="1" i="1" smtClean="0">
                          <a:solidFill>
                            <a:srgbClr val="587998"/>
                          </a:solidFill>
                          <a:latin typeface="Cambria Math" panose="02040503050406030204" pitchFamily="18" charset="0"/>
                        </a:rPr>
                        <m:t>.</m:t>
                      </m:r>
                      <m:r>
                        <a:rPr lang="it-IT" sz="1600" b="1" i="1" smtClean="0">
                          <a:solidFill>
                            <a:srgbClr val="587998"/>
                          </a:solidFill>
                          <a:latin typeface="Cambria Math" panose="02040503050406030204" pitchFamily="18" charset="0"/>
                        </a:rPr>
                        <m:t>𝟖𝟖𝟗</m:t>
                      </m:r>
                      <m:r>
                        <a:rPr lang="it-IT" sz="1600" b="1" i="1" smtClean="0">
                          <a:solidFill>
                            <a:srgbClr val="587998"/>
                          </a:solidFill>
                          <a:latin typeface="Cambria Math" panose="02040503050406030204" pitchFamily="18" charset="0"/>
                        </a:rPr>
                        <m:t>, </m:t>
                      </m:r>
                    </m:oMath>
                  </m:oMathPara>
                </a14:m>
                <a:endParaRPr lang="it-IT" sz="1600" b="1" i="1" dirty="0">
                  <a:solidFill>
                    <a:srgbClr val="587998"/>
                  </a:solidFill>
                  <a:latin typeface="Cambria Math" panose="02040503050406030204" pitchFamily="18" charset="0"/>
                </a:endParaRPr>
              </a:p>
              <a:p>
                <a:pPr algn="ctr"/>
                <a14:m>
                  <m:oMathPara xmlns:m="http://schemas.openxmlformats.org/officeDocument/2006/math">
                    <m:oMathParaPr>
                      <m:jc m:val="center"/>
                    </m:oMathParaPr>
                    <m:oMath xmlns:m="http://schemas.openxmlformats.org/officeDocument/2006/math">
                      <m:sSub>
                        <m:sSubPr>
                          <m:ctrlPr>
                            <a:rPr lang="it-IT" sz="1600" b="1" i="1" smtClean="0">
                              <a:solidFill>
                                <a:srgbClr val="587998"/>
                              </a:solidFill>
                              <a:latin typeface="Cambria Math" panose="02040503050406030204" pitchFamily="18" charset="0"/>
                            </a:rPr>
                          </m:ctrlPr>
                        </m:sSubPr>
                        <m:e>
                          <m:r>
                            <a:rPr lang="it-IT" sz="1600" b="1" i="1" smtClean="0">
                              <a:solidFill>
                                <a:srgbClr val="587998"/>
                              </a:solidFill>
                              <a:latin typeface="Cambria Math" panose="02040503050406030204" pitchFamily="18" charset="0"/>
                            </a:rPr>
                            <m:t>𝑻</m:t>
                          </m:r>
                        </m:e>
                        <m:sub>
                          <m:r>
                            <a:rPr lang="it-IT" sz="1600" b="1" i="1" smtClean="0">
                              <a:solidFill>
                                <a:srgbClr val="587998"/>
                              </a:solidFill>
                              <a:latin typeface="Cambria Math" panose="02040503050406030204" pitchFamily="18" charset="0"/>
                            </a:rPr>
                            <m:t>𝒂</m:t>
                          </m:r>
                        </m:sub>
                      </m:sSub>
                      <m:r>
                        <a:rPr lang="it-IT" sz="1600" b="1" i="1" smtClean="0">
                          <a:solidFill>
                            <a:srgbClr val="587998"/>
                          </a:solidFill>
                          <a:latin typeface="Cambria Math" panose="02040503050406030204" pitchFamily="18" charset="0"/>
                        </a:rPr>
                        <m:t>=</m:t>
                      </m:r>
                      <m:r>
                        <a:rPr lang="it-IT" sz="1600" b="1" i="1" smtClean="0">
                          <a:solidFill>
                            <a:srgbClr val="587998"/>
                          </a:solidFill>
                          <a:latin typeface="Cambria Math" panose="02040503050406030204" pitchFamily="18" charset="0"/>
                        </a:rPr>
                        <m:t>𝟑</m:t>
                      </m:r>
                      <m:r>
                        <a:rPr lang="it-IT" sz="1600" b="1" i="1" smtClean="0">
                          <a:solidFill>
                            <a:srgbClr val="587998"/>
                          </a:solidFill>
                          <a:latin typeface="Cambria Math" panose="02040503050406030204" pitchFamily="18" charset="0"/>
                        </a:rPr>
                        <m:t>.</m:t>
                      </m:r>
                      <m:r>
                        <a:rPr lang="it-IT" sz="1600" b="1" i="1" smtClean="0">
                          <a:solidFill>
                            <a:srgbClr val="587998"/>
                          </a:solidFill>
                          <a:latin typeface="Cambria Math" panose="02040503050406030204" pitchFamily="18" charset="0"/>
                        </a:rPr>
                        <m:t>𝟖𝟎𝟎</m:t>
                      </m:r>
                      <m:r>
                        <a:rPr lang="it-IT" sz="1600" b="1" i="1" smtClean="0">
                          <a:solidFill>
                            <a:srgbClr val="587998"/>
                          </a:solidFill>
                          <a:latin typeface="Cambria Math" panose="02040503050406030204" pitchFamily="18" charset="0"/>
                        </a:rPr>
                        <m:t>, </m:t>
                      </m:r>
                      <m:r>
                        <a:rPr lang="it-IT" sz="1600" b="1" i="1" smtClean="0">
                          <a:solidFill>
                            <a:srgbClr val="587998"/>
                          </a:solidFill>
                          <a:latin typeface="Cambria Math" panose="02040503050406030204" pitchFamily="18" charset="0"/>
                        </a:rPr>
                        <m:t>𝑵</m:t>
                      </m:r>
                      <m:r>
                        <a:rPr lang="it-IT" sz="1600" b="1" i="1" smtClean="0">
                          <a:solidFill>
                            <a:srgbClr val="587998"/>
                          </a:solidFill>
                          <a:latin typeface="Cambria Math" panose="02040503050406030204" pitchFamily="18" charset="0"/>
                        </a:rPr>
                        <m:t>=</m:t>
                      </m:r>
                      <m:r>
                        <a:rPr lang="it-IT" sz="1600" b="1" i="1" smtClean="0">
                          <a:solidFill>
                            <a:srgbClr val="587998"/>
                          </a:solidFill>
                          <a:latin typeface="Cambria Math" panose="02040503050406030204" pitchFamily="18" charset="0"/>
                        </a:rPr>
                        <m:t>𝟏</m:t>
                      </m:r>
                      <m:r>
                        <a:rPr lang="it-IT" sz="1600" b="1" i="1" smtClean="0">
                          <a:solidFill>
                            <a:srgbClr val="587998"/>
                          </a:solidFill>
                          <a:latin typeface="Cambria Math" panose="02040503050406030204" pitchFamily="18" charset="0"/>
                        </a:rPr>
                        <m:t>.</m:t>
                      </m:r>
                      <m:r>
                        <a:rPr lang="it-IT" sz="1600" b="1" i="1" smtClean="0">
                          <a:solidFill>
                            <a:srgbClr val="587998"/>
                          </a:solidFill>
                          <a:latin typeface="Cambria Math" panose="02040503050406030204" pitchFamily="18" charset="0"/>
                        </a:rPr>
                        <m:t>𝟏𝟕𝟕</m:t>
                      </m:r>
                      <m:r>
                        <a:rPr lang="it-IT" sz="1600" b="1" i="1" smtClean="0">
                          <a:solidFill>
                            <a:srgbClr val="587998"/>
                          </a:solidFill>
                          <a:latin typeface="Cambria Math" panose="02040503050406030204" pitchFamily="18" charset="0"/>
                        </a:rPr>
                        <m:t>, </m:t>
                      </m:r>
                      <m:r>
                        <a:rPr lang="it-IT" sz="1600" b="1" i="1" smtClean="0">
                          <a:solidFill>
                            <a:srgbClr val="587998"/>
                          </a:solidFill>
                          <a:latin typeface="Cambria Math" panose="02040503050406030204" pitchFamily="18" charset="0"/>
                        </a:rPr>
                        <m:t>𝜶</m:t>
                      </m:r>
                      <m:r>
                        <a:rPr lang="it-IT" sz="1600" b="1" i="1" smtClean="0">
                          <a:solidFill>
                            <a:srgbClr val="587998"/>
                          </a:solidFill>
                          <a:latin typeface="Cambria Math" panose="02040503050406030204" pitchFamily="18" charset="0"/>
                        </a:rPr>
                        <m:t>=</m:t>
                      </m:r>
                      <m:r>
                        <a:rPr lang="it-IT" sz="1600" b="1" i="1" smtClean="0">
                          <a:solidFill>
                            <a:srgbClr val="587998"/>
                          </a:solidFill>
                          <a:latin typeface="Cambria Math" panose="02040503050406030204" pitchFamily="18" charset="0"/>
                        </a:rPr>
                        <m:t>𝟒</m:t>
                      </m:r>
                      <m:r>
                        <a:rPr lang="it-IT" sz="1600" b="1" i="1" smtClean="0">
                          <a:solidFill>
                            <a:srgbClr val="587998"/>
                          </a:solidFill>
                          <a:latin typeface="Cambria Math" panose="02040503050406030204" pitchFamily="18" charset="0"/>
                        </a:rPr>
                        <m:t>.</m:t>
                      </m:r>
                      <m:r>
                        <a:rPr lang="it-IT" sz="1600" b="1" i="1" smtClean="0">
                          <a:solidFill>
                            <a:srgbClr val="587998"/>
                          </a:solidFill>
                          <a:latin typeface="Cambria Math" panose="02040503050406030204" pitchFamily="18" charset="0"/>
                        </a:rPr>
                        <m:t>𝟗𝟒𝟓</m:t>
                      </m:r>
                    </m:oMath>
                  </m:oMathPara>
                </a14:m>
                <a:endParaRPr lang="en-US" sz="1600" b="1" dirty="0">
                  <a:solidFill>
                    <a:srgbClr val="587998"/>
                  </a:solidFill>
                </a:endParaRPr>
              </a:p>
            </p:txBody>
          </p:sp>
        </mc:Choice>
        <mc:Fallback xmlns="">
          <p:sp>
            <p:nvSpPr>
              <p:cNvPr id="2" name="TextBox 1">
                <a:extLst>
                  <a:ext uri="{FF2B5EF4-FFF2-40B4-BE49-F238E27FC236}">
                    <a16:creationId xmlns:a16="http://schemas.microsoft.com/office/drawing/2014/main" id="{B5922F08-00B6-9F1D-3814-93CD23FEDCE2}"/>
                  </a:ext>
                </a:extLst>
              </p:cNvPr>
              <p:cNvSpPr txBox="1">
                <a:spLocks noRot="1" noChangeAspect="1" noMove="1" noResize="1" noEditPoints="1" noAdjustHandles="1" noChangeArrowheads="1" noChangeShapeType="1" noTextEdit="1"/>
              </p:cNvSpPr>
              <p:nvPr/>
            </p:nvSpPr>
            <p:spPr>
              <a:xfrm>
                <a:off x="1892419" y="6082580"/>
                <a:ext cx="3664658" cy="606833"/>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C584747-1353-7775-624A-6114FC4AB92A}"/>
                  </a:ext>
                </a:extLst>
              </p:cNvPr>
              <p:cNvSpPr txBox="1"/>
              <p:nvPr/>
            </p:nvSpPr>
            <p:spPr>
              <a:xfrm>
                <a:off x="1892419" y="5373256"/>
                <a:ext cx="3664658" cy="60683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it-IT" sz="1600" b="1" i="1" smtClean="0">
                              <a:solidFill>
                                <a:srgbClr val="8FCAEE"/>
                              </a:solidFill>
                              <a:latin typeface="Cambria Math" panose="02040503050406030204" pitchFamily="18" charset="0"/>
                            </a:rPr>
                          </m:ctrlPr>
                        </m:sSubPr>
                        <m:e>
                          <m:r>
                            <a:rPr lang="it-IT" sz="1600" b="1" i="1" smtClean="0">
                              <a:solidFill>
                                <a:srgbClr val="8FCAEE"/>
                              </a:solidFill>
                              <a:latin typeface="Cambria Math" panose="02040503050406030204" pitchFamily="18" charset="0"/>
                            </a:rPr>
                            <m:t>𝑲</m:t>
                          </m:r>
                        </m:e>
                        <m:sub>
                          <m:r>
                            <a:rPr lang="it-IT" sz="1600" b="1" i="1" smtClean="0">
                              <a:solidFill>
                                <a:srgbClr val="8FCAEE"/>
                              </a:solidFill>
                              <a:latin typeface="Cambria Math" panose="02040503050406030204" pitchFamily="18" charset="0"/>
                            </a:rPr>
                            <m:t>𝒑</m:t>
                          </m:r>
                        </m:sub>
                      </m:sSub>
                      <m:r>
                        <a:rPr lang="it-IT" sz="1600" b="1" i="1" smtClean="0">
                          <a:solidFill>
                            <a:srgbClr val="8FCAEE"/>
                          </a:solidFill>
                          <a:latin typeface="Cambria Math" panose="02040503050406030204" pitchFamily="18" charset="0"/>
                        </a:rPr>
                        <m:t>=</m:t>
                      </m:r>
                      <m:r>
                        <a:rPr lang="it-IT" sz="1600" b="1" i="1" smtClean="0">
                          <a:solidFill>
                            <a:srgbClr val="8FCAEE"/>
                          </a:solidFill>
                          <a:latin typeface="Cambria Math" panose="02040503050406030204" pitchFamily="18" charset="0"/>
                        </a:rPr>
                        <m:t>𝟎</m:t>
                      </m:r>
                      <m:r>
                        <a:rPr lang="it-IT" sz="1600" b="1" i="1" smtClean="0">
                          <a:solidFill>
                            <a:srgbClr val="8FCAEE"/>
                          </a:solidFill>
                          <a:latin typeface="Cambria Math" panose="02040503050406030204" pitchFamily="18" charset="0"/>
                        </a:rPr>
                        <m:t>.</m:t>
                      </m:r>
                      <m:r>
                        <a:rPr lang="it-IT" sz="1600" b="1" i="1" smtClean="0">
                          <a:solidFill>
                            <a:srgbClr val="8FCAEE"/>
                          </a:solidFill>
                          <a:latin typeface="Cambria Math" panose="02040503050406030204" pitchFamily="18" charset="0"/>
                        </a:rPr>
                        <m:t>𝟗𝟖𝟓</m:t>
                      </m:r>
                      <m:r>
                        <a:rPr lang="it-IT" sz="1600" b="1" i="1" smtClean="0">
                          <a:solidFill>
                            <a:srgbClr val="8FCAEE"/>
                          </a:solidFill>
                          <a:latin typeface="Cambria Math" panose="02040503050406030204" pitchFamily="18" charset="0"/>
                        </a:rPr>
                        <m:t>, </m:t>
                      </m:r>
                      <m:sSub>
                        <m:sSubPr>
                          <m:ctrlPr>
                            <a:rPr lang="it-IT" sz="1600" b="1" i="1" smtClean="0">
                              <a:solidFill>
                                <a:srgbClr val="8FCAEE"/>
                              </a:solidFill>
                              <a:latin typeface="Cambria Math" panose="02040503050406030204" pitchFamily="18" charset="0"/>
                            </a:rPr>
                          </m:ctrlPr>
                        </m:sSubPr>
                        <m:e>
                          <m:r>
                            <a:rPr lang="it-IT" sz="1600" b="1" i="1" smtClean="0">
                              <a:solidFill>
                                <a:srgbClr val="8FCAEE"/>
                              </a:solidFill>
                              <a:latin typeface="Cambria Math" panose="02040503050406030204" pitchFamily="18" charset="0"/>
                            </a:rPr>
                            <m:t>𝑻</m:t>
                          </m:r>
                        </m:e>
                        <m:sub>
                          <m:r>
                            <a:rPr lang="it-IT" sz="1600" b="1" i="1" smtClean="0">
                              <a:solidFill>
                                <a:srgbClr val="8FCAEE"/>
                              </a:solidFill>
                              <a:latin typeface="Cambria Math" panose="02040503050406030204" pitchFamily="18" charset="0"/>
                            </a:rPr>
                            <m:t>𝒊</m:t>
                          </m:r>
                        </m:sub>
                      </m:sSub>
                      <m:r>
                        <a:rPr lang="it-IT" sz="1600" b="1" i="1" smtClean="0">
                          <a:solidFill>
                            <a:srgbClr val="8FCAEE"/>
                          </a:solidFill>
                          <a:latin typeface="Cambria Math" panose="02040503050406030204" pitchFamily="18" charset="0"/>
                        </a:rPr>
                        <m:t>=</m:t>
                      </m:r>
                      <m:r>
                        <a:rPr lang="it-IT" sz="1600" b="1" i="1" smtClean="0">
                          <a:solidFill>
                            <a:srgbClr val="8FCAEE"/>
                          </a:solidFill>
                          <a:latin typeface="Cambria Math" panose="02040503050406030204" pitchFamily="18" charset="0"/>
                        </a:rPr>
                        <m:t>𝟓</m:t>
                      </m:r>
                      <m:r>
                        <a:rPr lang="it-IT" sz="1600" b="1" i="1" smtClean="0">
                          <a:solidFill>
                            <a:srgbClr val="8FCAEE"/>
                          </a:solidFill>
                          <a:latin typeface="Cambria Math" panose="02040503050406030204" pitchFamily="18" charset="0"/>
                        </a:rPr>
                        <m:t>.</m:t>
                      </m:r>
                      <m:r>
                        <a:rPr lang="it-IT" sz="1600" b="1" i="1" smtClean="0">
                          <a:solidFill>
                            <a:srgbClr val="8FCAEE"/>
                          </a:solidFill>
                          <a:latin typeface="Cambria Math" panose="02040503050406030204" pitchFamily="18" charset="0"/>
                        </a:rPr>
                        <m:t>𝟒𝟕𝟑</m:t>
                      </m:r>
                      <m:r>
                        <a:rPr lang="it-IT" sz="1600" b="1" i="1" smtClean="0">
                          <a:solidFill>
                            <a:srgbClr val="8FCAEE"/>
                          </a:solidFill>
                          <a:latin typeface="Cambria Math" panose="02040503050406030204" pitchFamily="18" charset="0"/>
                        </a:rPr>
                        <m:t>, </m:t>
                      </m:r>
                      <m:sSub>
                        <m:sSubPr>
                          <m:ctrlPr>
                            <a:rPr lang="it-IT" sz="1600" b="1" i="1" smtClean="0">
                              <a:solidFill>
                                <a:srgbClr val="8FCAEE"/>
                              </a:solidFill>
                              <a:latin typeface="Cambria Math" panose="02040503050406030204" pitchFamily="18" charset="0"/>
                            </a:rPr>
                          </m:ctrlPr>
                        </m:sSubPr>
                        <m:e>
                          <m:r>
                            <a:rPr lang="it-IT" sz="1600" b="1" i="1" smtClean="0">
                              <a:solidFill>
                                <a:srgbClr val="8FCAEE"/>
                              </a:solidFill>
                              <a:latin typeface="Cambria Math" panose="02040503050406030204" pitchFamily="18" charset="0"/>
                            </a:rPr>
                            <m:t>𝑻</m:t>
                          </m:r>
                        </m:e>
                        <m:sub>
                          <m:r>
                            <a:rPr lang="it-IT" sz="1600" b="1" i="1" smtClean="0">
                              <a:solidFill>
                                <a:srgbClr val="8FCAEE"/>
                              </a:solidFill>
                              <a:latin typeface="Cambria Math" panose="02040503050406030204" pitchFamily="18" charset="0"/>
                            </a:rPr>
                            <m:t>𝒅</m:t>
                          </m:r>
                        </m:sub>
                      </m:sSub>
                      <m:r>
                        <a:rPr lang="it-IT" sz="1600" b="1" i="1" smtClean="0">
                          <a:solidFill>
                            <a:srgbClr val="8FCAEE"/>
                          </a:solidFill>
                          <a:latin typeface="Cambria Math" panose="02040503050406030204" pitchFamily="18" charset="0"/>
                        </a:rPr>
                        <m:t>=</m:t>
                      </m:r>
                      <m:r>
                        <a:rPr lang="it-IT" sz="1600" b="1" i="1" smtClean="0">
                          <a:solidFill>
                            <a:srgbClr val="8FCAEE"/>
                          </a:solidFill>
                          <a:latin typeface="Cambria Math" panose="02040503050406030204" pitchFamily="18" charset="0"/>
                        </a:rPr>
                        <m:t>𝟏</m:t>
                      </m:r>
                      <m:r>
                        <a:rPr lang="it-IT" sz="1600" b="1" i="1" smtClean="0">
                          <a:solidFill>
                            <a:srgbClr val="8FCAEE"/>
                          </a:solidFill>
                          <a:latin typeface="Cambria Math" panose="02040503050406030204" pitchFamily="18" charset="0"/>
                        </a:rPr>
                        <m:t>.</m:t>
                      </m:r>
                      <m:r>
                        <a:rPr lang="it-IT" sz="1600" b="1" i="1" smtClean="0">
                          <a:solidFill>
                            <a:srgbClr val="8FCAEE"/>
                          </a:solidFill>
                          <a:latin typeface="Cambria Math" panose="02040503050406030204" pitchFamily="18" charset="0"/>
                        </a:rPr>
                        <m:t>𝟖𝟖𝟗</m:t>
                      </m:r>
                      <m:r>
                        <a:rPr lang="it-IT" sz="1600" b="1" i="1" smtClean="0">
                          <a:solidFill>
                            <a:srgbClr val="8FCAEE"/>
                          </a:solidFill>
                          <a:latin typeface="Cambria Math" panose="02040503050406030204" pitchFamily="18" charset="0"/>
                        </a:rPr>
                        <m:t>, </m:t>
                      </m:r>
                    </m:oMath>
                  </m:oMathPara>
                </a14:m>
                <a:endParaRPr lang="it-IT" sz="1600" b="1" i="1" dirty="0">
                  <a:solidFill>
                    <a:srgbClr val="8FCAEE"/>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it-IT" sz="1600" b="1" i="1" smtClean="0">
                              <a:solidFill>
                                <a:srgbClr val="8FCAEE"/>
                              </a:solidFill>
                              <a:latin typeface="Cambria Math" panose="02040503050406030204" pitchFamily="18" charset="0"/>
                            </a:rPr>
                          </m:ctrlPr>
                        </m:sSubPr>
                        <m:e>
                          <m:r>
                            <a:rPr lang="it-IT" sz="1600" b="1" i="1" smtClean="0">
                              <a:solidFill>
                                <a:srgbClr val="8FCAEE"/>
                              </a:solidFill>
                              <a:latin typeface="Cambria Math" panose="02040503050406030204" pitchFamily="18" charset="0"/>
                            </a:rPr>
                            <m:t>𝑻</m:t>
                          </m:r>
                        </m:e>
                        <m:sub>
                          <m:r>
                            <a:rPr lang="it-IT" sz="1600" b="1" i="1" smtClean="0">
                              <a:solidFill>
                                <a:srgbClr val="8FCAEE"/>
                              </a:solidFill>
                              <a:latin typeface="Cambria Math" panose="02040503050406030204" pitchFamily="18" charset="0"/>
                            </a:rPr>
                            <m:t>𝒂</m:t>
                          </m:r>
                        </m:sub>
                      </m:sSub>
                      <m:r>
                        <a:rPr lang="it-IT" sz="1600" b="1" i="1" smtClean="0">
                          <a:solidFill>
                            <a:srgbClr val="8FCAEE"/>
                          </a:solidFill>
                          <a:latin typeface="Cambria Math" panose="02040503050406030204" pitchFamily="18" charset="0"/>
                        </a:rPr>
                        <m:t>=</m:t>
                      </m:r>
                      <m:r>
                        <a:rPr lang="it-IT" sz="1600" b="1" i="1" smtClean="0">
                          <a:solidFill>
                            <a:srgbClr val="8FCAEE"/>
                          </a:solidFill>
                          <a:latin typeface="Cambria Math" panose="02040503050406030204" pitchFamily="18" charset="0"/>
                        </a:rPr>
                        <m:t>𝟎</m:t>
                      </m:r>
                      <m:r>
                        <a:rPr lang="it-IT" sz="1600" b="1" i="1" smtClean="0">
                          <a:solidFill>
                            <a:srgbClr val="8FCAEE"/>
                          </a:solidFill>
                          <a:latin typeface="Cambria Math" panose="02040503050406030204" pitchFamily="18" charset="0"/>
                        </a:rPr>
                        <m:t>, </m:t>
                      </m:r>
                      <m:r>
                        <a:rPr lang="it-IT" sz="1600" b="1" i="1" smtClean="0">
                          <a:solidFill>
                            <a:srgbClr val="8FCAEE"/>
                          </a:solidFill>
                          <a:latin typeface="Cambria Math" panose="02040503050406030204" pitchFamily="18" charset="0"/>
                        </a:rPr>
                        <m:t>𝑵</m:t>
                      </m:r>
                      <m:r>
                        <a:rPr lang="it-IT" sz="1600" b="1" i="1" smtClean="0">
                          <a:solidFill>
                            <a:srgbClr val="8FCAEE"/>
                          </a:solidFill>
                          <a:latin typeface="Cambria Math" panose="02040503050406030204" pitchFamily="18" charset="0"/>
                        </a:rPr>
                        <m:t>=</m:t>
                      </m:r>
                      <m:r>
                        <a:rPr lang="it-IT" sz="1600" b="1" i="1" smtClean="0">
                          <a:solidFill>
                            <a:srgbClr val="8FCAEE"/>
                          </a:solidFill>
                          <a:latin typeface="Cambria Math" panose="02040503050406030204" pitchFamily="18" charset="0"/>
                        </a:rPr>
                        <m:t>𝟏</m:t>
                      </m:r>
                      <m:r>
                        <a:rPr lang="it-IT" sz="1600" b="1" i="1" smtClean="0">
                          <a:solidFill>
                            <a:srgbClr val="8FCAEE"/>
                          </a:solidFill>
                          <a:latin typeface="Cambria Math" panose="02040503050406030204" pitchFamily="18" charset="0"/>
                        </a:rPr>
                        <m:t>.</m:t>
                      </m:r>
                      <m:r>
                        <a:rPr lang="it-IT" sz="1600" b="1" i="1" smtClean="0">
                          <a:solidFill>
                            <a:srgbClr val="8FCAEE"/>
                          </a:solidFill>
                          <a:latin typeface="Cambria Math" panose="02040503050406030204" pitchFamily="18" charset="0"/>
                        </a:rPr>
                        <m:t>𝟏𝟕𝟕</m:t>
                      </m:r>
                    </m:oMath>
                  </m:oMathPara>
                </a14:m>
                <a:endParaRPr lang="en-US" sz="1600" b="1" dirty="0">
                  <a:solidFill>
                    <a:srgbClr val="8FCAEE"/>
                  </a:solidFill>
                </a:endParaRPr>
              </a:p>
            </p:txBody>
          </p:sp>
        </mc:Choice>
        <mc:Fallback xmlns="">
          <p:sp>
            <p:nvSpPr>
              <p:cNvPr id="8" name="TextBox 7">
                <a:extLst>
                  <a:ext uri="{FF2B5EF4-FFF2-40B4-BE49-F238E27FC236}">
                    <a16:creationId xmlns:a16="http://schemas.microsoft.com/office/drawing/2014/main" id="{5C584747-1353-7775-624A-6114FC4AB92A}"/>
                  </a:ext>
                </a:extLst>
              </p:cNvPr>
              <p:cNvSpPr txBox="1">
                <a:spLocks noRot="1" noChangeAspect="1" noMove="1" noResize="1" noEditPoints="1" noAdjustHandles="1" noChangeArrowheads="1" noChangeShapeType="1" noTextEdit="1"/>
              </p:cNvSpPr>
              <p:nvPr/>
            </p:nvSpPr>
            <p:spPr>
              <a:xfrm>
                <a:off x="1892419" y="5373256"/>
                <a:ext cx="3664658" cy="606833"/>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8CDB2ABF-D4E0-4083-BF57-6A1B2E68FE5B}"/>
                  </a:ext>
                </a:extLst>
              </p:cNvPr>
              <p:cNvSpPr txBox="1"/>
              <p:nvPr/>
            </p:nvSpPr>
            <p:spPr>
              <a:xfrm>
                <a:off x="7261340" y="6124449"/>
                <a:ext cx="3541226" cy="606833"/>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sSub>
                        <m:sSubPr>
                          <m:ctrlPr>
                            <a:rPr lang="it-IT" sz="1600" b="1" i="1" smtClean="0">
                              <a:solidFill>
                                <a:srgbClr val="587998"/>
                              </a:solidFill>
                              <a:latin typeface="Cambria Math" panose="02040503050406030204" pitchFamily="18" charset="0"/>
                            </a:rPr>
                          </m:ctrlPr>
                        </m:sSubPr>
                        <m:e>
                          <m:r>
                            <a:rPr lang="it-IT" sz="1600" b="1" i="1" smtClean="0">
                              <a:solidFill>
                                <a:srgbClr val="587998"/>
                              </a:solidFill>
                              <a:latin typeface="Cambria Math" panose="02040503050406030204" pitchFamily="18" charset="0"/>
                            </a:rPr>
                            <m:t>𝑲</m:t>
                          </m:r>
                        </m:e>
                        <m:sub>
                          <m:r>
                            <a:rPr lang="it-IT" sz="1600" b="1" i="1" smtClean="0">
                              <a:solidFill>
                                <a:srgbClr val="587998"/>
                              </a:solidFill>
                              <a:latin typeface="Cambria Math" panose="02040503050406030204" pitchFamily="18" charset="0"/>
                            </a:rPr>
                            <m:t>𝒑</m:t>
                          </m:r>
                        </m:sub>
                      </m:sSub>
                      <m:r>
                        <a:rPr lang="it-IT" sz="1600" b="1" i="1" smtClean="0">
                          <a:solidFill>
                            <a:srgbClr val="587998"/>
                          </a:solidFill>
                          <a:latin typeface="Cambria Math" panose="02040503050406030204" pitchFamily="18" charset="0"/>
                        </a:rPr>
                        <m:t>=</m:t>
                      </m:r>
                      <m:r>
                        <a:rPr lang="it-IT" sz="1600" b="1" i="1">
                          <a:solidFill>
                            <a:srgbClr val="587998"/>
                          </a:solidFill>
                          <a:latin typeface="Cambria Math" panose="02040503050406030204" pitchFamily="18" charset="0"/>
                        </a:rPr>
                        <m:t>𝟎</m:t>
                      </m:r>
                      <m:r>
                        <a:rPr lang="it-IT" sz="1600" b="1" i="1">
                          <a:solidFill>
                            <a:srgbClr val="587998"/>
                          </a:solidFill>
                          <a:latin typeface="Cambria Math" panose="02040503050406030204" pitchFamily="18" charset="0"/>
                        </a:rPr>
                        <m:t>.</m:t>
                      </m:r>
                      <m:r>
                        <a:rPr lang="it-IT" sz="1600" b="1" i="1">
                          <a:solidFill>
                            <a:srgbClr val="587998"/>
                          </a:solidFill>
                          <a:latin typeface="Cambria Math" panose="02040503050406030204" pitchFamily="18" charset="0"/>
                        </a:rPr>
                        <m:t>𝟕𝟏𝟎</m:t>
                      </m:r>
                      <m:r>
                        <a:rPr lang="it-IT" sz="1600" b="1" i="1" smtClean="0">
                          <a:solidFill>
                            <a:srgbClr val="587998"/>
                          </a:solidFill>
                          <a:latin typeface="Cambria Math" panose="02040503050406030204" pitchFamily="18" charset="0"/>
                        </a:rPr>
                        <m:t>, </m:t>
                      </m:r>
                      <m:sSub>
                        <m:sSubPr>
                          <m:ctrlPr>
                            <a:rPr lang="it-IT" sz="1600" b="1" i="1" smtClean="0">
                              <a:solidFill>
                                <a:srgbClr val="587998"/>
                              </a:solidFill>
                              <a:latin typeface="Cambria Math" panose="02040503050406030204" pitchFamily="18" charset="0"/>
                            </a:rPr>
                          </m:ctrlPr>
                        </m:sSubPr>
                        <m:e>
                          <m:r>
                            <a:rPr lang="it-IT" sz="1600" b="1" i="1" smtClean="0">
                              <a:solidFill>
                                <a:srgbClr val="587998"/>
                              </a:solidFill>
                              <a:latin typeface="Cambria Math" panose="02040503050406030204" pitchFamily="18" charset="0"/>
                            </a:rPr>
                            <m:t>𝑻</m:t>
                          </m:r>
                        </m:e>
                        <m:sub>
                          <m:r>
                            <a:rPr lang="it-IT" sz="1600" b="1" i="1" smtClean="0">
                              <a:solidFill>
                                <a:srgbClr val="587998"/>
                              </a:solidFill>
                              <a:latin typeface="Cambria Math" panose="02040503050406030204" pitchFamily="18" charset="0"/>
                            </a:rPr>
                            <m:t>𝒊</m:t>
                          </m:r>
                        </m:sub>
                      </m:sSub>
                      <m:r>
                        <a:rPr lang="it-IT" sz="1600" b="1" i="1" smtClean="0">
                          <a:solidFill>
                            <a:srgbClr val="587998"/>
                          </a:solidFill>
                          <a:latin typeface="Cambria Math" panose="02040503050406030204" pitchFamily="18" charset="0"/>
                        </a:rPr>
                        <m:t>=</m:t>
                      </m:r>
                      <m:r>
                        <a:rPr lang="it-IT" sz="1600" b="1" i="1" smtClean="0">
                          <a:solidFill>
                            <a:srgbClr val="587998"/>
                          </a:solidFill>
                          <a:latin typeface="Cambria Math" panose="02040503050406030204" pitchFamily="18" charset="0"/>
                        </a:rPr>
                        <m:t>𝟓</m:t>
                      </m:r>
                      <m:r>
                        <a:rPr lang="it-IT" sz="1600" b="1" i="1" smtClean="0">
                          <a:solidFill>
                            <a:srgbClr val="587998"/>
                          </a:solidFill>
                          <a:latin typeface="Cambria Math" panose="02040503050406030204" pitchFamily="18" charset="0"/>
                        </a:rPr>
                        <m:t>.</m:t>
                      </m:r>
                      <m:r>
                        <a:rPr lang="it-IT" sz="1600" b="1" i="1" smtClean="0">
                          <a:solidFill>
                            <a:srgbClr val="587998"/>
                          </a:solidFill>
                          <a:latin typeface="Cambria Math" panose="02040503050406030204" pitchFamily="18" charset="0"/>
                        </a:rPr>
                        <m:t>𝟒𝟕𝟑</m:t>
                      </m:r>
                      <m:r>
                        <a:rPr lang="it-IT" sz="1600" b="1" i="1" smtClean="0">
                          <a:solidFill>
                            <a:srgbClr val="587998"/>
                          </a:solidFill>
                          <a:latin typeface="Cambria Math" panose="02040503050406030204" pitchFamily="18" charset="0"/>
                        </a:rPr>
                        <m:t>, </m:t>
                      </m:r>
                      <m:sSub>
                        <m:sSubPr>
                          <m:ctrlPr>
                            <a:rPr lang="it-IT" sz="1600" b="1" i="1" smtClean="0">
                              <a:solidFill>
                                <a:srgbClr val="587998"/>
                              </a:solidFill>
                              <a:latin typeface="Cambria Math" panose="02040503050406030204" pitchFamily="18" charset="0"/>
                            </a:rPr>
                          </m:ctrlPr>
                        </m:sSubPr>
                        <m:e>
                          <m:r>
                            <a:rPr lang="it-IT" sz="1600" b="1" i="1" smtClean="0">
                              <a:solidFill>
                                <a:srgbClr val="587998"/>
                              </a:solidFill>
                              <a:latin typeface="Cambria Math" panose="02040503050406030204" pitchFamily="18" charset="0"/>
                            </a:rPr>
                            <m:t>𝑻</m:t>
                          </m:r>
                        </m:e>
                        <m:sub>
                          <m:r>
                            <a:rPr lang="it-IT" sz="1600" b="1" i="1" smtClean="0">
                              <a:solidFill>
                                <a:srgbClr val="587998"/>
                              </a:solidFill>
                              <a:latin typeface="Cambria Math" panose="02040503050406030204" pitchFamily="18" charset="0"/>
                            </a:rPr>
                            <m:t>𝒅</m:t>
                          </m:r>
                        </m:sub>
                      </m:sSub>
                      <m:r>
                        <a:rPr lang="it-IT" sz="1600" b="1" i="1">
                          <a:solidFill>
                            <a:srgbClr val="587998"/>
                          </a:solidFill>
                          <a:latin typeface="Cambria Math" panose="02040503050406030204" pitchFamily="18" charset="0"/>
                        </a:rPr>
                        <m:t>=</m:t>
                      </m:r>
                      <m:r>
                        <a:rPr lang="it-IT" sz="1600" b="1" i="1">
                          <a:solidFill>
                            <a:srgbClr val="587998"/>
                          </a:solidFill>
                          <a:latin typeface="Cambria Math" panose="02040503050406030204" pitchFamily="18" charset="0"/>
                        </a:rPr>
                        <m:t>𝟏</m:t>
                      </m:r>
                      <m:r>
                        <a:rPr lang="it-IT" sz="1600" b="1" i="1">
                          <a:solidFill>
                            <a:srgbClr val="587998"/>
                          </a:solidFill>
                          <a:latin typeface="Cambria Math" panose="02040503050406030204" pitchFamily="18" charset="0"/>
                        </a:rPr>
                        <m:t>.</m:t>
                      </m:r>
                      <m:r>
                        <a:rPr lang="it-IT" sz="1600" b="1" i="1">
                          <a:solidFill>
                            <a:srgbClr val="587998"/>
                          </a:solidFill>
                          <a:latin typeface="Cambria Math" panose="02040503050406030204" pitchFamily="18" charset="0"/>
                        </a:rPr>
                        <m:t>𝟒𝟔</m:t>
                      </m:r>
                      <m:r>
                        <a:rPr lang="it-IT" sz="1600" b="1" i="1">
                          <a:solidFill>
                            <a:srgbClr val="587998"/>
                          </a:solidFill>
                          <a:latin typeface="Cambria Math" panose="02040503050406030204" pitchFamily="18" charset="0"/>
                        </a:rPr>
                        <m:t>, </m:t>
                      </m:r>
                    </m:oMath>
                  </m:oMathPara>
                </a14:m>
                <a:endParaRPr lang="it-IT" sz="1600" b="1" i="1" dirty="0">
                  <a:solidFill>
                    <a:srgbClr val="587998"/>
                  </a:solidFill>
                  <a:latin typeface="Cambria Math" panose="02040503050406030204" pitchFamily="18" charset="0"/>
                </a:endParaRPr>
              </a:p>
              <a:p>
                <a:pPr algn="ctr"/>
                <a14:m>
                  <m:oMathPara xmlns:m="http://schemas.openxmlformats.org/officeDocument/2006/math">
                    <m:oMathParaPr>
                      <m:jc m:val="center"/>
                    </m:oMathParaPr>
                    <m:oMath xmlns:m="http://schemas.openxmlformats.org/officeDocument/2006/math">
                      <m:sSub>
                        <m:sSubPr>
                          <m:ctrlPr>
                            <a:rPr lang="it-IT" sz="1600" b="1" i="1" smtClean="0">
                              <a:solidFill>
                                <a:srgbClr val="587998"/>
                              </a:solidFill>
                              <a:latin typeface="Cambria Math" panose="02040503050406030204" pitchFamily="18" charset="0"/>
                            </a:rPr>
                          </m:ctrlPr>
                        </m:sSubPr>
                        <m:e>
                          <m:r>
                            <a:rPr lang="it-IT" sz="1600" b="1" i="1" smtClean="0">
                              <a:solidFill>
                                <a:srgbClr val="587998"/>
                              </a:solidFill>
                              <a:latin typeface="Cambria Math" panose="02040503050406030204" pitchFamily="18" charset="0"/>
                            </a:rPr>
                            <m:t>𝑻</m:t>
                          </m:r>
                        </m:e>
                        <m:sub>
                          <m:r>
                            <a:rPr lang="it-IT" sz="1600" b="1" i="1" smtClean="0">
                              <a:solidFill>
                                <a:srgbClr val="587998"/>
                              </a:solidFill>
                              <a:latin typeface="Cambria Math" panose="02040503050406030204" pitchFamily="18" charset="0"/>
                            </a:rPr>
                            <m:t>𝒂</m:t>
                          </m:r>
                        </m:sub>
                      </m:sSub>
                      <m:r>
                        <a:rPr lang="it-IT" sz="1600" b="1" i="1">
                          <a:solidFill>
                            <a:srgbClr val="587998"/>
                          </a:solidFill>
                          <a:latin typeface="Cambria Math" panose="02040503050406030204" pitchFamily="18" charset="0"/>
                        </a:rPr>
                        <m:t>=</m:t>
                      </m:r>
                      <m:r>
                        <a:rPr lang="it-IT" sz="1600" b="1" i="1">
                          <a:solidFill>
                            <a:srgbClr val="587998"/>
                          </a:solidFill>
                          <a:latin typeface="Cambria Math" panose="02040503050406030204" pitchFamily="18" charset="0"/>
                        </a:rPr>
                        <m:t>𝟑</m:t>
                      </m:r>
                      <m:r>
                        <a:rPr lang="it-IT" sz="1600" b="1" i="1">
                          <a:solidFill>
                            <a:srgbClr val="587998"/>
                          </a:solidFill>
                          <a:latin typeface="Cambria Math" panose="02040503050406030204" pitchFamily="18" charset="0"/>
                        </a:rPr>
                        <m:t>.</m:t>
                      </m:r>
                      <m:r>
                        <a:rPr lang="it-IT" sz="1600" b="1" i="1">
                          <a:solidFill>
                            <a:srgbClr val="587998"/>
                          </a:solidFill>
                          <a:latin typeface="Cambria Math" panose="02040503050406030204" pitchFamily="18" charset="0"/>
                        </a:rPr>
                        <m:t>𝟕𝟏𝟓</m:t>
                      </m:r>
                      <m:r>
                        <a:rPr lang="it-IT" sz="1600" b="1" i="1">
                          <a:solidFill>
                            <a:srgbClr val="587998"/>
                          </a:solidFill>
                          <a:latin typeface="Cambria Math" panose="02040503050406030204" pitchFamily="18" charset="0"/>
                        </a:rPr>
                        <m:t>, </m:t>
                      </m:r>
                      <m:r>
                        <a:rPr lang="it-IT" sz="1600" b="1" i="1">
                          <a:solidFill>
                            <a:srgbClr val="587998"/>
                          </a:solidFill>
                          <a:latin typeface="Cambria Math" panose="02040503050406030204" pitchFamily="18" charset="0"/>
                        </a:rPr>
                        <m:t>𝑵</m:t>
                      </m:r>
                      <m:r>
                        <a:rPr lang="it-IT" sz="1600" b="1" i="1">
                          <a:solidFill>
                            <a:srgbClr val="587998"/>
                          </a:solidFill>
                          <a:latin typeface="Cambria Math" panose="02040503050406030204" pitchFamily="18" charset="0"/>
                        </a:rPr>
                        <m:t>=</m:t>
                      </m:r>
                      <m:r>
                        <a:rPr lang="it-IT" sz="1600" b="1" i="1">
                          <a:solidFill>
                            <a:srgbClr val="587998"/>
                          </a:solidFill>
                          <a:latin typeface="Cambria Math" panose="02040503050406030204" pitchFamily="18" charset="0"/>
                        </a:rPr>
                        <m:t>𝟎</m:t>
                      </m:r>
                      <m:r>
                        <a:rPr lang="it-IT" sz="1600" b="1" i="1">
                          <a:solidFill>
                            <a:srgbClr val="587998"/>
                          </a:solidFill>
                          <a:latin typeface="Cambria Math" panose="02040503050406030204" pitchFamily="18" charset="0"/>
                        </a:rPr>
                        <m:t>.</m:t>
                      </m:r>
                      <m:r>
                        <a:rPr lang="it-IT" sz="1600" b="1" i="1">
                          <a:solidFill>
                            <a:srgbClr val="587998"/>
                          </a:solidFill>
                          <a:latin typeface="Cambria Math" panose="02040503050406030204" pitchFamily="18" charset="0"/>
                        </a:rPr>
                        <m:t>𝟓𝟐𝟔</m:t>
                      </m:r>
                      <m:r>
                        <a:rPr lang="it-IT" sz="1600" b="1" i="1">
                          <a:solidFill>
                            <a:srgbClr val="587998"/>
                          </a:solidFill>
                          <a:latin typeface="Cambria Math" panose="02040503050406030204" pitchFamily="18" charset="0"/>
                        </a:rPr>
                        <m:t>, </m:t>
                      </m:r>
                      <m:r>
                        <a:rPr lang="it-IT" sz="1600" b="1" i="1">
                          <a:solidFill>
                            <a:srgbClr val="587998"/>
                          </a:solidFill>
                          <a:latin typeface="Cambria Math" panose="02040503050406030204" pitchFamily="18" charset="0"/>
                        </a:rPr>
                        <m:t>𝜶</m:t>
                      </m:r>
                      <m:r>
                        <a:rPr lang="it-IT" sz="1600" b="1" i="1">
                          <a:solidFill>
                            <a:srgbClr val="587998"/>
                          </a:solidFill>
                          <a:latin typeface="Cambria Math" panose="02040503050406030204" pitchFamily="18" charset="0"/>
                        </a:rPr>
                        <m:t>=</m:t>
                      </m:r>
                      <m:r>
                        <a:rPr lang="it-IT" sz="1600" b="1" i="1">
                          <a:solidFill>
                            <a:srgbClr val="587998"/>
                          </a:solidFill>
                          <a:latin typeface="Cambria Math" panose="02040503050406030204" pitchFamily="18" charset="0"/>
                        </a:rPr>
                        <m:t>𝟐</m:t>
                      </m:r>
                      <m:r>
                        <a:rPr lang="it-IT" sz="1600" b="1" i="1">
                          <a:solidFill>
                            <a:srgbClr val="587998"/>
                          </a:solidFill>
                          <a:latin typeface="Cambria Math" panose="02040503050406030204" pitchFamily="18" charset="0"/>
                        </a:rPr>
                        <m:t>.</m:t>
                      </m:r>
                      <m:r>
                        <a:rPr lang="it-IT" sz="1600" b="1" i="1">
                          <a:solidFill>
                            <a:srgbClr val="587998"/>
                          </a:solidFill>
                          <a:latin typeface="Cambria Math" panose="02040503050406030204" pitchFamily="18" charset="0"/>
                        </a:rPr>
                        <m:t>𝟐𝟐</m:t>
                      </m:r>
                    </m:oMath>
                  </m:oMathPara>
                </a14:m>
                <a:endParaRPr lang="en-US" sz="1600" b="1" dirty="0">
                  <a:solidFill>
                    <a:srgbClr val="587998"/>
                  </a:solidFill>
                </a:endParaRPr>
              </a:p>
            </p:txBody>
          </p:sp>
        </mc:Choice>
        <mc:Fallback xmlns="">
          <p:sp>
            <p:nvSpPr>
              <p:cNvPr id="11" name="TextBox 10">
                <a:extLst>
                  <a:ext uri="{FF2B5EF4-FFF2-40B4-BE49-F238E27FC236}">
                    <a16:creationId xmlns:a16="http://schemas.microsoft.com/office/drawing/2014/main" id="{8CDB2ABF-D4E0-4083-BF57-6A1B2E68FE5B}"/>
                  </a:ext>
                </a:extLst>
              </p:cNvPr>
              <p:cNvSpPr txBox="1">
                <a:spLocks noRot="1" noChangeAspect="1" noMove="1" noResize="1" noEditPoints="1" noAdjustHandles="1" noChangeArrowheads="1" noChangeShapeType="1" noTextEdit="1"/>
              </p:cNvSpPr>
              <p:nvPr/>
            </p:nvSpPr>
            <p:spPr>
              <a:xfrm>
                <a:off x="7261340" y="6124449"/>
                <a:ext cx="3541226" cy="606833"/>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D71D7A26-E6B4-BA8A-4DC8-412A5A996A64}"/>
                  </a:ext>
                </a:extLst>
              </p:cNvPr>
              <p:cNvSpPr txBox="1"/>
              <p:nvPr/>
            </p:nvSpPr>
            <p:spPr>
              <a:xfrm>
                <a:off x="7199624" y="5415125"/>
                <a:ext cx="3294363" cy="60683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it-IT" sz="1600" b="1" i="1" smtClean="0">
                              <a:solidFill>
                                <a:srgbClr val="8FCAEE"/>
                              </a:solidFill>
                              <a:latin typeface="Cambria Math" panose="02040503050406030204" pitchFamily="18" charset="0"/>
                            </a:rPr>
                          </m:ctrlPr>
                        </m:sSubPr>
                        <m:e>
                          <m:r>
                            <a:rPr lang="it-IT" sz="1600" b="1" i="1" smtClean="0">
                              <a:solidFill>
                                <a:srgbClr val="8FCAEE"/>
                              </a:solidFill>
                              <a:latin typeface="Cambria Math" panose="02040503050406030204" pitchFamily="18" charset="0"/>
                            </a:rPr>
                            <m:t>𝑲</m:t>
                          </m:r>
                        </m:e>
                        <m:sub>
                          <m:r>
                            <a:rPr lang="it-IT" sz="1600" b="1" i="1" smtClean="0">
                              <a:solidFill>
                                <a:srgbClr val="8FCAEE"/>
                              </a:solidFill>
                              <a:latin typeface="Cambria Math" panose="02040503050406030204" pitchFamily="18" charset="0"/>
                            </a:rPr>
                            <m:t>𝒑</m:t>
                          </m:r>
                        </m:sub>
                      </m:sSub>
                      <m:r>
                        <a:rPr lang="it-IT" sz="1600" b="1" i="1">
                          <a:solidFill>
                            <a:srgbClr val="8FCAEE"/>
                          </a:solidFill>
                          <a:latin typeface="Cambria Math" panose="02040503050406030204" pitchFamily="18" charset="0"/>
                        </a:rPr>
                        <m:t>=</m:t>
                      </m:r>
                      <m:r>
                        <a:rPr lang="it-IT" sz="1600" b="1" i="1">
                          <a:solidFill>
                            <a:srgbClr val="8FCAEE"/>
                          </a:solidFill>
                          <a:latin typeface="Cambria Math" panose="02040503050406030204" pitchFamily="18" charset="0"/>
                        </a:rPr>
                        <m:t>𝟎</m:t>
                      </m:r>
                      <m:r>
                        <a:rPr lang="it-IT" sz="1600" b="1" i="1">
                          <a:solidFill>
                            <a:srgbClr val="8FCAEE"/>
                          </a:solidFill>
                          <a:latin typeface="Cambria Math" panose="02040503050406030204" pitchFamily="18" charset="0"/>
                        </a:rPr>
                        <m:t>.</m:t>
                      </m:r>
                      <m:r>
                        <a:rPr lang="it-IT" sz="1600" b="1" i="1">
                          <a:solidFill>
                            <a:srgbClr val="8FCAEE"/>
                          </a:solidFill>
                          <a:latin typeface="Cambria Math" panose="02040503050406030204" pitchFamily="18" charset="0"/>
                        </a:rPr>
                        <m:t>𝟕𝟏𝟎</m:t>
                      </m:r>
                      <m:r>
                        <a:rPr lang="it-IT" sz="1600" b="1" i="1">
                          <a:solidFill>
                            <a:srgbClr val="8FCAEE"/>
                          </a:solidFill>
                          <a:latin typeface="Cambria Math" panose="02040503050406030204" pitchFamily="18" charset="0"/>
                        </a:rPr>
                        <m:t>, </m:t>
                      </m:r>
                      <m:sSub>
                        <m:sSubPr>
                          <m:ctrlPr>
                            <a:rPr lang="it-IT" sz="1600" b="1" i="1" smtClean="0">
                              <a:solidFill>
                                <a:srgbClr val="8FCAEE"/>
                              </a:solidFill>
                              <a:latin typeface="Cambria Math" panose="02040503050406030204" pitchFamily="18" charset="0"/>
                            </a:rPr>
                          </m:ctrlPr>
                        </m:sSubPr>
                        <m:e>
                          <m:r>
                            <a:rPr lang="it-IT" sz="1600" b="1" i="1" smtClean="0">
                              <a:solidFill>
                                <a:srgbClr val="8FCAEE"/>
                              </a:solidFill>
                              <a:latin typeface="Cambria Math" panose="02040503050406030204" pitchFamily="18" charset="0"/>
                            </a:rPr>
                            <m:t>𝑻</m:t>
                          </m:r>
                        </m:e>
                        <m:sub>
                          <m:r>
                            <a:rPr lang="it-IT" sz="1600" b="1" i="1" smtClean="0">
                              <a:solidFill>
                                <a:srgbClr val="8FCAEE"/>
                              </a:solidFill>
                              <a:latin typeface="Cambria Math" panose="02040503050406030204" pitchFamily="18" charset="0"/>
                            </a:rPr>
                            <m:t>𝒊</m:t>
                          </m:r>
                        </m:sub>
                      </m:sSub>
                      <m:r>
                        <a:rPr lang="it-IT" sz="1600" b="1" i="1">
                          <a:solidFill>
                            <a:srgbClr val="8FCAEE"/>
                          </a:solidFill>
                          <a:latin typeface="Cambria Math" panose="02040503050406030204" pitchFamily="18" charset="0"/>
                        </a:rPr>
                        <m:t>=</m:t>
                      </m:r>
                      <m:r>
                        <a:rPr lang="it-IT" sz="1600" b="1" i="1">
                          <a:solidFill>
                            <a:srgbClr val="8FCAEE"/>
                          </a:solidFill>
                          <a:latin typeface="Cambria Math" panose="02040503050406030204" pitchFamily="18" charset="0"/>
                        </a:rPr>
                        <m:t>𝟒</m:t>
                      </m:r>
                      <m:r>
                        <a:rPr lang="it-IT" sz="1600" b="1" i="1">
                          <a:solidFill>
                            <a:srgbClr val="8FCAEE"/>
                          </a:solidFill>
                          <a:latin typeface="Cambria Math" panose="02040503050406030204" pitchFamily="18" charset="0"/>
                        </a:rPr>
                        <m:t>.</m:t>
                      </m:r>
                      <m:r>
                        <a:rPr lang="it-IT" sz="1600" b="1" i="1">
                          <a:solidFill>
                            <a:srgbClr val="8FCAEE"/>
                          </a:solidFill>
                          <a:latin typeface="Cambria Math" panose="02040503050406030204" pitchFamily="18" charset="0"/>
                        </a:rPr>
                        <m:t>𝟗</m:t>
                      </m:r>
                      <m:r>
                        <a:rPr lang="it-IT" sz="1600" b="1" i="1">
                          <a:solidFill>
                            <a:srgbClr val="8FCAEE"/>
                          </a:solidFill>
                          <a:latin typeface="Cambria Math" panose="02040503050406030204" pitchFamily="18" charset="0"/>
                        </a:rPr>
                        <m:t>, </m:t>
                      </m:r>
                      <m:sSub>
                        <m:sSubPr>
                          <m:ctrlPr>
                            <a:rPr lang="it-IT" sz="1600" b="1" i="1" smtClean="0">
                              <a:solidFill>
                                <a:srgbClr val="8FCAEE"/>
                              </a:solidFill>
                              <a:latin typeface="Cambria Math" panose="02040503050406030204" pitchFamily="18" charset="0"/>
                            </a:rPr>
                          </m:ctrlPr>
                        </m:sSubPr>
                        <m:e>
                          <m:r>
                            <a:rPr lang="it-IT" sz="1600" b="1" i="1" smtClean="0">
                              <a:solidFill>
                                <a:srgbClr val="8FCAEE"/>
                              </a:solidFill>
                              <a:latin typeface="Cambria Math" panose="02040503050406030204" pitchFamily="18" charset="0"/>
                            </a:rPr>
                            <m:t>𝑻</m:t>
                          </m:r>
                        </m:e>
                        <m:sub>
                          <m:r>
                            <a:rPr lang="it-IT" sz="1600" b="1" i="1" smtClean="0">
                              <a:solidFill>
                                <a:srgbClr val="8FCAEE"/>
                              </a:solidFill>
                              <a:latin typeface="Cambria Math" panose="02040503050406030204" pitchFamily="18" charset="0"/>
                            </a:rPr>
                            <m:t>𝒅</m:t>
                          </m:r>
                        </m:sub>
                      </m:sSub>
                      <m:r>
                        <a:rPr lang="it-IT" sz="1600" b="1" i="1">
                          <a:solidFill>
                            <a:srgbClr val="8FCAEE"/>
                          </a:solidFill>
                          <a:latin typeface="Cambria Math" panose="02040503050406030204" pitchFamily="18" charset="0"/>
                        </a:rPr>
                        <m:t>=</m:t>
                      </m:r>
                      <m:r>
                        <a:rPr lang="it-IT" sz="1600" b="1" i="1">
                          <a:solidFill>
                            <a:srgbClr val="8FCAEE"/>
                          </a:solidFill>
                          <a:latin typeface="Cambria Math" panose="02040503050406030204" pitchFamily="18" charset="0"/>
                        </a:rPr>
                        <m:t>𝟏</m:t>
                      </m:r>
                      <m:r>
                        <a:rPr lang="it-IT" sz="1600" b="1" i="1">
                          <a:solidFill>
                            <a:srgbClr val="8FCAEE"/>
                          </a:solidFill>
                          <a:latin typeface="Cambria Math" panose="02040503050406030204" pitchFamily="18" charset="0"/>
                        </a:rPr>
                        <m:t>.</m:t>
                      </m:r>
                      <m:r>
                        <a:rPr lang="it-IT" sz="1600" b="1" i="1">
                          <a:solidFill>
                            <a:srgbClr val="8FCAEE"/>
                          </a:solidFill>
                          <a:latin typeface="Cambria Math" panose="02040503050406030204" pitchFamily="18" charset="0"/>
                        </a:rPr>
                        <m:t>𝟒𝟔</m:t>
                      </m:r>
                      <m:r>
                        <a:rPr lang="it-IT" sz="1600" b="1" i="1">
                          <a:solidFill>
                            <a:srgbClr val="8FCAEE"/>
                          </a:solidFill>
                          <a:latin typeface="Cambria Math" panose="02040503050406030204" pitchFamily="18" charset="0"/>
                        </a:rPr>
                        <m:t>, </m:t>
                      </m:r>
                    </m:oMath>
                  </m:oMathPara>
                </a14:m>
                <a:endParaRPr lang="it-IT" sz="1600" b="1" i="1" dirty="0">
                  <a:solidFill>
                    <a:srgbClr val="8FCAEE"/>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it-IT" sz="1600" b="1" i="1" smtClean="0">
                              <a:solidFill>
                                <a:srgbClr val="8FCAEE"/>
                              </a:solidFill>
                              <a:latin typeface="Cambria Math" panose="02040503050406030204" pitchFamily="18" charset="0"/>
                            </a:rPr>
                          </m:ctrlPr>
                        </m:sSubPr>
                        <m:e>
                          <m:r>
                            <a:rPr lang="it-IT" sz="1600" b="1" i="1" smtClean="0">
                              <a:solidFill>
                                <a:srgbClr val="8FCAEE"/>
                              </a:solidFill>
                              <a:latin typeface="Cambria Math" panose="02040503050406030204" pitchFamily="18" charset="0"/>
                            </a:rPr>
                            <m:t>𝑻</m:t>
                          </m:r>
                        </m:e>
                        <m:sub>
                          <m:r>
                            <a:rPr lang="it-IT" sz="1600" b="1" i="1" smtClean="0">
                              <a:solidFill>
                                <a:srgbClr val="8FCAEE"/>
                              </a:solidFill>
                              <a:latin typeface="Cambria Math" panose="02040503050406030204" pitchFamily="18" charset="0"/>
                            </a:rPr>
                            <m:t>𝒂</m:t>
                          </m:r>
                        </m:sub>
                      </m:sSub>
                      <m:r>
                        <a:rPr lang="it-IT" sz="1600" b="1" i="1">
                          <a:solidFill>
                            <a:srgbClr val="8FCAEE"/>
                          </a:solidFill>
                          <a:latin typeface="Cambria Math" panose="02040503050406030204" pitchFamily="18" charset="0"/>
                        </a:rPr>
                        <m:t>=</m:t>
                      </m:r>
                      <m:r>
                        <a:rPr lang="it-IT" sz="1600" b="1" i="1">
                          <a:solidFill>
                            <a:srgbClr val="8FCAEE"/>
                          </a:solidFill>
                          <a:latin typeface="Cambria Math" panose="02040503050406030204" pitchFamily="18" charset="0"/>
                        </a:rPr>
                        <m:t>𝟎</m:t>
                      </m:r>
                      <m:r>
                        <a:rPr lang="it-IT" sz="1600" b="1" i="1">
                          <a:solidFill>
                            <a:srgbClr val="8FCAEE"/>
                          </a:solidFill>
                          <a:latin typeface="Cambria Math" panose="02040503050406030204" pitchFamily="18" charset="0"/>
                        </a:rPr>
                        <m:t>, </m:t>
                      </m:r>
                      <m:r>
                        <a:rPr lang="it-IT" sz="1600" b="1" i="1">
                          <a:solidFill>
                            <a:srgbClr val="8FCAEE"/>
                          </a:solidFill>
                          <a:latin typeface="Cambria Math" panose="02040503050406030204" pitchFamily="18" charset="0"/>
                        </a:rPr>
                        <m:t>𝑵</m:t>
                      </m:r>
                      <m:r>
                        <a:rPr lang="it-IT" sz="1600" b="1" i="1">
                          <a:solidFill>
                            <a:srgbClr val="8FCAEE"/>
                          </a:solidFill>
                          <a:latin typeface="Cambria Math" panose="02040503050406030204" pitchFamily="18" charset="0"/>
                        </a:rPr>
                        <m:t>=</m:t>
                      </m:r>
                      <m:r>
                        <a:rPr lang="it-IT" sz="1600" b="1" i="1">
                          <a:solidFill>
                            <a:srgbClr val="8FCAEE"/>
                          </a:solidFill>
                          <a:latin typeface="Cambria Math" panose="02040503050406030204" pitchFamily="18" charset="0"/>
                        </a:rPr>
                        <m:t>𝟎</m:t>
                      </m:r>
                      <m:r>
                        <a:rPr lang="it-IT" sz="1600" b="1" i="1">
                          <a:solidFill>
                            <a:srgbClr val="8FCAEE"/>
                          </a:solidFill>
                          <a:latin typeface="Cambria Math" panose="02040503050406030204" pitchFamily="18" charset="0"/>
                        </a:rPr>
                        <m:t>.</m:t>
                      </m:r>
                      <m:r>
                        <a:rPr lang="it-IT" sz="1600" b="1" i="1">
                          <a:solidFill>
                            <a:srgbClr val="8FCAEE"/>
                          </a:solidFill>
                          <a:latin typeface="Cambria Math" panose="02040503050406030204" pitchFamily="18" charset="0"/>
                        </a:rPr>
                        <m:t>𝟓𝟐𝟔</m:t>
                      </m:r>
                    </m:oMath>
                  </m:oMathPara>
                </a14:m>
                <a:endParaRPr lang="en-US" sz="1600" b="1" dirty="0">
                  <a:solidFill>
                    <a:srgbClr val="8FCAEE"/>
                  </a:solidFill>
                </a:endParaRPr>
              </a:p>
            </p:txBody>
          </p:sp>
        </mc:Choice>
        <mc:Fallback xmlns="">
          <p:sp>
            <p:nvSpPr>
              <p:cNvPr id="12" name="TextBox 11">
                <a:extLst>
                  <a:ext uri="{FF2B5EF4-FFF2-40B4-BE49-F238E27FC236}">
                    <a16:creationId xmlns:a16="http://schemas.microsoft.com/office/drawing/2014/main" id="{D71D7A26-E6B4-BA8A-4DC8-412A5A996A64}"/>
                  </a:ext>
                </a:extLst>
              </p:cNvPr>
              <p:cNvSpPr txBox="1">
                <a:spLocks noRot="1" noChangeAspect="1" noMove="1" noResize="1" noEditPoints="1" noAdjustHandles="1" noChangeArrowheads="1" noChangeShapeType="1" noTextEdit="1"/>
              </p:cNvSpPr>
              <p:nvPr/>
            </p:nvSpPr>
            <p:spPr>
              <a:xfrm>
                <a:off x="7199624" y="5415125"/>
                <a:ext cx="3294363" cy="606833"/>
              </a:xfrm>
              <a:prstGeom prst="rect">
                <a:avLst/>
              </a:prstGeom>
              <a:blipFill>
                <a:blip r:embed="rId11"/>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139245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1"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72988F39-D506-0CD8-2D4F-3659E4E382C5}"/>
              </a:ext>
            </a:extLst>
          </p:cNvPr>
          <p:cNvSpPr txBox="1"/>
          <p:nvPr/>
        </p:nvSpPr>
        <p:spPr>
          <a:xfrm>
            <a:off x="2128348" y="641903"/>
            <a:ext cx="7747000" cy="92333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D" sz="5400" b="0" i="0" u="none" strike="noStrike" kern="1200" cap="none" spc="0" normalizeH="0" baseline="0" noProof="0" dirty="0">
                <a:ln>
                  <a:noFill/>
                </a:ln>
                <a:solidFill>
                  <a:srgbClr val="323232"/>
                </a:solidFill>
                <a:effectLst/>
                <a:uLnTx/>
                <a:uFillTx/>
                <a:latin typeface="Garamond" panose="02020404030301010803" pitchFamily="18" charset="0"/>
                <a:ea typeface="Lato" panose="020F0502020204030203" pitchFamily="34" charset="0"/>
                <a:cs typeface="Lato" panose="020F0502020204030203" pitchFamily="34" charset="0"/>
              </a:rPr>
              <a:t>Future work</a:t>
            </a:r>
          </a:p>
        </p:txBody>
      </p:sp>
      <p:grpSp>
        <p:nvGrpSpPr>
          <p:cNvPr id="20" name="Group 19">
            <a:extLst>
              <a:ext uri="{FF2B5EF4-FFF2-40B4-BE49-F238E27FC236}">
                <a16:creationId xmlns:a16="http://schemas.microsoft.com/office/drawing/2014/main" id="{CCE9806D-59A8-95CD-7E95-B5ACC2178A74}"/>
              </a:ext>
            </a:extLst>
          </p:cNvPr>
          <p:cNvGrpSpPr/>
          <p:nvPr/>
        </p:nvGrpSpPr>
        <p:grpSpPr>
          <a:xfrm>
            <a:off x="1169162" y="2002605"/>
            <a:ext cx="10188870" cy="1851765"/>
            <a:chOff x="1028485" y="1295396"/>
            <a:chExt cx="10188870" cy="1851765"/>
          </a:xfrm>
        </p:grpSpPr>
        <p:sp>
          <p:nvSpPr>
            <p:cNvPr id="21" name="Rectangle: Rounded Corners 5">
              <a:extLst>
                <a:ext uri="{FF2B5EF4-FFF2-40B4-BE49-F238E27FC236}">
                  <a16:creationId xmlns:a16="http://schemas.microsoft.com/office/drawing/2014/main" id="{830FCABC-B06E-6B94-F2EC-14B397D08294}"/>
                </a:ext>
              </a:extLst>
            </p:cNvPr>
            <p:cNvSpPr/>
            <p:nvPr/>
          </p:nvSpPr>
          <p:spPr>
            <a:xfrm>
              <a:off x="1028485" y="1295396"/>
              <a:ext cx="10188870" cy="1851765"/>
            </a:xfrm>
            <a:prstGeom prst="roundRect">
              <a:avLst>
                <a:gd name="adj" fmla="val 15741"/>
              </a:avLst>
            </a:prstGeom>
            <a:solidFill>
              <a:srgbClr val="FFFFFF"/>
            </a:solidFill>
            <a:ln w="12700" cap="flat" cmpd="sng" algn="ctr">
              <a:noFill/>
              <a:prstDash val="solid"/>
              <a:miter lim="800000"/>
            </a:ln>
            <a:effectLst>
              <a:outerShdw blurRad="533400" dist="88900" dir="5400000" sx="94000" sy="94000" algn="t" rotWithShape="0">
                <a:srgbClr val="221B43">
                  <a:alpha val="4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panose="020B0604020202020204" pitchFamily="34" charset="0"/>
                <a:ea typeface="+mn-ea"/>
                <a:cs typeface="+mn-cs"/>
              </a:endParaRP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F06A969C-47BF-0FC7-3F16-9040F0E23C04}"/>
                    </a:ext>
                  </a:extLst>
                </p:cNvPr>
                <p:cNvSpPr txBox="1"/>
                <p:nvPr/>
              </p:nvSpPr>
              <p:spPr>
                <a:xfrm>
                  <a:off x="2204890" y="1506879"/>
                  <a:ext cx="8709606" cy="412292"/>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323232"/>
                      </a:solidFill>
                      <a:effectLst/>
                      <a:uLnTx/>
                      <a:uFillTx/>
                      <a:latin typeface="Adobe Caslon Pro" panose="0205050205050A020403" pitchFamily="18" charset="0"/>
                      <a:ea typeface="+mn-ea"/>
                      <a:cs typeface="+mn-cs"/>
                    </a:rPr>
                    <a:t>FOPIDA or </a:t>
                  </a:r>
                  <a14:m>
                    <m:oMath xmlns:m="http://schemas.openxmlformats.org/officeDocument/2006/math">
                      <m:r>
                        <a:rPr kumimoji="0" lang="it-IT" sz="2000" b="1" i="1" u="none" strike="noStrike" kern="1200" cap="none" spc="0" normalizeH="0" baseline="0" noProof="0" smtClean="0">
                          <a:ln>
                            <a:noFill/>
                          </a:ln>
                          <a:solidFill>
                            <a:srgbClr val="323232"/>
                          </a:solidFill>
                          <a:effectLst/>
                          <a:uLnTx/>
                          <a:uFillTx/>
                          <a:latin typeface="Cambria Math" panose="02040503050406030204" pitchFamily="18" charset="0"/>
                          <a:ea typeface="+mn-ea"/>
                          <a:cs typeface="+mn-cs"/>
                        </a:rPr>
                        <m:t>𝑷</m:t>
                      </m:r>
                      <m:sSup>
                        <m:sSupPr>
                          <m:ctrlPr>
                            <a:rPr kumimoji="0" lang="it-IT" sz="2000" b="1" i="1" u="none" strike="noStrike" kern="1200" cap="none" spc="0" normalizeH="0" baseline="0" noProof="0" smtClean="0">
                              <a:ln>
                                <a:noFill/>
                              </a:ln>
                              <a:solidFill>
                                <a:srgbClr val="323232"/>
                              </a:solidFill>
                              <a:effectLst/>
                              <a:uLnTx/>
                              <a:uFillTx/>
                              <a:latin typeface="Cambria Math" panose="02040503050406030204" pitchFamily="18" charset="0"/>
                              <a:ea typeface="+mn-ea"/>
                              <a:cs typeface="+mn-cs"/>
                            </a:rPr>
                          </m:ctrlPr>
                        </m:sSupPr>
                        <m:e>
                          <m:r>
                            <a:rPr kumimoji="0" lang="it-IT" sz="2000" b="1" i="1" u="none" strike="noStrike" kern="1200" cap="none" spc="0" normalizeH="0" baseline="0" noProof="0" smtClean="0">
                              <a:ln>
                                <a:noFill/>
                              </a:ln>
                              <a:solidFill>
                                <a:srgbClr val="323232"/>
                              </a:solidFill>
                              <a:effectLst/>
                              <a:uLnTx/>
                              <a:uFillTx/>
                              <a:latin typeface="Cambria Math" panose="02040503050406030204" pitchFamily="18" charset="0"/>
                              <a:ea typeface="+mn-ea"/>
                              <a:cs typeface="+mn-cs"/>
                            </a:rPr>
                            <m:t>𝑰</m:t>
                          </m:r>
                        </m:e>
                        <m:sup>
                          <m:r>
                            <a:rPr kumimoji="0" lang="it-IT" sz="2000" b="1" i="1" u="none" strike="noStrike" kern="1200" cap="none" spc="0" normalizeH="0" baseline="0" noProof="0" smtClean="0">
                              <a:ln>
                                <a:noFill/>
                              </a:ln>
                              <a:solidFill>
                                <a:srgbClr val="323232"/>
                              </a:solidFill>
                              <a:effectLst/>
                              <a:uLnTx/>
                              <a:uFillTx/>
                              <a:latin typeface="Cambria Math" panose="02040503050406030204" pitchFamily="18" charset="0"/>
                              <a:ea typeface="+mn-ea"/>
                              <a:cs typeface="+mn-cs"/>
                            </a:rPr>
                            <m:t>𝝀</m:t>
                          </m:r>
                        </m:sup>
                      </m:sSup>
                      <m:sSup>
                        <m:sSupPr>
                          <m:ctrlPr>
                            <a:rPr kumimoji="0" lang="it-IT" sz="2000" b="1" i="1" u="none" strike="noStrike" kern="1200" cap="none" spc="0" normalizeH="0" baseline="0" noProof="0" smtClean="0">
                              <a:ln>
                                <a:noFill/>
                              </a:ln>
                              <a:solidFill>
                                <a:srgbClr val="323232"/>
                              </a:solidFill>
                              <a:effectLst/>
                              <a:uLnTx/>
                              <a:uFillTx/>
                              <a:latin typeface="Cambria Math" panose="02040503050406030204" pitchFamily="18" charset="0"/>
                              <a:ea typeface="+mn-ea"/>
                              <a:cs typeface="+mn-cs"/>
                            </a:rPr>
                          </m:ctrlPr>
                        </m:sSupPr>
                        <m:e>
                          <m:r>
                            <a:rPr kumimoji="0" lang="it-IT" sz="2000" b="1" i="1" u="none" strike="noStrike" kern="1200" cap="none" spc="0" normalizeH="0" baseline="0" noProof="0" smtClean="0">
                              <a:ln>
                                <a:noFill/>
                              </a:ln>
                              <a:solidFill>
                                <a:srgbClr val="323232"/>
                              </a:solidFill>
                              <a:effectLst/>
                              <a:uLnTx/>
                              <a:uFillTx/>
                              <a:latin typeface="Cambria Math" panose="02040503050406030204" pitchFamily="18" charset="0"/>
                              <a:ea typeface="+mn-ea"/>
                              <a:cs typeface="+mn-cs"/>
                            </a:rPr>
                            <m:t>𝑫</m:t>
                          </m:r>
                        </m:e>
                        <m:sup>
                          <m:r>
                            <a:rPr kumimoji="0" lang="it-IT" sz="2000" b="1" i="1" u="none" strike="noStrike" kern="1200" cap="none" spc="0" normalizeH="0" baseline="0" noProof="0" smtClean="0">
                              <a:ln>
                                <a:noFill/>
                              </a:ln>
                              <a:solidFill>
                                <a:srgbClr val="323232"/>
                              </a:solidFill>
                              <a:effectLst/>
                              <a:uLnTx/>
                              <a:uFillTx/>
                              <a:latin typeface="Cambria Math" panose="02040503050406030204" pitchFamily="18" charset="0"/>
                              <a:ea typeface="+mn-ea"/>
                              <a:cs typeface="+mn-cs"/>
                            </a:rPr>
                            <m:t>𝝁</m:t>
                          </m:r>
                        </m:sup>
                      </m:sSup>
                      <m:sSup>
                        <m:sSupPr>
                          <m:ctrlPr>
                            <a:rPr kumimoji="0" lang="it-IT" sz="2000" b="1" i="1" u="none" strike="noStrike" kern="1200" cap="none" spc="0" normalizeH="0" baseline="0" noProof="0" smtClean="0">
                              <a:ln>
                                <a:noFill/>
                              </a:ln>
                              <a:solidFill>
                                <a:srgbClr val="323232"/>
                              </a:solidFill>
                              <a:effectLst/>
                              <a:uLnTx/>
                              <a:uFillTx/>
                              <a:latin typeface="Cambria Math" panose="02040503050406030204" pitchFamily="18" charset="0"/>
                              <a:ea typeface="+mn-ea"/>
                              <a:cs typeface="+mn-cs"/>
                            </a:rPr>
                          </m:ctrlPr>
                        </m:sSupPr>
                        <m:e>
                          <m:r>
                            <a:rPr kumimoji="0" lang="it-IT" sz="2000" b="1" i="1" u="none" strike="noStrike" kern="1200" cap="none" spc="0" normalizeH="0" baseline="0" noProof="0" smtClean="0">
                              <a:ln>
                                <a:noFill/>
                              </a:ln>
                              <a:solidFill>
                                <a:srgbClr val="323232"/>
                              </a:solidFill>
                              <a:effectLst/>
                              <a:uLnTx/>
                              <a:uFillTx/>
                              <a:latin typeface="Cambria Math" panose="02040503050406030204" pitchFamily="18" charset="0"/>
                              <a:ea typeface="+mn-ea"/>
                              <a:cs typeface="+mn-cs"/>
                            </a:rPr>
                            <m:t>𝑨</m:t>
                          </m:r>
                        </m:e>
                        <m:sup>
                          <m:r>
                            <a:rPr kumimoji="0" lang="it-IT" sz="2000" b="1" i="1" u="none" strike="noStrike" kern="1200" cap="none" spc="0" normalizeH="0" baseline="0" noProof="0" smtClean="0">
                              <a:ln>
                                <a:noFill/>
                              </a:ln>
                              <a:solidFill>
                                <a:srgbClr val="323232"/>
                              </a:solidFill>
                              <a:effectLst/>
                              <a:uLnTx/>
                              <a:uFillTx/>
                              <a:latin typeface="Cambria Math" panose="02040503050406030204" pitchFamily="18" charset="0"/>
                              <a:ea typeface="Cambria Math" panose="02040503050406030204" pitchFamily="18" charset="0"/>
                            </a:rPr>
                            <m:t>𝝊</m:t>
                          </m:r>
                        </m:sup>
                      </m:sSup>
                    </m:oMath>
                  </a14:m>
                  <a:endParaRPr kumimoji="0" lang="en-US" sz="2000" b="1" i="0" u="none" strike="noStrike" kern="1200" cap="none" spc="0" normalizeH="0" baseline="0" noProof="0" dirty="0">
                    <a:ln>
                      <a:noFill/>
                    </a:ln>
                    <a:solidFill>
                      <a:srgbClr val="323232"/>
                    </a:solidFill>
                    <a:effectLst/>
                    <a:uLnTx/>
                    <a:uFillTx/>
                    <a:latin typeface="Adobe Caslon Pro" panose="0205050205050A020403" pitchFamily="18" charset="0"/>
                    <a:ea typeface="+mn-ea"/>
                    <a:cs typeface="+mn-cs"/>
                  </a:endParaRPr>
                </a:p>
              </p:txBody>
            </p:sp>
          </mc:Choice>
          <mc:Fallback xmlns="">
            <p:sp>
              <p:nvSpPr>
                <p:cNvPr id="22" name="TextBox 21">
                  <a:extLst>
                    <a:ext uri="{FF2B5EF4-FFF2-40B4-BE49-F238E27FC236}">
                      <a16:creationId xmlns:a16="http://schemas.microsoft.com/office/drawing/2014/main" id="{F06A969C-47BF-0FC7-3F16-9040F0E23C04}"/>
                    </a:ext>
                  </a:extLst>
                </p:cNvPr>
                <p:cNvSpPr txBox="1">
                  <a:spLocks noRot="1" noChangeAspect="1" noMove="1" noResize="1" noEditPoints="1" noAdjustHandles="1" noChangeArrowheads="1" noChangeShapeType="1" noTextEdit="1"/>
                </p:cNvSpPr>
                <p:nvPr/>
              </p:nvSpPr>
              <p:spPr>
                <a:xfrm>
                  <a:off x="2204890" y="1506879"/>
                  <a:ext cx="8709606" cy="412292"/>
                </a:xfrm>
                <a:prstGeom prst="rect">
                  <a:avLst/>
                </a:prstGeom>
                <a:blipFill>
                  <a:blip r:embed="rId3"/>
                  <a:stretch>
                    <a:fillRect l="-770" b="-29412"/>
                  </a:stretch>
                </a:blipFill>
              </p:spPr>
              <p:txBody>
                <a:bodyPr/>
                <a:lstStyle/>
                <a:p>
                  <a:r>
                    <a:rPr lang="en-US">
                      <a:noFill/>
                    </a:rPr>
                    <a:t> </a:t>
                  </a:r>
                </a:p>
              </p:txBody>
            </p:sp>
          </mc:Fallback>
        </mc:AlternateContent>
        <p:sp>
          <p:nvSpPr>
            <p:cNvPr id="24" name="Oval 23">
              <a:extLst>
                <a:ext uri="{FF2B5EF4-FFF2-40B4-BE49-F238E27FC236}">
                  <a16:creationId xmlns:a16="http://schemas.microsoft.com/office/drawing/2014/main" id="{515336C0-0E14-91EE-83D0-4CA6951294FC}"/>
                </a:ext>
              </a:extLst>
            </p:cNvPr>
            <p:cNvSpPr/>
            <p:nvPr/>
          </p:nvSpPr>
          <p:spPr>
            <a:xfrm>
              <a:off x="1310217" y="1506879"/>
              <a:ext cx="612940" cy="612940"/>
            </a:xfrm>
            <a:prstGeom prst="ellipse">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7F7F7"/>
                </a:solidFill>
                <a:effectLst/>
                <a:uLnTx/>
                <a:uFillTx/>
                <a:latin typeface="Calibri" panose="020F0502020204030204"/>
                <a:ea typeface="+mn-ea"/>
                <a:cs typeface="+mn-cs"/>
              </a:endParaRPr>
            </a:p>
          </p:txBody>
        </p:sp>
      </p:grpSp>
      <p:sp>
        <p:nvSpPr>
          <p:cNvPr id="28" name="TextBox 27">
            <a:extLst>
              <a:ext uri="{FF2B5EF4-FFF2-40B4-BE49-F238E27FC236}">
                <a16:creationId xmlns:a16="http://schemas.microsoft.com/office/drawing/2014/main" id="{F3C22BD2-EE31-C5BA-D8EB-5EBF15E3502B}"/>
              </a:ext>
            </a:extLst>
          </p:cNvPr>
          <p:cNvSpPr txBox="1"/>
          <p:nvPr/>
        </p:nvSpPr>
        <p:spPr>
          <a:xfrm>
            <a:off x="1560837" y="2214088"/>
            <a:ext cx="393056" cy="584775"/>
          </a:xfrm>
          <a:prstGeom prst="rect">
            <a:avLst/>
          </a:prstGeom>
          <a:noFill/>
        </p:spPr>
        <p:txBody>
          <a:bodyPr wrap="none" rtlCol="0">
            <a:spAutoFit/>
          </a:bodyPr>
          <a:lstStyle/>
          <a:p>
            <a:r>
              <a:rPr lang="en-US" sz="3200" b="1" dirty="0">
                <a:solidFill>
                  <a:schemeClr val="bg1"/>
                </a:solidFill>
              </a:rPr>
              <a:t>2</a:t>
            </a:r>
          </a:p>
        </p:txBody>
      </p:sp>
      <p:sp>
        <p:nvSpPr>
          <p:cNvPr id="33" name="TextBox 32">
            <a:extLst>
              <a:ext uri="{FF2B5EF4-FFF2-40B4-BE49-F238E27FC236}">
                <a16:creationId xmlns:a16="http://schemas.microsoft.com/office/drawing/2014/main" id="{7C526A44-40F9-1991-69FD-2A16CF4BBE43}"/>
              </a:ext>
            </a:extLst>
          </p:cNvPr>
          <p:cNvSpPr txBox="1"/>
          <p:nvPr/>
        </p:nvSpPr>
        <p:spPr>
          <a:xfrm>
            <a:off x="1169162" y="5536410"/>
            <a:ext cx="10093005" cy="830997"/>
          </a:xfrm>
          <a:prstGeom prst="rect">
            <a:avLst/>
          </a:prstGeom>
          <a:noFill/>
        </p:spPr>
        <p:txBody>
          <a:bodyPr wrap="square" rtlCol="0">
            <a:spAutoFit/>
          </a:bodyPr>
          <a:lstStyle>
            <a:defPPr>
              <a:defRPr lang="it-IT"/>
            </a:defPPr>
            <a:lvl1pPr marR="0" lvl="0" indent="0" algn="ctr" fontAlgn="auto">
              <a:lnSpc>
                <a:spcPct val="100000"/>
              </a:lnSpc>
              <a:spcBef>
                <a:spcPts val="0"/>
              </a:spcBef>
              <a:spcAft>
                <a:spcPts val="0"/>
              </a:spcAft>
              <a:buClrTx/>
              <a:buSzTx/>
              <a:buFontTx/>
              <a:buNone/>
              <a:tabLst/>
              <a:defRPr kumimoji="0" sz="1600" b="0" i="1" u="none" strike="noStrike" cap="none" spc="0" normalizeH="0" baseline="0">
                <a:ln>
                  <a:noFill/>
                </a:ln>
                <a:solidFill>
                  <a:srgbClr val="323232">
                    <a:lumMod val="50000"/>
                    <a:lumOff val="50000"/>
                  </a:srgbClr>
                </a:solidFill>
                <a:effectLst/>
                <a:uLnTx/>
                <a:uFillTx/>
                <a:latin typeface="Calibri" panose="020F0502020204030204"/>
              </a:defRPr>
            </a:lvl1pPr>
          </a:lstStyle>
          <a:p>
            <a:r>
              <a:rPr lang="en-US" dirty="0"/>
              <a:t>[3] M. Cheunpirom, A. Nawikavatan and D. Puangdownreong, "Fractional-Order PIDA Controller Design by Cuckoo Search for Drive Train System," 2020 Joint International Conference on Digital Arts, Media and Technology, Pattaya, Thailand, 2020</a:t>
            </a:r>
          </a:p>
        </p:txBody>
      </p:sp>
      <p:sp>
        <p:nvSpPr>
          <p:cNvPr id="36" name="TextBox 35">
            <a:extLst>
              <a:ext uri="{FF2B5EF4-FFF2-40B4-BE49-F238E27FC236}">
                <a16:creationId xmlns:a16="http://schemas.microsoft.com/office/drawing/2014/main" id="{D4F5040D-B2EB-892A-8E81-053AC0A75E03}"/>
              </a:ext>
            </a:extLst>
          </p:cNvPr>
          <p:cNvSpPr txBox="1"/>
          <p:nvPr/>
        </p:nvSpPr>
        <p:spPr>
          <a:xfrm>
            <a:off x="2345565" y="2690846"/>
            <a:ext cx="8709605" cy="1015663"/>
          </a:xfrm>
          <a:prstGeom prst="rect">
            <a:avLst/>
          </a:prstGeom>
          <a:noFill/>
        </p:spPr>
        <p:txBody>
          <a:bodyPr wrap="square">
            <a:spAutoFit/>
          </a:bodyPr>
          <a:lstStyle>
            <a:defPPr>
              <a:defRPr lang="it-IT"/>
            </a:defPPr>
            <a:lvl1pPr marR="0" lvl="0" indent="0" algn="just" fontAlgn="auto">
              <a:lnSpc>
                <a:spcPct val="100000"/>
              </a:lnSpc>
              <a:spcBef>
                <a:spcPts val="0"/>
              </a:spcBef>
              <a:spcAft>
                <a:spcPts val="0"/>
              </a:spcAft>
              <a:buClrTx/>
              <a:buSzTx/>
              <a:buFontTx/>
              <a:buNone/>
              <a:tabLst/>
              <a:defRPr kumimoji="0" sz="2000" b="0" i="0" u="none" strike="noStrike" cap="none" spc="0" normalizeH="0" baseline="0">
                <a:ln>
                  <a:noFill/>
                </a:ln>
                <a:solidFill>
                  <a:srgbClr val="323232">
                    <a:lumMod val="75000"/>
                    <a:lumOff val="25000"/>
                  </a:srgbClr>
                </a:solidFill>
                <a:effectLst/>
                <a:uLnTx/>
                <a:uFillTx/>
                <a:latin typeface="Adobe Caslon Pro" panose="0205050205050A020403" pitchFamily="18" charset="0"/>
              </a:defRPr>
            </a:lvl1pPr>
          </a:lstStyle>
          <a:p>
            <a:r>
              <a:rPr lang="en-US" dirty="0"/>
              <a:t>In [3] it was found that the FOPIDA controller could provide very satisfactory input-tracking and load-regulating responses of the drive train system better than the IOPID, FOPID and IOPIDA controllers. </a:t>
            </a:r>
          </a:p>
        </p:txBody>
      </p:sp>
      <p:grpSp>
        <p:nvGrpSpPr>
          <p:cNvPr id="37" name="Group 36">
            <a:extLst>
              <a:ext uri="{FF2B5EF4-FFF2-40B4-BE49-F238E27FC236}">
                <a16:creationId xmlns:a16="http://schemas.microsoft.com/office/drawing/2014/main" id="{4313898A-3F07-8A80-6616-E6008037D64F}"/>
              </a:ext>
            </a:extLst>
          </p:cNvPr>
          <p:cNvGrpSpPr/>
          <p:nvPr/>
        </p:nvGrpSpPr>
        <p:grpSpPr>
          <a:xfrm>
            <a:off x="1169162" y="4156781"/>
            <a:ext cx="10188870" cy="1077218"/>
            <a:chOff x="1028485" y="1295397"/>
            <a:chExt cx="10188870" cy="1077218"/>
          </a:xfrm>
        </p:grpSpPr>
        <p:sp>
          <p:nvSpPr>
            <p:cNvPr id="38" name="Rectangle: Rounded Corners 5">
              <a:extLst>
                <a:ext uri="{FF2B5EF4-FFF2-40B4-BE49-F238E27FC236}">
                  <a16:creationId xmlns:a16="http://schemas.microsoft.com/office/drawing/2014/main" id="{7C3EBC2E-C88E-EE25-2E72-76BD7134DC85}"/>
                </a:ext>
              </a:extLst>
            </p:cNvPr>
            <p:cNvSpPr/>
            <p:nvPr/>
          </p:nvSpPr>
          <p:spPr>
            <a:xfrm>
              <a:off x="1028485" y="1295397"/>
              <a:ext cx="10188870" cy="1077218"/>
            </a:xfrm>
            <a:prstGeom prst="roundRect">
              <a:avLst>
                <a:gd name="adj" fmla="val 15741"/>
              </a:avLst>
            </a:prstGeom>
            <a:solidFill>
              <a:srgbClr val="FFFFFF"/>
            </a:solidFill>
            <a:ln w="12700" cap="flat" cmpd="sng" algn="ctr">
              <a:noFill/>
              <a:prstDash val="solid"/>
              <a:miter lim="800000"/>
            </a:ln>
            <a:effectLst>
              <a:outerShdw blurRad="533400" dist="88900" dir="5400000" sx="94000" sy="94000" algn="t" rotWithShape="0">
                <a:srgbClr val="221B43">
                  <a:alpha val="4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panose="020B0604020202020204" pitchFamily="34" charset="0"/>
                <a:ea typeface="+mn-ea"/>
                <a:cs typeface="+mn-cs"/>
              </a:endParaRPr>
            </a:p>
          </p:txBody>
        </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35EDDE48-C1FD-9E6C-ED59-58850197F1B3}"/>
                    </a:ext>
                  </a:extLst>
                </p:cNvPr>
                <p:cNvSpPr txBox="1"/>
                <p:nvPr/>
              </p:nvSpPr>
              <p:spPr>
                <a:xfrm>
                  <a:off x="2172555" y="1493734"/>
                  <a:ext cx="8709606" cy="407099"/>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323232"/>
                      </a:solidFill>
                      <a:effectLst/>
                      <a:uLnTx/>
                      <a:uFillTx/>
                      <a:latin typeface="Adobe Caslon Pro" panose="0205050205050A020403" pitchFamily="18" charset="0"/>
                      <a:ea typeface="+mn-ea"/>
                      <a:cs typeface="+mn-cs"/>
                    </a:rPr>
                    <a:t>PID-FOA or </a:t>
                  </a:r>
                  <a14:m>
                    <m:oMath xmlns:m="http://schemas.openxmlformats.org/officeDocument/2006/math">
                      <m:r>
                        <a:rPr kumimoji="0" lang="it-IT" sz="2000" b="1" i="1" u="none" strike="noStrike" kern="1200" cap="none" spc="0" normalizeH="0" baseline="0" noProof="0" smtClean="0">
                          <a:ln>
                            <a:noFill/>
                          </a:ln>
                          <a:solidFill>
                            <a:srgbClr val="323232"/>
                          </a:solidFill>
                          <a:effectLst/>
                          <a:uLnTx/>
                          <a:uFillTx/>
                          <a:latin typeface="Cambria Math" panose="02040503050406030204" pitchFamily="18" charset="0"/>
                          <a:ea typeface="+mn-ea"/>
                          <a:cs typeface="+mn-cs"/>
                        </a:rPr>
                        <m:t>𝑷𝑰𝑫</m:t>
                      </m:r>
                      <m:sSup>
                        <m:sSupPr>
                          <m:ctrlPr>
                            <a:rPr kumimoji="0" lang="it-IT" sz="2000" b="1" i="1" u="none" strike="noStrike" kern="1200" cap="none" spc="0" normalizeH="0" baseline="0" noProof="0" smtClean="0">
                              <a:ln>
                                <a:noFill/>
                              </a:ln>
                              <a:solidFill>
                                <a:srgbClr val="323232"/>
                              </a:solidFill>
                              <a:effectLst/>
                              <a:uLnTx/>
                              <a:uFillTx/>
                              <a:latin typeface="Cambria Math" panose="02040503050406030204" pitchFamily="18" charset="0"/>
                              <a:ea typeface="+mn-ea"/>
                              <a:cs typeface="+mn-cs"/>
                            </a:rPr>
                          </m:ctrlPr>
                        </m:sSupPr>
                        <m:e>
                          <m:r>
                            <a:rPr kumimoji="0" lang="it-IT" sz="2000" b="1" i="1" u="none" strike="noStrike" kern="1200" cap="none" spc="0" normalizeH="0" baseline="0" noProof="0" smtClean="0">
                              <a:ln>
                                <a:noFill/>
                              </a:ln>
                              <a:solidFill>
                                <a:srgbClr val="323232"/>
                              </a:solidFill>
                              <a:effectLst/>
                              <a:uLnTx/>
                              <a:uFillTx/>
                              <a:latin typeface="Cambria Math" panose="02040503050406030204" pitchFamily="18" charset="0"/>
                              <a:ea typeface="+mn-ea"/>
                              <a:cs typeface="+mn-cs"/>
                            </a:rPr>
                            <m:t>𝑨</m:t>
                          </m:r>
                        </m:e>
                        <m:sup>
                          <m:r>
                            <a:rPr kumimoji="0" lang="it-IT" sz="2000" b="1" i="1" u="none" strike="noStrike" kern="1200" cap="none" spc="0" normalizeH="0" baseline="0" noProof="0" smtClean="0">
                              <a:ln>
                                <a:noFill/>
                              </a:ln>
                              <a:solidFill>
                                <a:srgbClr val="323232"/>
                              </a:solidFill>
                              <a:effectLst/>
                              <a:uLnTx/>
                              <a:uFillTx/>
                              <a:latin typeface="Cambria Math" panose="02040503050406030204" pitchFamily="18" charset="0"/>
                              <a:ea typeface="+mn-ea"/>
                              <a:cs typeface="+mn-cs"/>
                            </a:rPr>
                            <m:t>𝟐</m:t>
                          </m:r>
                          <m:r>
                            <a:rPr kumimoji="0" lang="it-IT" sz="2000" b="1" i="1" u="none" strike="noStrike" kern="1200" cap="none" spc="0" normalizeH="0" baseline="0" noProof="0" smtClean="0">
                              <a:ln>
                                <a:noFill/>
                              </a:ln>
                              <a:solidFill>
                                <a:srgbClr val="323232"/>
                              </a:solidFill>
                              <a:effectLst/>
                              <a:uLnTx/>
                              <a:uFillTx/>
                              <a:latin typeface="Cambria Math" panose="02040503050406030204" pitchFamily="18" charset="0"/>
                              <a:ea typeface="+mn-ea"/>
                              <a:cs typeface="+mn-cs"/>
                            </a:rPr>
                            <m:t>𝜶</m:t>
                          </m:r>
                        </m:sup>
                      </m:sSup>
                      <m:r>
                        <a:rPr kumimoji="0" lang="it-IT" sz="2000" b="1" i="1" u="none" strike="noStrike" kern="1200" cap="none" spc="0" normalizeH="0" baseline="0" noProof="0" smtClean="0">
                          <a:ln>
                            <a:noFill/>
                          </a:ln>
                          <a:solidFill>
                            <a:srgbClr val="323232"/>
                          </a:solidFill>
                          <a:effectLst/>
                          <a:uLnTx/>
                          <a:uFillTx/>
                          <a:latin typeface="Cambria Math" panose="02040503050406030204" pitchFamily="18" charset="0"/>
                          <a:ea typeface="+mn-ea"/>
                          <a:cs typeface="+mn-cs"/>
                        </a:rPr>
                        <m:t> </m:t>
                      </m:r>
                    </m:oMath>
                  </a14:m>
                  <a:r>
                    <a:rPr kumimoji="0" lang="en-US" sz="2000" b="1" i="0" u="none" strike="noStrike" kern="1200" cap="none" spc="0" normalizeH="0" baseline="0" noProof="0" dirty="0">
                      <a:ln>
                        <a:noFill/>
                      </a:ln>
                      <a:solidFill>
                        <a:srgbClr val="323232"/>
                      </a:solidFill>
                      <a:effectLst/>
                      <a:uLnTx/>
                      <a:uFillTx/>
                      <a:latin typeface="Adobe Caslon Pro" panose="0205050205050A020403" pitchFamily="18" charset="0"/>
                      <a:ea typeface="+mn-ea"/>
                      <a:cs typeface="+mn-cs"/>
                    </a:rPr>
                    <a:t> where </a:t>
                  </a:r>
                  <a14:m>
                    <m:oMath xmlns:m="http://schemas.openxmlformats.org/officeDocument/2006/math">
                      <m:r>
                        <a:rPr kumimoji="0" lang="it-IT" sz="2000" b="1" i="0" u="none" strike="noStrike" kern="1200" cap="none" spc="0" normalizeH="0" baseline="0" noProof="0" smtClean="0">
                          <a:ln>
                            <a:noFill/>
                          </a:ln>
                          <a:solidFill>
                            <a:srgbClr val="323232"/>
                          </a:solidFill>
                          <a:effectLst/>
                          <a:uLnTx/>
                          <a:uFillTx/>
                          <a:latin typeface="Cambria Math" panose="02040503050406030204" pitchFamily="18" charset="0"/>
                          <a:ea typeface="Cambria Math" panose="02040503050406030204" pitchFamily="18" charset="0"/>
                        </a:rPr>
                        <m:t>𝟎</m:t>
                      </m:r>
                      <m:r>
                        <a:rPr kumimoji="0" lang="it-IT" sz="2000" b="1" i="0" u="none" strike="noStrike" kern="1200" cap="none" spc="0" normalizeH="0" baseline="0" noProof="0" smtClean="0">
                          <a:ln>
                            <a:noFill/>
                          </a:ln>
                          <a:solidFill>
                            <a:srgbClr val="323232"/>
                          </a:solidFill>
                          <a:effectLst/>
                          <a:uLnTx/>
                          <a:uFillTx/>
                          <a:latin typeface="Cambria Math" panose="02040503050406030204" pitchFamily="18" charset="0"/>
                          <a:ea typeface="Cambria Math" panose="02040503050406030204" pitchFamily="18" charset="0"/>
                        </a:rPr>
                        <m:t>.</m:t>
                      </m:r>
                      <m:r>
                        <a:rPr kumimoji="0" lang="it-IT" sz="2000" b="1" i="0" u="none" strike="noStrike" kern="1200" cap="none" spc="0" normalizeH="0" baseline="0" noProof="0" smtClean="0">
                          <a:ln>
                            <a:noFill/>
                          </a:ln>
                          <a:solidFill>
                            <a:srgbClr val="323232"/>
                          </a:solidFill>
                          <a:effectLst/>
                          <a:uLnTx/>
                          <a:uFillTx/>
                          <a:latin typeface="Cambria Math" panose="02040503050406030204" pitchFamily="18" charset="0"/>
                          <a:ea typeface="Cambria Math" panose="02040503050406030204" pitchFamily="18" charset="0"/>
                        </a:rPr>
                        <m:t>𝟓</m:t>
                      </m:r>
                      <m:r>
                        <a:rPr kumimoji="0" lang="it-IT" sz="2000" b="1" i="1" u="none" strike="noStrike" kern="1200" cap="none" spc="0" normalizeH="0" baseline="0" noProof="0" smtClean="0">
                          <a:ln>
                            <a:noFill/>
                          </a:ln>
                          <a:solidFill>
                            <a:srgbClr val="323232"/>
                          </a:solidFill>
                          <a:effectLst/>
                          <a:uLnTx/>
                          <a:uFillTx/>
                          <a:latin typeface="Cambria Math" panose="02040503050406030204" pitchFamily="18" charset="0"/>
                          <a:ea typeface="Cambria Math" panose="02040503050406030204" pitchFamily="18" charset="0"/>
                        </a:rPr>
                        <m:t>≤</m:t>
                      </m:r>
                      <m:r>
                        <a:rPr kumimoji="0" lang="it-IT" sz="2000" b="1" i="1" u="none" strike="noStrike" kern="1200" cap="none" spc="0" normalizeH="0" baseline="0" noProof="0" smtClean="0">
                          <a:ln>
                            <a:noFill/>
                          </a:ln>
                          <a:solidFill>
                            <a:srgbClr val="323232"/>
                          </a:solidFill>
                          <a:effectLst/>
                          <a:uLnTx/>
                          <a:uFillTx/>
                          <a:latin typeface="Cambria Math" panose="02040503050406030204" pitchFamily="18" charset="0"/>
                          <a:ea typeface="Cambria Math" panose="02040503050406030204" pitchFamily="18" charset="0"/>
                        </a:rPr>
                        <m:t>𝜶</m:t>
                      </m:r>
                      <m:r>
                        <a:rPr kumimoji="0" lang="it-IT" sz="2000" b="1" i="1" u="none" strike="noStrike" kern="1200" cap="none" spc="0" normalizeH="0" baseline="0" noProof="0" smtClean="0">
                          <a:ln>
                            <a:noFill/>
                          </a:ln>
                          <a:solidFill>
                            <a:srgbClr val="323232"/>
                          </a:solidFill>
                          <a:effectLst/>
                          <a:uLnTx/>
                          <a:uFillTx/>
                          <a:latin typeface="Cambria Math" panose="02040503050406030204" pitchFamily="18" charset="0"/>
                          <a:ea typeface="Cambria Math" panose="02040503050406030204" pitchFamily="18" charset="0"/>
                        </a:rPr>
                        <m:t>≤</m:t>
                      </m:r>
                      <m:r>
                        <a:rPr kumimoji="0" lang="it-IT" sz="2000" b="1" i="1" u="none" strike="noStrike" kern="1200" cap="none" spc="0" normalizeH="0" baseline="0" noProof="0" smtClean="0">
                          <a:ln>
                            <a:noFill/>
                          </a:ln>
                          <a:solidFill>
                            <a:srgbClr val="323232"/>
                          </a:solidFill>
                          <a:effectLst/>
                          <a:uLnTx/>
                          <a:uFillTx/>
                          <a:latin typeface="Cambria Math" panose="02040503050406030204" pitchFamily="18" charset="0"/>
                          <a:ea typeface="Cambria Math" panose="02040503050406030204" pitchFamily="18" charset="0"/>
                        </a:rPr>
                        <m:t>𝟏</m:t>
                      </m:r>
                      <m:r>
                        <a:rPr kumimoji="0" lang="it-IT" sz="2000" b="1" i="1" u="none" strike="noStrike" kern="1200" cap="none" spc="0" normalizeH="0" baseline="0" noProof="0" smtClean="0">
                          <a:ln>
                            <a:noFill/>
                          </a:ln>
                          <a:solidFill>
                            <a:srgbClr val="323232"/>
                          </a:solidFill>
                          <a:effectLst/>
                          <a:uLnTx/>
                          <a:uFillTx/>
                          <a:latin typeface="Cambria Math" panose="02040503050406030204" pitchFamily="18" charset="0"/>
                          <a:ea typeface="Cambria Math" panose="02040503050406030204" pitchFamily="18" charset="0"/>
                        </a:rPr>
                        <m:t>.</m:t>
                      </m:r>
                      <m:r>
                        <a:rPr kumimoji="0" lang="it-IT" sz="2000" b="1" i="1" u="none" strike="noStrike" kern="1200" cap="none" spc="0" normalizeH="0" baseline="0" noProof="0" smtClean="0">
                          <a:ln>
                            <a:noFill/>
                          </a:ln>
                          <a:solidFill>
                            <a:srgbClr val="323232"/>
                          </a:solidFill>
                          <a:effectLst/>
                          <a:uLnTx/>
                          <a:uFillTx/>
                          <a:latin typeface="Cambria Math" panose="02040503050406030204" pitchFamily="18" charset="0"/>
                          <a:ea typeface="Cambria Math" panose="02040503050406030204" pitchFamily="18" charset="0"/>
                        </a:rPr>
                        <m:t>𝟓</m:t>
                      </m:r>
                    </m:oMath>
                  </a14:m>
                  <a:endParaRPr kumimoji="0" lang="en-US" sz="2000" b="1" i="0" u="none" strike="noStrike" kern="1200" cap="none" spc="0" normalizeH="0" baseline="0" noProof="0" dirty="0">
                    <a:ln>
                      <a:noFill/>
                    </a:ln>
                    <a:solidFill>
                      <a:srgbClr val="323232"/>
                    </a:solidFill>
                    <a:effectLst/>
                    <a:uLnTx/>
                    <a:uFillTx/>
                    <a:latin typeface="Adobe Caslon Pro" panose="0205050205050A020403" pitchFamily="18" charset="0"/>
                    <a:ea typeface="+mn-ea"/>
                    <a:cs typeface="+mn-cs"/>
                  </a:endParaRPr>
                </a:p>
              </p:txBody>
            </p:sp>
          </mc:Choice>
          <mc:Fallback xmlns="">
            <p:sp>
              <p:nvSpPr>
                <p:cNvPr id="39" name="TextBox 38">
                  <a:extLst>
                    <a:ext uri="{FF2B5EF4-FFF2-40B4-BE49-F238E27FC236}">
                      <a16:creationId xmlns:a16="http://schemas.microsoft.com/office/drawing/2014/main" id="{35EDDE48-C1FD-9E6C-ED59-58850197F1B3}"/>
                    </a:ext>
                  </a:extLst>
                </p:cNvPr>
                <p:cNvSpPr txBox="1">
                  <a:spLocks noRot="1" noChangeAspect="1" noMove="1" noResize="1" noEditPoints="1" noAdjustHandles="1" noChangeArrowheads="1" noChangeShapeType="1" noTextEdit="1"/>
                </p:cNvSpPr>
                <p:nvPr/>
              </p:nvSpPr>
              <p:spPr>
                <a:xfrm>
                  <a:off x="2172555" y="1493734"/>
                  <a:ext cx="8709606" cy="407099"/>
                </a:xfrm>
                <a:prstGeom prst="rect">
                  <a:avLst/>
                </a:prstGeom>
                <a:blipFill>
                  <a:blip r:embed="rId4"/>
                  <a:stretch>
                    <a:fillRect l="-700" t="-1493" b="-29851"/>
                  </a:stretch>
                </a:blipFill>
              </p:spPr>
              <p:txBody>
                <a:bodyPr/>
                <a:lstStyle/>
                <a:p>
                  <a:r>
                    <a:rPr lang="en-US">
                      <a:noFill/>
                    </a:rPr>
                    <a:t> </a:t>
                  </a:r>
                </a:p>
              </p:txBody>
            </p:sp>
          </mc:Fallback>
        </mc:AlternateContent>
        <p:sp>
          <p:nvSpPr>
            <p:cNvPr id="40" name="Oval 39">
              <a:extLst>
                <a:ext uri="{FF2B5EF4-FFF2-40B4-BE49-F238E27FC236}">
                  <a16:creationId xmlns:a16="http://schemas.microsoft.com/office/drawing/2014/main" id="{93C9396D-6328-B7E1-9573-6FC250655531}"/>
                </a:ext>
              </a:extLst>
            </p:cNvPr>
            <p:cNvSpPr/>
            <p:nvPr/>
          </p:nvSpPr>
          <p:spPr>
            <a:xfrm>
              <a:off x="1310217" y="1506879"/>
              <a:ext cx="612940" cy="612940"/>
            </a:xfrm>
            <a:prstGeom prst="ellipse">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7F7F7"/>
                </a:solidFill>
                <a:effectLst/>
                <a:uLnTx/>
                <a:uFillTx/>
                <a:latin typeface="Calibri" panose="020F0502020204030204"/>
                <a:ea typeface="+mn-ea"/>
                <a:cs typeface="+mn-cs"/>
              </a:endParaRPr>
            </a:p>
          </p:txBody>
        </p:sp>
      </p:grpSp>
      <p:sp>
        <p:nvSpPr>
          <p:cNvPr id="41" name="TextBox 40">
            <a:extLst>
              <a:ext uri="{FF2B5EF4-FFF2-40B4-BE49-F238E27FC236}">
                <a16:creationId xmlns:a16="http://schemas.microsoft.com/office/drawing/2014/main" id="{227DCFF0-79A4-8F6C-3F14-1D9037958559}"/>
              </a:ext>
            </a:extLst>
          </p:cNvPr>
          <p:cNvSpPr txBox="1"/>
          <p:nvPr/>
        </p:nvSpPr>
        <p:spPr>
          <a:xfrm>
            <a:off x="1561319" y="4335775"/>
            <a:ext cx="393056" cy="584775"/>
          </a:xfrm>
          <a:prstGeom prst="rect">
            <a:avLst/>
          </a:prstGeom>
          <a:noFill/>
        </p:spPr>
        <p:txBody>
          <a:bodyPr wrap="none" rtlCol="0">
            <a:spAutoFit/>
          </a:bodyPr>
          <a:lstStyle/>
          <a:p>
            <a:r>
              <a:rPr lang="en-US" sz="3200" b="1" dirty="0">
                <a:solidFill>
                  <a:schemeClr val="bg1"/>
                </a:solidFill>
              </a:rPr>
              <a:t>3</a:t>
            </a:r>
          </a:p>
        </p:txBody>
      </p:sp>
      <p:sp>
        <p:nvSpPr>
          <p:cNvPr id="42" name="TextBox 41">
            <a:extLst>
              <a:ext uri="{FF2B5EF4-FFF2-40B4-BE49-F238E27FC236}">
                <a16:creationId xmlns:a16="http://schemas.microsoft.com/office/drawing/2014/main" id="{0E682576-F424-A27B-E76E-8F9B8AEBC83A}"/>
              </a:ext>
            </a:extLst>
          </p:cNvPr>
          <p:cNvSpPr txBox="1"/>
          <p:nvPr/>
        </p:nvSpPr>
        <p:spPr>
          <a:xfrm>
            <a:off x="2301401" y="4757232"/>
            <a:ext cx="8709605" cy="400110"/>
          </a:xfrm>
          <a:prstGeom prst="rect">
            <a:avLst/>
          </a:prstGeom>
          <a:noFill/>
        </p:spPr>
        <p:txBody>
          <a:bodyPr wrap="square">
            <a:spAutoFit/>
          </a:bodyPr>
          <a:lstStyle>
            <a:defPPr>
              <a:defRPr lang="it-IT"/>
            </a:defPPr>
            <a:lvl1pPr marR="0" lvl="0" indent="0" algn="just" fontAlgn="auto">
              <a:lnSpc>
                <a:spcPct val="100000"/>
              </a:lnSpc>
              <a:spcBef>
                <a:spcPts val="0"/>
              </a:spcBef>
              <a:spcAft>
                <a:spcPts val="0"/>
              </a:spcAft>
              <a:buClrTx/>
              <a:buSzTx/>
              <a:buFontTx/>
              <a:buNone/>
              <a:tabLst/>
              <a:defRPr kumimoji="0" sz="2000" b="0" i="0" u="none" strike="noStrike" cap="none" spc="0" normalizeH="0" baseline="0">
                <a:ln>
                  <a:noFill/>
                </a:ln>
                <a:solidFill>
                  <a:srgbClr val="323232">
                    <a:lumMod val="75000"/>
                    <a:lumOff val="25000"/>
                  </a:srgbClr>
                </a:solidFill>
                <a:effectLst/>
                <a:uLnTx/>
                <a:uFillTx/>
                <a:latin typeface="Adobe Caslon Pro" panose="0205050205050A020403" pitchFamily="18" charset="0"/>
              </a:defRPr>
            </a:lvl1pPr>
          </a:lstStyle>
          <a:p>
            <a:r>
              <a:rPr lang="en-US" dirty="0"/>
              <a:t>Insert a fractional part in the alpha-derivative part of the controller</a:t>
            </a:r>
          </a:p>
        </p:txBody>
      </p:sp>
    </p:spTree>
    <p:extLst>
      <p:ext uri="{BB962C8B-B14F-4D97-AF65-F5344CB8AC3E}">
        <p14:creationId xmlns:p14="http://schemas.microsoft.com/office/powerpoint/2010/main" val="964959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7"/>
                                        </p:tgtEl>
                                        <p:attrNameLst>
                                          <p:attrName>style.visibility</p:attrName>
                                        </p:attrNameLst>
                                      </p:cBhvr>
                                      <p:to>
                                        <p:strVal val="visible"/>
                                      </p:to>
                                    </p:set>
                                    <p:animEffect transition="in" filter="fade">
                                      <p:cBhvr>
                                        <p:cTn id="17" dur="500"/>
                                        <p:tgtEl>
                                          <p:spTgt spid="37"/>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41"/>
                                        </p:tgtEl>
                                        <p:attrNameLst>
                                          <p:attrName>style.visibility</p:attrName>
                                        </p:attrNameLst>
                                      </p:cBhvr>
                                      <p:to>
                                        <p:strVal val="visible"/>
                                      </p:to>
                                    </p:set>
                                    <p:animEffect transition="in" filter="fade">
                                      <p:cBhvr>
                                        <p:cTn id="20" dur="500"/>
                                        <p:tgtEl>
                                          <p:spTgt spid="41"/>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2"/>
                                        </p:tgtEl>
                                        <p:attrNameLst>
                                          <p:attrName>style.visibility</p:attrName>
                                        </p:attrNameLst>
                                      </p:cBhvr>
                                      <p:to>
                                        <p:strVal val="visible"/>
                                      </p:to>
                                    </p:set>
                                    <p:animEffect transition="in" filter="fade">
                                      <p:cBhvr>
                                        <p:cTn id="23"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33" grpId="0"/>
      <p:bldP spid="36" grpId="0"/>
      <p:bldP spid="41" grpId="0"/>
      <p:bldP spid="4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6">
            <a:extLst>
              <a:ext uri="{FF2B5EF4-FFF2-40B4-BE49-F238E27FC236}">
                <a16:creationId xmlns:a16="http://schemas.microsoft.com/office/drawing/2014/main" id="{9C82C85C-1F51-560E-6715-D9553D4D5997}"/>
              </a:ext>
            </a:extLst>
          </p:cNvPr>
          <p:cNvSpPr txBox="1"/>
          <p:nvPr/>
        </p:nvSpPr>
        <p:spPr>
          <a:xfrm>
            <a:off x="2128348" y="641903"/>
            <a:ext cx="7747000" cy="92333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D" sz="5400" b="0" i="0" u="none" strike="noStrike" kern="1200" cap="none" spc="0" normalizeH="0" baseline="0" noProof="0" dirty="0">
                <a:ln>
                  <a:noFill/>
                </a:ln>
                <a:solidFill>
                  <a:srgbClr val="323232"/>
                </a:solidFill>
                <a:effectLst/>
                <a:uLnTx/>
                <a:uFillTx/>
                <a:latin typeface="Garamond" panose="02020404030301010803" pitchFamily="18" charset="0"/>
                <a:ea typeface="Lato" panose="020F0502020204030203" pitchFamily="34" charset="0"/>
                <a:cs typeface="Lato" panose="020F0502020204030203" pitchFamily="34" charset="0"/>
              </a:rPr>
              <a:t>Joint 2</a:t>
            </a:r>
          </a:p>
        </p:txBody>
      </p:sp>
      <p:sp>
        <p:nvSpPr>
          <p:cNvPr id="58" name="Rectangle 57">
            <a:extLst>
              <a:ext uri="{FF2B5EF4-FFF2-40B4-BE49-F238E27FC236}">
                <a16:creationId xmlns:a16="http://schemas.microsoft.com/office/drawing/2014/main" id="{31A09A6A-A687-DB6D-6291-189132CD8AA9}"/>
              </a:ext>
            </a:extLst>
          </p:cNvPr>
          <p:cNvSpPr/>
          <p:nvPr/>
        </p:nvSpPr>
        <p:spPr>
          <a:xfrm>
            <a:off x="4361927" y="457237"/>
            <a:ext cx="3279841" cy="36933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1800" b="0" i="0" u="none" strike="noStrike" kern="1200" cap="none" spc="0" normalizeH="0" baseline="0" dirty="0">
                <a:ln>
                  <a:noFill/>
                </a:ln>
                <a:solidFill>
                  <a:srgbClr val="323232"/>
                </a:solidFill>
                <a:effectLst/>
                <a:uLnTx/>
                <a:uFillTx/>
                <a:latin typeface="Garamond" panose="02020404030301010803" pitchFamily="18" charset="0"/>
                <a:ea typeface="Lato Black" panose="020F0502020204030203" pitchFamily="34" charset="0"/>
                <a:cs typeface="Lato Black" panose="020F0502020204030203" pitchFamily="34" charset="0"/>
              </a:rPr>
              <a:t>Identificazione Open Loop</a:t>
            </a:r>
          </a:p>
        </p:txBody>
      </p:sp>
      <p:grpSp>
        <p:nvGrpSpPr>
          <p:cNvPr id="65" name="Group 64">
            <a:extLst>
              <a:ext uri="{FF2B5EF4-FFF2-40B4-BE49-F238E27FC236}">
                <a16:creationId xmlns:a16="http://schemas.microsoft.com/office/drawing/2014/main" id="{366A1342-E467-46A4-CF7D-5688B6E2AB93}"/>
              </a:ext>
            </a:extLst>
          </p:cNvPr>
          <p:cNvGrpSpPr/>
          <p:nvPr/>
        </p:nvGrpSpPr>
        <p:grpSpPr>
          <a:xfrm>
            <a:off x="6896495" y="1851738"/>
            <a:ext cx="4556951" cy="1083967"/>
            <a:chOff x="6896495" y="1851738"/>
            <a:chExt cx="4556951" cy="1083967"/>
          </a:xfrm>
        </p:grpSpPr>
        <p:sp>
          <p:nvSpPr>
            <p:cNvPr id="33" name="Rectangle: Rounded Corners 5">
              <a:extLst>
                <a:ext uri="{FF2B5EF4-FFF2-40B4-BE49-F238E27FC236}">
                  <a16:creationId xmlns:a16="http://schemas.microsoft.com/office/drawing/2014/main" id="{0D129697-83F2-90F2-C77E-D4A47FF34419}"/>
                </a:ext>
              </a:extLst>
            </p:cNvPr>
            <p:cNvSpPr/>
            <p:nvPr/>
          </p:nvSpPr>
          <p:spPr>
            <a:xfrm>
              <a:off x="6896495" y="1851738"/>
              <a:ext cx="4556951" cy="1083967"/>
            </a:xfrm>
            <a:prstGeom prst="roundRect">
              <a:avLst>
                <a:gd name="adj" fmla="val 15741"/>
              </a:avLst>
            </a:prstGeom>
            <a:solidFill>
              <a:srgbClr val="FFFFFF"/>
            </a:solidFill>
            <a:ln w="12700" cap="flat" cmpd="sng" algn="ctr">
              <a:noFill/>
              <a:prstDash val="solid"/>
              <a:miter lim="800000"/>
            </a:ln>
            <a:effectLst>
              <a:outerShdw blurRad="533400" dist="88900" dir="5400000" sx="94000" sy="94000" algn="t" rotWithShape="0">
                <a:srgbClr val="221B43">
                  <a:alpha val="4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panose="020B0604020202020204" pitchFamily="34" charset="0"/>
                <a:ea typeface="+mn-ea"/>
                <a:cs typeface="+mn-cs"/>
              </a:endParaRPr>
            </a:p>
          </p:txBody>
        </p:sp>
        <p:sp>
          <p:nvSpPr>
            <p:cNvPr id="34" name="TextBox 33">
              <a:extLst>
                <a:ext uri="{FF2B5EF4-FFF2-40B4-BE49-F238E27FC236}">
                  <a16:creationId xmlns:a16="http://schemas.microsoft.com/office/drawing/2014/main" id="{74683A91-E123-5147-021F-84B8D27EFBA2}"/>
                </a:ext>
              </a:extLst>
            </p:cNvPr>
            <p:cNvSpPr txBox="1"/>
            <p:nvPr/>
          </p:nvSpPr>
          <p:spPr>
            <a:xfrm>
              <a:off x="7091238" y="2040378"/>
              <a:ext cx="945856" cy="461665"/>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323232"/>
                  </a:solidFill>
                  <a:effectLst/>
                  <a:uLnTx/>
                  <a:uFillTx/>
                  <a:latin typeface="Adobe Caslon Pro" panose="0205050205050A020403" pitchFamily="18" charset="0"/>
                  <a:ea typeface="+mn-ea"/>
                  <a:cs typeface="+mn-cs"/>
                </a:rPr>
                <a:t>Chirp</a:t>
              </a:r>
              <a:endParaRPr kumimoji="0" lang="en-US" sz="2000" b="1" i="0" u="none" strike="noStrike" kern="1200" cap="none" spc="0" normalizeH="0" baseline="0" noProof="0" dirty="0">
                <a:ln>
                  <a:noFill/>
                </a:ln>
                <a:solidFill>
                  <a:srgbClr val="323232"/>
                </a:solidFill>
                <a:effectLst/>
                <a:uLnTx/>
                <a:uFillTx/>
                <a:latin typeface="Adobe Caslon Pro" panose="0205050205050A020403" pitchFamily="18" charset="0"/>
                <a:ea typeface="+mn-ea"/>
                <a:cs typeface="+mn-cs"/>
              </a:endParaRPr>
            </a:p>
          </p:txBody>
        </p:sp>
        <mc:AlternateContent xmlns:mc="http://schemas.openxmlformats.org/markup-compatibility/2006">
          <mc:Choice xmlns:a14="http://schemas.microsoft.com/office/drawing/2010/main" Requires="a14">
            <p:sp>
              <p:nvSpPr>
                <p:cNvPr id="36" name="TextBox 35">
                  <a:extLst>
                    <a:ext uri="{FF2B5EF4-FFF2-40B4-BE49-F238E27FC236}">
                      <a16:creationId xmlns:a16="http://schemas.microsoft.com/office/drawing/2014/main" id="{738680B3-D5EF-9102-5B6F-C7A4AA99C44D}"/>
                    </a:ext>
                  </a:extLst>
                </p:cNvPr>
                <p:cNvSpPr txBox="1"/>
                <p:nvPr/>
              </p:nvSpPr>
              <p:spPr>
                <a:xfrm>
                  <a:off x="8973768" y="1922286"/>
                  <a:ext cx="2385894" cy="861774"/>
                </a:xfrm>
                <a:prstGeom prst="rect">
                  <a:avLst/>
                </a:prstGeom>
                <a:noFill/>
              </p:spPr>
              <p:txBody>
                <a:bodyPr wrap="square">
                  <a:spAutoFit/>
                </a:bodyPr>
                <a:lstStyle/>
                <a:p>
                  <a:pPr marL="285750" marR="0" lvl="0" indent="-28575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14:m>
                    <m:oMath xmlns:m="http://schemas.openxmlformats.org/officeDocument/2006/math">
                      <m:r>
                        <a:rPr kumimoji="0" lang="it-IT" sz="2000" b="0" i="1" u="none" strike="noStrike" kern="1200" cap="none" spc="0" normalizeH="0" baseline="0" noProof="0" dirty="0" smtClean="0">
                          <a:ln>
                            <a:noFill/>
                          </a:ln>
                          <a:solidFill>
                            <a:srgbClr val="323232">
                              <a:lumMod val="75000"/>
                              <a:lumOff val="25000"/>
                            </a:srgbClr>
                          </a:solidFill>
                          <a:effectLst/>
                          <a:uLnTx/>
                          <a:uFillTx/>
                          <a:latin typeface="Cambria Math" panose="02040503050406030204" pitchFamily="18" charset="0"/>
                          <a:ea typeface="+mn-ea"/>
                          <a:cs typeface="+mn-cs"/>
                        </a:rPr>
                        <m:t>𝜔</m:t>
                      </m:r>
                      <m:r>
                        <a:rPr kumimoji="0" lang="it-IT" sz="2000" b="0" i="1" u="none" strike="noStrike" kern="1200" cap="none" spc="0" normalizeH="0" baseline="0" noProof="0" dirty="0" smtClean="0">
                          <a:ln>
                            <a:noFill/>
                          </a:ln>
                          <a:solidFill>
                            <a:srgbClr val="323232">
                              <a:lumMod val="75000"/>
                              <a:lumOff val="25000"/>
                            </a:srgbClr>
                          </a:solidFill>
                          <a:effectLst/>
                          <a:uLnTx/>
                          <a:uFillTx/>
                          <a:latin typeface="Cambria Math" panose="02040503050406030204" pitchFamily="18" charset="0"/>
                          <a:ea typeface="+mn-ea"/>
                          <a:cs typeface="+mn-cs"/>
                        </a:rPr>
                        <m:t>=10÷</m:t>
                      </m:r>
                      <m:f>
                        <m:fPr>
                          <m:type m:val="lin"/>
                          <m:ctrlPr>
                            <a:rPr kumimoji="0" lang="it-IT" sz="2000" b="0" i="1" u="none" strike="noStrike" kern="1200" cap="none" spc="0" normalizeH="0" baseline="0" noProof="0" dirty="0" smtClean="0">
                              <a:ln>
                                <a:noFill/>
                              </a:ln>
                              <a:solidFill>
                                <a:srgbClr val="323232">
                                  <a:lumMod val="75000"/>
                                  <a:lumOff val="25000"/>
                                </a:srgbClr>
                              </a:solidFill>
                              <a:effectLst/>
                              <a:uLnTx/>
                              <a:uFillTx/>
                              <a:latin typeface="Cambria Math" panose="02040503050406030204" pitchFamily="18" charset="0"/>
                              <a:ea typeface="+mn-ea"/>
                              <a:cs typeface="+mn-cs"/>
                            </a:rPr>
                          </m:ctrlPr>
                        </m:fPr>
                        <m:num>
                          <m:r>
                            <a:rPr kumimoji="0" lang="it-IT" sz="2000" b="0" i="1" u="none" strike="noStrike" kern="1200" cap="none" spc="0" normalizeH="0" baseline="0" noProof="0" dirty="0" smtClean="0">
                              <a:ln>
                                <a:noFill/>
                              </a:ln>
                              <a:solidFill>
                                <a:srgbClr val="323232">
                                  <a:lumMod val="75000"/>
                                  <a:lumOff val="25000"/>
                                </a:srgbClr>
                              </a:solidFill>
                              <a:effectLst/>
                              <a:uLnTx/>
                              <a:uFillTx/>
                              <a:latin typeface="Cambria Math" panose="02040503050406030204" pitchFamily="18" charset="0"/>
                              <a:ea typeface="+mn-ea"/>
                              <a:cs typeface="+mn-cs"/>
                            </a:rPr>
                            <m:t>𝜋</m:t>
                          </m:r>
                        </m:num>
                        <m:den>
                          <m:sSub>
                            <m:sSubPr>
                              <m:ctrlPr>
                                <a:rPr kumimoji="0" lang="it-IT" sz="2000" b="0" i="1" u="none" strike="noStrike" kern="1200" cap="none" spc="0" normalizeH="0" baseline="0" noProof="0" dirty="0" smtClean="0">
                                  <a:ln>
                                    <a:noFill/>
                                  </a:ln>
                                  <a:solidFill>
                                    <a:srgbClr val="323232">
                                      <a:lumMod val="75000"/>
                                      <a:lumOff val="25000"/>
                                    </a:srgbClr>
                                  </a:solidFill>
                                  <a:effectLst/>
                                  <a:uLnTx/>
                                  <a:uFillTx/>
                                  <a:latin typeface="Cambria Math" panose="02040503050406030204" pitchFamily="18" charset="0"/>
                                  <a:ea typeface="+mn-ea"/>
                                  <a:cs typeface="+mn-cs"/>
                                </a:rPr>
                              </m:ctrlPr>
                            </m:sSubPr>
                            <m:e>
                              <m:r>
                                <a:rPr kumimoji="0" lang="it-IT" sz="2000" b="0" i="1" u="none" strike="noStrike" kern="1200" cap="none" spc="0" normalizeH="0" baseline="0" noProof="0" dirty="0" smtClean="0">
                                  <a:ln>
                                    <a:noFill/>
                                  </a:ln>
                                  <a:solidFill>
                                    <a:srgbClr val="323232">
                                      <a:lumMod val="75000"/>
                                      <a:lumOff val="25000"/>
                                    </a:srgbClr>
                                  </a:solidFill>
                                  <a:effectLst/>
                                  <a:uLnTx/>
                                  <a:uFillTx/>
                                  <a:latin typeface="Cambria Math" panose="02040503050406030204" pitchFamily="18" charset="0"/>
                                  <a:ea typeface="+mn-ea"/>
                                  <a:cs typeface="+mn-cs"/>
                                </a:rPr>
                                <m:t>𝑇</m:t>
                              </m:r>
                            </m:e>
                            <m:sub>
                              <m:r>
                                <a:rPr kumimoji="0" lang="it-IT" sz="2000" b="0" i="1" u="none" strike="noStrike" kern="1200" cap="none" spc="0" normalizeH="0" baseline="0" noProof="0" dirty="0" smtClean="0">
                                  <a:ln>
                                    <a:noFill/>
                                  </a:ln>
                                  <a:solidFill>
                                    <a:srgbClr val="323232">
                                      <a:lumMod val="75000"/>
                                      <a:lumOff val="25000"/>
                                    </a:srgbClr>
                                  </a:solidFill>
                                  <a:effectLst/>
                                  <a:uLnTx/>
                                  <a:uFillTx/>
                                  <a:latin typeface="Cambria Math" panose="02040503050406030204" pitchFamily="18" charset="0"/>
                                  <a:ea typeface="+mn-ea"/>
                                  <a:cs typeface="+mn-cs"/>
                                </a:rPr>
                                <m:t>𝑠</m:t>
                              </m:r>
                            </m:sub>
                          </m:sSub>
                        </m:den>
                      </m:f>
                    </m:oMath>
                  </a14:m>
                  <a:endParaRPr kumimoji="0" lang="it-IT" sz="2000" b="0" i="0" u="none" strike="noStrike" kern="1200" cap="none" spc="0" normalizeH="0" baseline="0" noProof="0" dirty="0">
                    <a:ln>
                      <a:noFill/>
                    </a:ln>
                    <a:solidFill>
                      <a:srgbClr val="323232">
                        <a:lumMod val="75000"/>
                        <a:lumOff val="25000"/>
                      </a:srgbClr>
                    </a:solidFill>
                    <a:effectLst/>
                    <a:uLnTx/>
                    <a:uFillTx/>
                    <a:latin typeface="Adobe Caslon Pro" panose="0205050205050A020403" pitchFamily="18" charset="0"/>
                    <a:ea typeface="+mn-ea"/>
                    <a:cs typeface="+mn-cs"/>
                  </a:endParaRPr>
                </a:p>
                <a:p>
                  <a:pPr marL="285750" marR="0" lvl="0" indent="-285750" algn="just" defTabSz="914400" rtl="0" eaLnBrk="1" fontAlgn="auto" latinLnBrk="0" hangingPunct="1">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err="1">
                      <a:ln>
                        <a:noFill/>
                      </a:ln>
                      <a:solidFill>
                        <a:srgbClr val="323232">
                          <a:lumMod val="75000"/>
                          <a:lumOff val="25000"/>
                        </a:srgbClr>
                      </a:solidFill>
                      <a:effectLst/>
                      <a:uLnTx/>
                      <a:uFillTx/>
                      <a:latin typeface="Adobe Caslon Pro" panose="0205050205050A020403" pitchFamily="18" charset="0"/>
                      <a:ea typeface="+mn-ea"/>
                      <a:cs typeface="+mn-cs"/>
                    </a:rPr>
                    <a:t>Ampiezza</a:t>
                  </a:r>
                  <a:r>
                    <a:rPr lang="en-US" sz="2000" dirty="0">
                      <a:solidFill>
                        <a:srgbClr val="323232">
                          <a:lumMod val="75000"/>
                          <a:lumOff val="25000"/>
                        </a:srgbClr>
                      </a:solidFill>
                      <a:latin typeface="Adobe Caslon Pro" panose="0205050205050A020403" pitchFamily="18" charset="0"/>
                    </a:rPr>
                    <a:t>: </a:t>
                  </a:r>
                  <a14:m>
                    <m:oMath xmlns:m="http://schemas.openxmlformats.org/officeDocument/2006/math">
                      <m:r>
                        <a:rPr lang="it-IT" sz="2000" i="1">
                          <a:solidFill>
                            <a:srgbClr val="323232">
                              <a:lumMod val="75000"/>
                              <a:lumOff val="25000"/>
                            </a:srgbClr>
                          </a:solidFill>
                          <a:latin typeface="Cambria Math" panose="02040503050406030204" pitchFamily="18" charset="0"/>
                        </a:rPr>
                        <m:t>6</m:t>
                      </m:r>
                      <m:r>
                        <a:rPr lang="it-IT" sz="2000" b="0" i="1" smtClean="0">
                          <a:solidFill>
                            <a:srgbClr val="323232">
                              <a:lumMod val="75000"/>
                              <a:lumOff val="25000"/>
                            </a:srgbClr>
                          </a:solidFill>
                          <a:latin typeface="Cambria Math" panose="02040503050406030204" pitchFamily="18" charset="0"/>
                        </a:rPr>
                        <m:t>0 </m:t>
                      </m:r>
                      <m:r>
                        <a:rPr lang="it-IT" sz="2000" b="0" i="1" smtClean="0">
                          <a:solidFill>
                            <a:srgbClr val="323232">
                              <a:lumMod val="75000"/>
                              <a:lumOff val="25000"/>
                            </a:srgbClr>
                          </a:solidFill>
                          <a:latin typeface="Cambria Math" panose="02040503050406030204" pitchFamily="18" charset="0"/>
                        </a:rPr>
                        <m:t>𝑁𝑚</m:t>
                      </m:r>
                    </m:oMath>
                  </a14:m>
                  <a:endParaRPr kumimoji="0" lang="en-US" sz="2000" b="0" i="0" u="none" strike="noStrike" kern="1200" cap="none" spc="0" normalizeH="0" baseline="0" noProof="0" dirty="0">
                    <a:ln>
                      <a:noFill/>
                    </a:ln>
                    <a:solidFill>
                      <a:srgbClr val="323232">
                        <a:lumMod val="75000"/>
                        <a:lumOff val="25000"/>
                      </a:srgbClr>
                    </a:solidFill>
                    <a:effectLst/>
                    <a:uLnTx/>
                    <a:uFillTx/>
                    <a:latin typeface="Adobe Caslon Pro" panose="0205050205050A020403" pitchFamily="18" charset="0"/>
                    <a:ea typeface="+mn-ea"/>
                    <a:cs typeface="+mn-cs"/>
                  </a:endParaRPr>
                </a:p>
              </p:txBody>
            </p:sp>
          </mc:Choice>
          <mc:Fallback>
            <p:sp>
              <p:nvSpPr>
                <p:cNvPr id="36" name="TextBox 35">
                  <a:extLst>
                    <a:ext uri="{FF2B5EF4-FFF2-40B4-BE49-F238E27FC236}">
                      <a16:creationId xmlns:a16="http://schemas.microsoft.com/office/drawing/2014/main" id="{738680B3-D5EF-9102-5B6F-C7A4AA99C44D}"/>
                    </a:ext>
                  </a:extLst>
                </p:cNvPr>
                <p:cNvSpPr txBox="1">
                  <a:spLocks noRot="1" noChangeAspect="1" noMove="1" noResize="1" noEditPoints="1" noAdjustHandles="1" noChangeArrowheads="1" noChangeShapeType="1" noTextEdit="1"/>
                </p:cNvSpPr>
                <p:nvPr/>
              </p:nvSpPr>
              <p:spPr>
                <a:xfrm>
                  <a:off x="8973768" y="1922286"/>
                  <a:ext cx="2385894" cy="861774"/>
                </a:xfrm>
                <a:prstGeom prst="rect">
                  <a:avLst/>
                </a:prstGeom>
                <a:blipFill>
                  <a:blip r:embed="rId3"/>
                  <a:stretch>
                    <a:fillRect l="-2302" t="-45070" r="-8696" b="-38028"/>
                  </a:stretch>
                </a:blipFill>
              </p:spPr>
              <p:txBody>
                <a:bodyPr/>
                <a:lstStyle/>
                <a:p>
                  <a:r>
                    <a:rPr lang="it-IT">
                      <a:noFill/>
                    </a:rPr>
                    <a:t> </a:t>
                  </a:r>
                </a:p>
              </p:txBody>
            </p:sp>
          </mc:Fallback>
        </mc:AlternateContent>
      </p:grpSp>
      <p:grpSp>
        <p:nvGrpSpPr>
          <p:cNvPr id="66" name="Group 65">
            <a:extLst>
              <a:ext uri="{FF2B5EF4-FFF2-40B4-BE49-F238E27FC236}">
                <a16:creationId xmlns:a16="http://schemas.microsoft.com/office/drawing/2014/main" id="{0089DB66-80C2-B4FD-A660-B6B16D3D7CA2}"/>
              </a:ext>
            </a:extLst>
          </p:cNvPr>
          <p:cNvGrpSpPr/>
          <p:nvPr/>
        </p:nvGrpSpPr>
        <p:grpSpPr>
          <a:xfrm>
            <a:off x="6916547" y="3231359"/>
            <a:ext cx="5099607" cy="1083967"/>
            <a:chOff x="6916547" y="3231359"/>
            <a:chExt cx="5099607" cy="1083967"/>
          </a:xfrm>
        </p:grpSpPr>
        <p:sp>
          <p:nvSpPr>
            <p:cNvPr id="61" name="Rectangle: Rounded Corners 5">
              <a:extLst>
                <a:ext uri="{FF2B5EF4-FFF2-40B4-BE49-F238E27FC236}">
                  <a16:creationId xmlns:a16="http://schemas.microsoft.com/office/drawing/2014/main" id="{05BE5B80-826A-B3D5-5E7F-F8A313B7ADB5}"/>
                </a:ext>
              </a:extLst>
            </p:cNvPr>
            <p:cNvSpPr/>
            <p:nvPr/>
          </p:nvSpPr>
          <p:spPr>
            <a:xfrm>
              <a:off x="6916547" y="3231359"/>
              <a:ext cx="4548622" cy="1083967"/>
            </a:xfrm>
            <a:prstGeom prst="roundRect">
              <a:avLst>
                <a:gd name="adj" fmla="val 15741"/>
              </a:avLst>
            </a:prstGeom>
            <a:solidFill>
              <a:srgbClr val="FFFFFF"/>
            </a:solidFill>
            <a:ln w="12700" cap="flat" cmpd="sng" algn="ctr">
              <a:noFill/>
              <a:prstDash val="solid"/>
              <a:miter lim="800000"/>
            </a:ln>
            <a:effectLst>
              <a:outerShdw blurRad="533400" dist="88900" dir="5400000" sx="94000" sy="94000" algn="t" rotWithShape="0">
                <a:srgbClr val="221B43">
                  <a:alpha val="4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panose="020B0604020202020204" pitchFamily="34" charset="0"/>
                <a:ea typeface="+mn-ea"/>
                <a:cs typeface="+mn-cs"/>
              </a:endParaRPr>
            </a:p>
          </p:txBody>
        </p:sp>
        <p:sp>
          <p:nvSpPr>
            <p:cNvPr id="62" name="TextBox 61">
              <a:extLst>
                <a:ext uri="{FF2B5EF4-FFF2-40B4-BE49-F238E27FC236}">
                  <a16:creationId xmlns:a16="http://schemas.microsoft.com/office/drawing/2014/main" id="{8F80AE7B-469C-008C-C8CE-93AE6BF01209}"/>
                </a:ext>
              </a:extLst>
            </p:cNvPr>
            <p:cNvSpPr txBox="1"/>
            <p:nvPr/>
          </p:nvSpPr>
          <p:spPr>
            <a:xfrm>
              <a:off x="7111289" y="3419999"/>
              <a:ext cx="1370973" cy="461665"/>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err="1">
                  <a:ln>
                    <a:noFill/>
                  </a:ln>
                  <a:solidFill>
                    <a:srgbClr val="323232"/>
                  </a:solidFill>
                  <a:effectLst/>
                  <a:uLnTx/>
                  <a:uFillTx/>
                  <a:latin typeface="Adobe Caslon Pro" panose="0205050205050A020403" pitchFamily="18" charset="0"/>
                  <a:ea typeface="+mn-ea"/>
                  <a:cs typeface="+mn-cs"/>
                </a:rPr>
                <a:t>Portante</a:t>
              </a:r>
              <a:endParaRPr kumimoji="0" lang="en-US" sz="2000" b="1" i="0" u="none" strike="noStrike" kern="1200" cap="none" spc="0" normalizeH="0" baseline="0" noProof="0" dirty="0">
                <a:ln>
                  <a:noFill/>
                </a:ln>
                <a:solidFill>
                  <a:srgbClr val="323232"/>
                </a:solidFill>
                <a:effectLst/>
                <a:uLnTx/>
                <a:uFillTx/>
                <a:latin typeface="Adobe Caslon Pro" panose="0205050205050A020403" pitchFamily="18" charset="0"/>
                <a:ea typeface="+mn-ea"/>
                <a:cs typeface="+mn-cs"/>
              </a:endParaRPr>
            </a:p>
          </p:txBody>
        </p:sp>
        <mc:AlternateContent xmlns:mc="http://schemas.openxmlformats.org/markup-compatibility/2006">
          <mc:Choice xmlns:a14="http://schemas.microsoft.com/office/drawing/2010/main" Requires="a14">
            <p:sp>
              <p:nvSpPr>
                <p:cNvPr id="63" name="TextBox 62">
                  <a:extLst>
                    <a:ext uri="{FF2B5EF4-FFF2-40B4-BE49-F238E27FC236}">
                      <a16:creationId xmlns:a16="http://schemas.microsoft.com/office/drawing/2014/main" id="{08EBE5F7-BD09-8F77-FC9A-14D04B78AB12}"/>
                    </a:ext>
                  </a:extLst>
                </p:cNvPr>
                <p:cNvSpPr txBox="1"/>
                <p:nvPr/>
              </p:nvSpPr>
              <p:spPr>
                <a:xfrm>
                  <a:off x="8896026" y="3278461"/>
                  <a:ext cx="3120128" cy="861774"/>
                </a:xfrm>
                <a:prstGeom prst="rect">
                  <a:avLst/>
                </a:prstGeom>
                <a:noFill/>
              </p:spPr>
              <p:txBody>
                <a:bodyPr wrap="square">
                  <a:spAutoFit/>
                </a:bodyPr>
                <a:lstStyle/>
                <a:p>
                  <a:pPr marL="285750" marR="0" lvl="0" indent="-28575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14:m>
                    <m:oMath xmlns:m="http://schemas.openxmlformats.org/officeDocument/2006/math">
                      <m:r>
                        <a:rPr kumimoji="0" lang="it-IT" sz="2000" b="0" i="1" u="none" strike="noStrike" kern="1200" cap="none" spc="0" normalizeH="0" baseline="0" noProof="0" dirty="0" smtClean="0">
                          <a:ln>
                            <a:noFill/>
                          </a:ln>
                          <a:solidFill>
                            <a:srgbClr val="323232">
                              <a:lumMod val="75000"/>
                              <a:lumOff val="25000"/>
                            </a:srgbClr>
                          </a:solidFill>
                          <a:effectLst/>
                          <a:uLnTx/>
                          <a:uFillTx/>
                          <a:latin typeface="Cambria Math" panose="02040503050406030204" pitchFamily="18" charset="0"/>
                          <a:ea typeface="+mn-ea"/>
                          <a:cs typeface="+mn-cs"/>
                        </a:rPr>
                        <m:t>𝜔</m:t>
                      </m:r>
                      <m:r>
                        <a:rPr kumimoji="0" lang="it-IT" sz="2000" b="0" i="1" u="none" strike="noStrike" kern="1200" cap="none" spc="0" normalizeH="0" baseline="0" noProof="0" dirty="0" smtClean="0">
                          <a:ln>
                            <a:noFill/>
                          </a:ln>
                          <a:solidFill>
                            <a:srgbClr val="323232">
                              <a:lumMod val="75000"/>
                              <a:lumOff val="25000"/>
                            </a:srgbClr>
                          </a:solidFill>
                          <a:effectLst/>
                          <a:uLnTx/>
                          <a:uFillTx/>
                          <a:latin typeface="Cambria Math" panose="02040503050406030204" pitchFamily="18" charset="0"/>
                          <a:ea typeface="+mn-ea"/>
                          <a:cs typeface="+mn-cs"/>
                        </a:rPr>
                        <m:t>=0.1 </m:t>
                      </m:r>
                      <m:r>
                        <a:rPr kumimoji="0" lang="it-IT" sz="2000" b="0" i="1" u="none" strike="noStrike" kern="1200" cap="none" spc="0" normalizeH="0" baseline="0" noProof="0" dirty="0" smtClean="0">
                          <a:ln>
                            <a:noFill/>
                          </a:ln>
                          <a:solidFill>
                            <a:srgbClr val="323232">
                              <a:lumMod val="75000"/>
                              <a:lumOff val="25000"/>
                            </a:srgbClr>
                          </a:solidFill>
                          <a:effectLst/>
                          <a:uLnTx/>
                          <a:uFillTx/>
                          <a:latin typeface="Cambria Math" panose="02040503050406030204" pitchFamily="18" charset="0"/>
                          <a:ea typeface="+mn-ea"/>
                          <a:cs typeface="+mn-cs"/>
                        </a:rPr>
                        <m:t>𝑟𝑎𝑑</m:t>
                      </m:r>
                      <m:r>
                        <a:rPr kumimoji="0" lang="it-IT" sz="2000" b="0" i="1" u="none" strike="noStrike" kern="1200" cap="none" spc="0" normalizeH="0" baseline="0" noProof="0" dirty="0" smtClean="0">
                          <a:ln>
                            <a:noFill/>
                          </a:ln>
                          <a:solidFill>
                            <a:srgbClr val="323232">
                              <a:lumMod val="75000"/>
                              <a:lumOff val="25000"/>
                            </a:srgbClr>
                          </a:solidFill>
                          <a:effectLst/>
                          <a:uLnTx/>
                          <a:uFillTx/>
                          <a:latin typeface="Cambria Math" panose="02040503050406030204" pitchFamily="18" charset="0"/>
                          <a:ea typeface="+mn-ea"/>
                          <a:cs typeface="+mn-cs"/>
                        </a:rPr>
                        <m:t>/</m:t>
                      </m:r>
                      <m:r>
                        <a:rPr kumimoji="0" lang="it-IT" sz="2000" b="0" i="1" u="none" strike="noStrike" kern="1200" cap="none" spc="0" normalizeH="0" baseline="0" noProof="0" dirty="0" smtClean="0">
                          <a:ln>
                            <a:noFill/>
                          </a:ln>
                          <a:solidFill>
                            <a:srgbClr val="323232">
                              <a:lumMod val="75000"/>
                              <a:lumOff val="25000"/>
                            </a:srgbClr>
                          </a:solidFill>
                          <a:effectLst/>
                          <a:uLnTx/>
                          <a:uFillTx/>
                          <a:latin typeface="Cambria Math" panose="02040503050406030204" pitchFamily="18" charset="0"/>
                          <a:ea typeface="+mn-ea"/>
                          <a:cs typeface="+mn-cs"/>
                        </a:rPr>
                        <m:t>𝑠</m:t>
                      </m:r>
                    </m:oMath>
                  </a14:m>
                  <a:endParaRPr kumimoji="0" lang="it-IT" sz="2000" b="0" i="0" u="none" strike="noStrike" kern="1200" cap="none" spc="0" normalizeH="0" baseline="0" noProof="0" dirty="0">
                    <a:ln>
                      <a:noFill/>
                    </a:ln>
                    <a:solidFill>
                      <a:srgbClr val="323232">
                        <a:lumMod val="75000"/>
                        <a:lumOff val="25000"/>
                      </a:srgbClr>
                    </a:solidFill>
                    <a:effectLst/>
                    <a:uLnTx/>
                    <a:uFillTx/>
                    <a:latin typeface="Adobe Caslon Pro" panose="0205050205050A020403" pitchFamily="18" charset="0"/>
                    <a:ea typeface="+mn-ea"/>
                    <a:cs typeface="+mn-cs"/>
                  </a:endParaRPr>
                </a:p>
                <a:p>
                  <a:pPr marL="285750" marR="0" lvl="0" indent="-285750" algn="just" defTabSz="914400" rtl="0" eaLnBrk="1" fontAlgn="auto" latinLnBrk="0" hangingPunct="1">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err="1">
                      <a:ln>
                        <a:noFill/>
                      </a:ln>
                      <a:solidFill>
                        <a:srgbClr val="323232">
                          <a:lumMod val="75000"/>
                          <a:lumOff val="25000"/>
                        </a:srgbClr>
                      </a:solidFill>
                      <a:effectLst/>
                      <a:uLnTx/>
                      <a:uFillTx/>
                      <a:latin typeface="Adobe Caslon Pro" panose="0205050205050A020403" pitchFamily="18" charset="0"/>
                      <a:ea typeface="+mn-ea"/>
                      <a:cs typeface="+mn-cs"/>
                    </a:rPr>
                    <a:t>Ampiezza</a:t>
                  </a:r>
                  <a:r>
                    <a:rPr lang="en-US" sz="2000" dirty="0">
                      <a:solidFill>
                        <a:srgbClr val="323232">
                          <a:lumMod val="75000"/>
                          <a:lumOff val="25000"/>
                        </a:srgbClr>
                      </a:solidFill>
                      <a:latin typeface="Adobe Caslon Pro" panose="0205050205050A020403" pitchFamily="18" charset="0"/>
                    </a:rPr>
                    <a:t>: </a:t>
                  </a:r>
                  <a14:m>
                    <m:oMath xmlns:m="http://schemas.openxmlformats.org/officeDocument/2006/math">
                      <m:r>
                        <a:rPr lang="it-IT" sz="2000" b="0" i="1" smtClean="0">
                          <a:solidFill>
                            <a:srgbClr val="323232">
                              <a:lumMod val="75000"/>
                              <a:lumOff val="25000"/>
                            </a:srgbClr>
                          </a:solidFill>
                          <a:latin typeface="Cambria Math" panose="02040503050406030204" pitchFamily="18" charset="0"/>
                        </a:rPr>
                        <m:t>20 </m:t>
                      </m:r>
                      <m:r>
                        <a:rPr lang="it-IT" sz="2000" b="0" i="1" smtClean="0">
                          <a:solidFill>
                            <a:srgbClr val="323232">
                              <a:lumMod val="75000"/>
                              <a:lumOff val="25000"/>
                            </a:srgbClr>
                          </a:solidFill>
                          <a:latin typeface="Cambria Math" panose="02040503050406030204" pitchFamily="18" charset="0"/>
                        </a:rPr>
                        <m:t>𝑁𝑚</m:t>
                      </m:r>
                    </m:oMath>
                  </a14:m>
                  <a:endParaRPr kumimoji="0" lang="en-US" sz="2000" b="0" i="0" u="none" strike="noStrike" kern="1200" cap="none" spc="0" normalizeH="0" baseline="0" noProof="0" dirty="0">
                    <a:ln>
                      <a:noFill/>
                    </a:ln>
                    <a:solidFill>
                      <a:srgbClr val="323232">
                        <a:lumMod val="75000"/>
                        <a:lumOff val="25000"/>
                      </a:srgbClr>
                    </a:solidFill>
                    <a:effectLst/>
                    <a:uLnTx/>
                    <a:uFillTx/>
                    <a:latin typeface="Adobe Caslon Pro" panose="0205050205050A020403" pitchFamily="18" charset="0"/>
                    <a:ea typeface="+mn-ea"/>
                    <a:cs typeface="+mn-cs"/>
                  </a:endParaRPr>
                </a:p>
              </p:txBody>
            </p:sp>
          </mc:Choice>
          <mc:Fallback>
            <p:sp>
              <p:nvSpPr>
                <p:cNvPr id="63" name="TextBox 62">
                  <a:extLst>
                    <a:ext uri="{FF2B5EF4-FFF2-40B4-BE49-F238E27FC236}">
                      <a16:creationId xmlns:a16="http://schemas.microsoft.com/office/drawing/2014/main" id="{08EBE5F7-BD09-8F77-FC9A-14D04B78AB12}"/>
                    </a:ext>
                  </a:extLst>
                </p:cNvPr>
                <p:cNvSpPr txBox="1">
                  <a:spLocks noRot="1" noChangeAspect="1" noMove="1" noResize="1" noEditPoints="1" noAdjustHandles="1" noChangeArrowheads="1" noChangeShapeType="1" noTextEdit="1"/>
                </p:cNvSpPr>
                <p:nvPr/>
              </p:nvSpPr>
              <p:spPr>
                <a:xfrm>
                  <a:off x="8896026" y="3278461"/>
                  <a:ext cx="3120128" cy="861774"/>
                </a:xfrm>
                <a:prstGeom prst="rect">
                  <a:avLst/>
                </a:prstGeom>
                <a:blipFill>
                  <a:blip r:embed="rId4"/>
                  <a:stretch>
                    <a:fillRect l="-1758" b="-14184"/>
                  </a:stretch>
                </a:blipFill>
              </p:spPr>
              <p:txBody>
                <a:bodyPr/>
                <a:lstStyle/>
                <a:p>
                  <a:r>
                    <a:rPr lang="it-IT">
                      <a:noFill/>
                    </a:rPr>
                    <a:t> </a:t>
                  </a:r>
                </a:p>
              </p:txBody>
            </p:sp>
          </mc:Fallback>
        </mc:AlternateContent>
      </p:grpSp>
      <p:grpSp>
        <p:nvGrpSpPr>
          <p:cNvPr id="67" name="Group 66">
            <a:extLst>
              <a:ext uri="{FF2B5EF4-FFF2-40B4-BE49-F238E27FC236}">
                <a16:creationId xmlns:a16="http://schemas.microsoft.com/office/drawing/2014/main" id="{9C0F2205-8C75-8C0F-5F4A-A7BE9F6026A2}"/>
              </a:ext>
            </a:extLst>
          </p:cNvPr>
          <p:cNvGrpSpPr/>
          <p:nvPr/>
        </p:nvGrpSpPr>
        <p:grpSpPr>
          <a:xfrm>
            <a:off x="6951717" y="4650062"/>
            <a:ext cx="4595514" cy="1387323"/>
            <a:chOff x="6916547" y="3219846"/>
            <a:chExt cx="4595514" cy="1387323"/>
          </a:xfrm>
        </p:grpSpPr>
        <p:sp>
          <p:nvSpPr>
            <p:cNvPr id="68" name="Rectangle: Rounded Corners 5">
              <a:extLst>
                <a:ext uri="{FF2B5EF4-FFF2-40B4-BE49-F238E27FC236}">
                  <a16:creationId xmlns:a16="http://schemas.microsoft.com/office/drawing/2014/main" id="{923EAF62-4512-54C8-066E-AC22BAEC908E}"/>
                </a:ext>
              </a:extLst>
            </p:cNvPr>
            <p:cNvSpPr/>
            <p:nvPr/>
          </p:nvSpPr>
          <p:spPr>
            <a:xfrm>
              <a:off x="6916547" y="3231359"/>
              <a:ext cx="4595514" cy="1375810"/>
            </a:xfrm>
            <a:prstGeom prst="roundRect">
              <a:avLst>
                <a:gd name="adj" fmla="val 15741"/>
              </a:avLst>
            </a:prstGeom>
            <a:solidFill>
              <a:srgbClr val="FFFFFF"/>
            </a:solidFill>
            <a:ln w="12700" cap="flat" cmpd="sng" algn="ctr">
              <a:noFill/>
              <a:prstDash val="solid"/>
              <a:miter lim="800000"/>
            </a:ln>
            <a:effectLst>
              <a:outerShdw blurRad="533400" dist="88900" dir="5400000" sx="94000" sy="94000" algn="t" rotWithShape="0">
                <a:srgbClr val="221B43">
                  <a:alpha val="4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panose="020B0604020202020204" pitchFamily="34" charset="0"/>
                <a:ea typeface="+mn-ea"/>
                <a:cs typeface="+mn-cs"/>
              </a:endParaRPr>
            </a:p>
          </p:txBody>
        </p:sp>
        <p:sp>
          <p:nvSpPr>
            <p:cNvPr id="69" name="TextBox 68">
              <a:extLst>
                <a:ext uri="{FF2B5EF4-FFF2-40B4-BE49-F238E27FC236}">
                  <a16:creationId xmlns:a16="http://schemas.microsoft.com/office/drawing/2014/main" id="{64D6E0D3-2322-51D8-899B-EBFBE8FCE0C9}"/>
                </a:ext>
              </a:extLst>
            </p:cNvPr>
            <p:cNvSpPr txBox="1"/>
            <p:nvPr/>
          </p:nvSpPr>
          <p:spPr>
            <a:xfrm>
              <a:off x="7111289" y="3443446"/>
              <a:ext cx="1692742" cy="830997"/>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err="1">
                  <a:ln>
                    <a:noFill/>
                  </a:ln>
                  <a:solidFill>
                    <a:srgbClr val="323232"/>
                  </a:solidFill>
                  <a:effectLst/>
                  <a:uLnTx/>
                  <a:uFillTx/>
                  <a:latin typeface="Adobe Caslon Pro" panose="0205050205050A020403" pitchFamily="18" charset="0"/>
                  <a:ea typeface="+mn-ea"/>
                  <a:cs typeface="+mn-cs"/>
                </a:rPr>
                <a:t>Controllore</a:t>
              </a:r>
              <a:endParaRPr kumimoji="0" lang="en-US" sz="2400" b="1" i="0" u="none" strike="noStrike" kern="1200" cap="none" spc="0" normalizeH="0" baseline="0" noProof="0" dirty="0">
                <a:ln>
                  <a:noFill/>
                </a:ln>
                <a:solidFill>
                  <a:srgbClr val="323232"/>
                </a:solidFill>
                <a:effectLst/>
                <a:uLnTx/>
                <a:uFillTx/>
                <a:latin typeface="Adobe Caslon Pro" panose="0205050205050A020403" pitchFamily="18" charset="0"/>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lang="en-US" sz="2400" b="1" dirty="0">
                  <a:solidFill>
                    <a:srgbClr val="323232"/>
                  </a:solidFill>
                  <a:latin typeface="Adobe Caslon Pro" panose="0205050205050A020403" pitchFamily="18" charset="0"/>
                </a:rPr>
                <a:t>PI</a:t>
              </a:r>
              <a:endParaRPr kumimoji="0" lang="en-US" sz="2000" b="1" i="0" u="none" strike="noStrike" kern="1200" cap="none" spc="0" normalizeH="0" baseline="0" noProof="0" dirty="0">
                <a:ln>
                  <a:noFill/>
                </a:ln>
                <a:solidFill>
                  <a:srgbClr val="323232"/>
                </a:solidFill>
                <a:effectLst/>
                <a:uLnTx/>
                <a:uFillTx/>
                <a:latin typeface="Adobe Caslon Pro" panose="0205050205050A020403" pitchFamily="18" charset="0"/>
                <a:ea typeface="+mn-ea"/>
                <a:cs typeface="+mn-cs"/>
              </a:endParaRPr>
            </a:p>
          </p:txBody>
        </p:sp>
        <mc:AlternateContent xmlns:mc="http://schemas.openxmlformats.org/markup-compatibility/2006">
          <mc:Choice xmlns:a14="http://schemas.microsoft.com/office/drawing/2010/main" Requires="a14">
            <p:sp>
              <p:nvSpPr>
                <p:cNvPr id="70" name="TextBox 69">
                  <a:extLst>
                    <a:ext uri="{FF2B5EF4-FFF2-40B4-BE49-F238E27FC236}">
                      <a16:creationId xmlns:a16="http://schemas.microsoft.com/office/drawing/2014/main" id="{A5810E4D-1386-183B-EE6B-11F3F60F3DAE}"/>
                    </a:ext>
                  </a:extLst>
                </p:cNvPr>
                <p:cNvSpPr txBox="1"/>
                <p:nvPr/>
              </p:nvSpPr>
              <p:spPr>
                <a:xfrm>
                  <a:off x="8919472" y="3219846"/>
                  <a:ext cx="2041605" cy="1209755"/>
                </a:xfrm>
                <a:prstGeom prst="rect">
                  <a:avLst/>
                </a:prstGeom>
                <a:noFill/>
              </p:spPr>
              <p:txBody>
                <a:bodyPr wrap="square">
                  <a:spAutoFit/>
                </a:bodyPr>
                <a:lstStyle/>
                <a:p>
                  <a:pPr marL="285750" marR="0" lvl="0" indent="-28575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14:m>
                    <m:oMath xmlns:m="http://schemas.openxmlformats.org/officeDocument/2006/math">
                      <m:sSub>
                        <m:sSubPr>
                          <m:ctrlPr>
                            <a:rPr kumimoji="0" lang="it-IT" sz="2000" b="0" i="1" u="none" strike="noStrike" kern="1200" cap="none" spc="0" normalizeH="0" baseline="0" noProof="0" dirty="0" smtClean="0">
                              <a:ln>
                                <a:noFill/>
                              </a:ln>
                              <a:solidFill>
                                <a:srgbClr val="323232">
                                  <a:lumMod val="75000"/>
                                  <a:lumOff val="25000"/>
                                </a:srgbClr>
                              </a:solidFill>
                              <a:effectLst/>
                              <a:uLnTx/>
                              <a:uFillTx/>
                              <a:latin typeface="Cambria Math" panose="02040503050406030204" pitchFamily="18" charset="0"/>
                              <a:ea typeface="+mn-ea"/>
                              <a:cs typeface="+mn-cs"/>
                            </a:rPr>
                          </m:ctrlPr>
                        </m:sSubPr>
                        <m:e>
                          <m:r>
                            <a:rPr kumimoji="0" lang="it-IT" sz="2000" b="0" i="1" u="none" strike="noStrike" kern="1200" cap="none" spc="0" normalizeH="0" baseline="0" noProof="0" dirty="0" smtClean="0">
                              <a:ln>
                                <a:noFill/>
                              </a:ln>
                              <a:solidFill>
                                <a:srgbClr val="323232">
                                  <a:lumMod val="75000"/>
                                  <a:lumOff val="25000"/>
                                </a:srgbClr>
                              </a:solidFill>
                              <a:effectLst/>
                              <a:uLnTx/>
                              <a:uFillTx/>
                              <a:latin typeface="Cambria Math" panose="02040503050406030204" pitchFamily="18" charset="0"/>
                              <a:ea typeface="+mn-ea"/>
                              <a:cs typeface="+mn-cs"/>
                            </a:rPr>
                            <m:t>𝐾</m:t>
                          </m:r>
                        </m:e>
                        <m:sub>
                          <m:r>
                            <a:rPr kumimoji="0" lang="it-IT" sz="2000" b="0" i="1" u="none" strike="noStrike" kern="1200" cap="none" spc="0" normalizeH="0" baseline="0" noProof="0" dirty="0" smtClean="0">
                              <a:ln>
                                <a:noFill/>
                              </a:ln>
                              <a:solidFill>
                                <a:srgbClr val="323232">
                                  <a:lumMod val="75000"/>
                                  <a:lumOff val="25000"/>
                                </a:srgbClr>
                              </a:solidFill>
                              <a:effectLst/>
                              <a:uLnTx/>
                              <a:uFillTx/>
                              <a:latin typeface="Cambria Math" panose="02040503050406030204" pitchFamily="18" charset="0"/>
                              <a:ea typeface="+mn-ea"/>
                              <a:cs typeface="+mn-cs"/>
                            </a:rPr>
                            <m:t>𝑝</m:t>
                          </m:r>
                        </m:sub>
                      </m:sSub>
                      <m:r>
                        <a:rPr kumimoji="0" lang="it-IT" sz="2000" b="0" i="1" u="none" strike="noStrike" kern="1200" cap="none" spc="0" normalizeH="0" baseline="0" noProof="0" dirty="0" smtClean="0">
                          <a:ln>
                            <a:noFill/>
                          </a:ln>
                          <a:solidFill>
                            <a:srgbClr val="323232">
                              <a:lumMod val="75000"/>
                              <a:lumOff val="25000"/>
                            </a:srgbClr>
                          </a:solidFill>
                          <a:effectLst/>
                          <a:uLnTx/>
                          <a:uFillTx/>
                          <a:latin typeface="Cambria Math" panose="02040503050406030204" pitchFamily="18" charset="0"/>
                          <a:ea typeface="+mn-ea"/>
                          <a:cs typeface="+mn-cs"/>
                        </a:rPr>
                        <m:t>=50</m:t>
                      </m:r>
                      <m:f>
                        <m:fPr>
                          <m:ctrlPr>
                            <a:rPr kumimoji="0" lang="it-IT" sz="2000" b="0" i="1" u="none" strike="noStrike" kern="1200" cap="none" spc="0" normalizeH="0" baseline="0" noProof="0" dirty="0" smtClean="0">
                              <a:ln>
                                <a:noFill/>
                              </a:ln>
                              <a:solidFill>
                                <a:srgbClr val="323232">
                                  <a:lumMod val="75000"/>
                                  <a:lumOff val="25000"/>
                                </a:srgbClr>
                              </a:solidFill>
                              <a:effectLst/>
                              <a:uLnTx/>
                              <a:uFillTx/>
                              <a:latin typeface="Cambria Math" panose="02040503050406030204" pitchFamily="18" charset="0"/>
                              <a:ea typeface="+mn-ea"/>
                              <a:cs typeface="+mn-cs"/>
                            </a:rPr>
                          </m:ctrlPr>
                        </m:fPr>
                        <m:num>
                          <m:r>
                            <a:rPr kumimoji="0" lang="it-IT" sz="2000" b="0" i="1" u="none" strike="noStrike" kern="1200" cap="none" spc="0" normalizeH="0" baseline="0" noProof="0" dirty="0" smtClean="0">
                              <a:ln>
                                <a:noFill/>
                              </a:ln>
                              <a:solidFill>
                                <a:srgbClr val="323232">
                                  <a:lumMod val="75000"/>
                                  <a:lumOff val="25000"/>
                                </a:srgbClr>
                              </a:solidFill>
                              <a:effectLst/>
                              <a:uLnTx/>
                              <a:uFillTx/>
                              <a:latin typeface="Cambria Math" panose="02040503050406030204" pitchFamily="18" charset="0"/>
                              <a:ea typeface="+mn-ea"/>
                              <a:cs typeface="+mn-cs"/>
                            </a:rPr>
                            <m:t>2</m:t>
                          </m:r>
                          <m:r>
                            <a:rPr kumimoji="0" lang="it-IT" sz="2000" b="0" i="1" u="none" strike="noStrike" kern="1200" cap="none" spc="0" normalizeH="0" baseline="0" noProof="0" dirty="0" smtClean="0">
                              <a:ln>
                                <a:noFill/>
                              </a:ln>
                              <a:solidFill>
                                <a:srgbClr val="323232">
                                  <a:lumMod val="75000"/>
                                  <a:lumOff val="25000"/>
                                </a:srgbClr>
                              </a:solidFill>
                              <a:effectLst/>
                              <a:uLnTx/>
                              <a:uFillTx/>
                              <a:latin typeface="Cambria Math" panose="02040503050406030204" pitchFamily="18" charset="0"/>
                              <a:ea typeface="+mn-ea"/>
                              <a:cs typeface="+mn-cs"/>
                            </a:rPr>
                            <m:t>𝜋</m:t>
                          </m:r>
                        </m:num>
                        <m:den>
                          <m:r>
                            <a:rPr kumimoji="0" lang="it-IT" sz="2000" b="0" i="1" u="none" strike="noStrike" kern="1200" cap="none" spc="0" normalizeH="0" baseline="0" noProof="0" dirty="0" smtClean="0">
                              <a:ln>
                                <a:noFill/>
                              </a:ln>
                              <a:solidFill>
                                <a:srgbClr val="323232">
                                  <a:lumMod val="75000"/>
                                  <a:lumOff val="25000"/>
                                </a:srgbClr>
                              </a:solidFill>
                              <a:effectLst/>
                              <a:uLnTx/>
                              <a:uFillTx/>
                              <a:latin typeface="Cambria Math" panose="02040503050406030204" pitchFamily="18" charset="0"/>
                              <a:ea typeface="+mn-ea"/>
                              <a:cs typeface="+mn-cs"/>
                            </a:rPr>
                            <m:t>360</m:t>
                          </m:r>
                        </m:den>
                      </m:f>
                    </m:oMath>
                  </a14:m>
                  <a:endParaRPr kumimoji="0" lang="it-IT" sz="2000" b="0" i="0" u="none" strike="noStrike" kern="1200" cap="none" spc="0" normalizeH="0" baseline="0" noProof="0" dirty="0">
                    <a:ln>
                      <a:noFill/>
                    </a:ln>
                    <a:solidFill>
                      <a:srgbClr val="323232">
                        <a:lumMod val="75000"/>
                        <a:lumOff val="25000"/>
                      </a:srgbClr>
                    </a:solidFill>
                    <a:effectLst/>
                    <a:uLnTx/>
                    <a:uFillTx/>
                    <a:latin typeface="Adobe Caslon Pro" panose="0205050205050A020403" pitchFamily="18" charset="0"/>
                    <a:ea typeface="+mn-ea"/>
                    <a:cs typeface="+mn-cs"/>
                  </a:endParaRPr>
                </a:p>
                <a:p>
                  <a:pPr marL="285750" marR="0" lvl="0" indent="-28575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14:m>
                    <m:oMath xmlns:m="http://schemas.openxmlformats.org/officeDocument/2006/math">
                      <m:sSub>
                        <m:sSubPr>
                          <m:ctrlPr>
                            <a:rPr kumimoji="0" lang="it-IT" sz="2000" b="0" i="1" u="none" strike="noStrike" kern="1200" cap="none" spc="0" normalizeH="0" baseline="0" noProof="0" smtClean="0">
                              <a:ln>
                                <a:noFill/>
                              </a:ln>
                              <a:solidFill>
                                <a:srgbClr val="323232">
                                  <a:lumMod val="75000"/>
                                  <a:lumOff val="25000"/>
                                </a:srgbClr>
                              </a:solidFill>
                              <a:effectLst/>
                              <a:uLnTx/>
                              <a:uFillTx/>
                              <a:latin typeface="Cambria Math" panose="02040503050406030204" pitchFamily="18" charset="0"/>
                              <a:ea typeface="+mn-ea"/>
                              <a:cs typeface="+mn-cs"/>
                            </a:rPr>
                          </m:ctrlPr>
                        </m:sSubPr>
                        <m:e>
                          <m:r>
                            <a:rPr kumimoji="0" lang="it-IT" sz="2000" b="0" i="1" u="none" strike="noStrike" kern="1200" cap="none" spc="0" normalizeH="0" baseline="0" noProof="0" smtClean="0">
                              <a:ln>
                                <a:noFill/>
                              </a:ln>
                              <a:solidFill>
                                <a:srgbClr val="323232">
                                  <a:lumMod val="75000"/>
                                  <a:lumOff val="25000"/>
                                </a:srgbClr>
                              </a:solidFill>
                              <a:effectLst/>
                              <a:uLnTx/>
                              <a:uFillTx/>
                              <a:latin typeface="Cambria Math" panose="02040503050406030204" pitchFamily="18" charset="0"/>
                              <a:ea typeface="+mn-ea"/>
                              <a:cs typeface="+mn-cs"/>
                            </a:rPr>
                            <m:t>𝑇</m:t>
                          </m:r>
                        </m:e>
                        <m:sub>
                          <m:r>
                            <a:rPr kumimoji="0" lang="it-IT" sz="2000" b="0" i="1" u="none" strike="noStrike" kern="1200" cap="none" spc="0" normalizeH="0" baseline="0" noProof="0" smtClean="0">
                              <a:ln>
                                <a:noFill/>
                              </a:ln>
                              <a:solidFill>
                                <a:srgbClr val="323232">
                                  <a:lumMod val="75000"/>
                                  <a:lumOff val="25000"/>
                                </a:srgbClr>
                              </a:solidFill>
                              <a:effectLst/>
                              <a:uLnTx/>
                              <a:uFillTx/>
                              <a:latin typeface="Cambria Math" panose="02040503050406030204" pitchFamily="18" charset="0"/>
                              <a:ea typeface="+mn-ea"/>
                              <a:cs typeface="+mn-cs"/>
                            </a:rPr>
                            <m:t>𝑖</m:t>
                          </m:r>
                        </m:sub>
                      </m:sSub>
                      <m:r>
                        <a:rPr kumimoji="0" lang="it-IT" sz="2000" b="0" i="1" u="none" strike="noStrike" kern="1200" cap="none" spc="0" normalizeH="0" baseline="0" noProof="0" smtClean="0">
                          <a:ln>
                            <a:noFill/>
                          </a:ln>
                          <a:solidFill>
                            <a:srgbClr val="323232">
                              <a:lumMod val="75000"/>
                              <a:lumOff val="25000"/>
                            </a:srgbClr>
                          </a:solidFill>
                          <a:effectLst/>
                          <a:uLnTx/>
                          <a:uFillTx/>
                          <a:latin typeface="Cambria Math" panose="02040503050406030204" pitchFamily="18" charset="0"/>
                          <a:ea typeface="+mn-ea"/>
                          <a:cs typeface="+mn-cs"/>
                        </a:rPr>
                        <m:t>=10</m:t>
                      </m:r>
                    </m:oMath>
                  </a14:m>
                  <a:endParaRPr kumimoji="0" lang="it-IT" sz="2000" b="0" i="0" u="none" strike="noStrike" kern="1200" cap="none" spc="0" normalizeH="0" baseline="0" noProof="0" dirty="0">
                    <a:ln>
                      <a:noFill/>
                    </a:ln>
                    <a:solidFill>
                      <a:srgbClr val="323232">
                        <a:lumMod val="75000"/>
                        <a:lumOff val="25000"/>
                      </a:srgbClr>
                    </a:solidFill>
                    <a:effectLst/>
                    <a:uLnTx/>
                    <a:uFillTx/>
                    <a:latin typeface="Adobe Caslon Pro" panose="0205050205050A020403" pitchFamily="18" charset="0"/>
                    <a:ea typeface="+mn-ea"/>
                    <a:cs typeface="+mn-cs"/>
                  </a:endParaRPr>
                </a:p>
              </p:txBody>
            </p:sp>
          </mc:Choice>
          <mc:Fallback>
            <p:sp>
              <p:nvSpPr>
                <p:cNvPr id="70" name="TextBox 69">
                  <a:extLst>
                    <a:ext uri="{FF2B5EF4-FFF2-40B4-BE49-F238E27FC236}">
                      <a16:creationId xmlns:a16="http://schemas.microsoft.com/office/drawing/2014/main" id="{A5810E4D-1386-183B-EE6B-11F3F60F3DAE}"/>
                    </a:ext>
                  </a:extLst>
                </p:cNvPr>
                <p:cNvSpPr txBox="1">
                  <a:spLocks noRot="1" noChangeAspect="1" noMove="1" noResize="1" noEditPoints="1" noAdjustHandles="1" noChangeArrowheads="1" noChangeShapeType="1" noTextEdit="1"/>
                </p:cNvSpPr>
                <p:nvPr/>
              </p:nvSpPr>
              <p:spPr>
                <a:xfrm>
                  <a:off x="8919472" y="3219846"/>
                  <a:ext cx="2041605" cy="1209755"/>
                </a:xfrm>
                <a:prstGeom prst="rect">
                  <a:avLst/>
                </a:prstGeom>
                <a:blipFill>
                  <a:blip r:embed="rId5"/>
                  <a:stretch>
                    <a:fillRect l="-2687"/>
                  </a:stretch>
                </a:blipFill>
              </p:spPr>
              <p:txBody>
                <a:bodyPr/>
                <a:lstStyle/>
                <a:p>
                  <a:r>
                    <a:rPr lang="it-IT">
                      <a:noFill/>
                    </a:rPr>
                    <a:t> </a:t>
                  </a:r>
                </a:p>
              </p:txBody>
            </p:sp>
          </mc:Fallback>
        </mc:AlternateContent>
      </p:grpSp>
      <p:pic>
        <p:nvPicPr>
          <p:cNvPr id="73" name="Picture 72">
            <a:extLst>
              <a:ext uri="{FF2B5EF4-FFF2-40B4-BE49-F238E27FC236}">
                <a16:creationId xmlns:a16="http://schemas.microsoft.com/office/drawing/2014/main" id="{B49B3386-6729-5F73-B78E-9FF2C2D2693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0964" y="1903120"/>
            <a:ext cx="5231589" cy="4151583"/>
          </a:xfrm>
          <a:prstGeom prst="rect">
            <a:avLst/>
          </a:prstGeom>
        </p:spPr>
      </p:pic>
    </p:spTree>
    <p:extLst>
      <p:ext uri="{BB962C8B-B14F-4D97-AF65-F5344CB8AC3E}">
        <p14:creationId xmlns:p14="http://schemas.microsoft.com/office/powerpoint/2010/main" val="630599679"/>
      </p:ext>
    </p:extLst>
  </p:cSld>
  <p:clrMapOvr>
    <a:masterClrMapping/>
  </p:clrMapOvr>
  <p:transition spd="slow">
    <p:push dir="u"/>
  </p:transition>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FFC6D5D-DCDB-46B5-C31B-288D6CB76B59}"/>
              </a:ext>
            </a:extLst>
          </p:cNvPr>
          <p:cNvPicPr>
            <a:picLocks noChangeAspect="1"/>
          </p:cNvPicPr>
          <p:nvPr/>
        </p:nvPicPr>
        <p:blipFill>
          <a:blip r:embed="rId3">
            <a:alphaModFix amt="35000"/>
          </a:blip>
          <a:stretch>
            <a:fillRect/>
          </a:stretch>
        </p:blipFill>
        <p:spPr>
          <a:xfrm>
            <a:off x="0" y="0"/>
            <a:ext cx="12192000" cy="6858000"/>
          </a:xfrm>
          <a:prstGeom prst="rect">
            <a:avLst/>
          </a:prstGeom>
        </p:spPr>
      </p:pic>
      <p:sp>
        <p:nvSpPr>
          <p:cNvPr id="5" name="TextBox 4">
            <a:extLst>
              <a:ext uri="{FF2B5EF4-FFF2-40B4-BE49-F238E27FC236}">
                <a16:creationId xmlns:a16="http://schemas.microsoft.com/office/drawing/2014/main" id="{AC4A32B5-F1EC-573C-E132-7662FAE67D4F}"/>
              </a:ext>
            </a:extLst>
          </p:cNvPr>
          <p:cNvSpPr txBox="1"/>
          <p:nvPr/>
        </p:nvSpPr>
        <p:spPr>
          <a:xfrm>
            <a:off x="2222500" y="4936964"/>
            <a:ext cx="7747000" cy="707886"/>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D" sz="4000" b="0" i="0" u="none" strike="noStrike" kern="1200" cap="none" spc="0" normalizeH="0" baseline="0" noProof="0" dirty="0">
                <a:ln>
                  <a:noFill/>
                </a:ln>
                <a:solidFill>
                  <a:srgbClr val="323232"/>
                </a:solidFill>
                <a:effectLst/>
                <a:uLnTx/>
                <a:uFillTx/>
                <a:latin typeface="Garamond" panose="02020404030301010803" pitchFamily="18" charset="0"/>
                <a:ea typeface="Lato" panose="020F0502020204030203" pitchFamily="34" charset="0"/>
                <a:cs typeface="Lato" panose="020F0502020204030203" pitchFamily="34" charset="0"/>
              </a:rPr>
              <a:t>Thanks for your attention</a:t>
            </a:r>
          </a:p>
        </p:txBody>
      </p:sp>
    </p:spTree>
    <p:extLst>
      <p:ext uri="{BB962C8B-B14F-4D97-AF65-F5344CB8AC3E}">
        <p14:creationId xmlns:p14="http://schemas.microsoft.com/office/powerpoint/2010/main" val="413125062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7027AB95-1BDA-FC37-C6B4-35E39710851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027331" y="217241"/>
            <a:ext cx="8158544" cy="6112307"/>
          </a:xfrm>
          <a:prstGeom prst="rect">
            <a:avLst/>
          </a:prstGeom>
        </p:spPr>
      </p:pic>
    </p:spTree>
    <p:extLst>
      <p:ext uri="{BB962C8B-B14F-4D97-AF65-F5344CB8AC3E}">
        <p14:creationId xmlns:p14="http://schemas.microsoft.com/office/powerpoint/2010/main" val="26280533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317DA539-3B0F-41A8-0023-B3E6A6EFE82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67938" y="1087434"/>
            <a:ext cx="6216512" cy="4657354"/>
          </a:xfrm>
          <a:prstGeom prst="rect">
            <a:avLst/>
          </a:prstGeom>
        </p:spPr>
      </p:pic>
      <p:pic>
        <p:nvPicPr>
          <p:cNvPr id="5" name="Graphic 4">
            <a:extLst>
              <a:ext uri="{FF2B5EF4-FFF2-40B4-BE49-F238E27FC236}">
                <a16:creationId xmlns:a16="http://schemas.microsoft.com/office/drawing/2014/main" id="{4DA6C3DE-DBEC-0437-7BA4-9FBCEB6A6E4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773607" y="1077495"/>
            <a:ext cx="6216512" cy="4657354"/>
          </a:xfrm>
          <a:prstGeom prst="rect">
            <a:avLst/>
          </a:prstGeom>
        </p:spPr>
      </p:pic>
    </p:spTree>
    <p:extLst>
      <p:ext uri="{BB962C8B-B14F-4D97-AF65-F5344CB8AC3E}">
        <p14:creationId xmlns:p14="http://schemas.microsoft.com/office/powerpoint/2010/main" val="299699324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27">
            <a:extLst>
              <a:ext uri="{FF2B5EF4-FFF2-40B4-BE49-F238E27FC236}">
                <a16:creationId xmlns:a16="http://schemas.microsoft.com/office/drawing/2014/main" id="{F403FD5E-4E2D-4EFD-A57B-01F81E9CBB10}"/>
              </a:ext>
            </a:extLst>
          </p:cNvPr>
          <p:cNvSpPr txBox="1"/>
          <p:nvPr/>
        </p:nvSpPr>
        <p:spPr>
          <a:xfrm>
            <a:off x="2128348" y="867709"/>
            <a:ext cx="7747000" cy="92333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D" sz="5400" dirty="0">
                <a:solidFill>
                  <a:srgbClr val="323232"/>
                </a:solidFill>
                <a:latin typeface="Garamond" panose="02020404030301010803" pitchFamily="18" charset="0"/>
                <a:ea typeface="Lato" panose="020F0502020204030203" pitchFamily="34" charset="0"/>
                <a:cs typeface="Lato" panose="020F0502020204030203" pitchFamily="34" charset="0"/>
              </a:rPr>
              <a:t>Algorithm</a:t>
            </a:r>
            <a:endParaRPr kumimoji="0" lang="en-ID" sz="5400" b="0" i="0" u="none" strike="noStrike" kern="1200" cap="none" spc="0" normalizeH="0" baseline="0" noProof="0" dirty="0">
              <a:ln>
                <a:noFill/>
              </a:ln>
              <a:solidFill>
                <a:srgbClr val="323232"/>
              </a:solidFill>
              <a:effectLst/>
              <a:uLnTx/>
              <a:uFillTx/>
              <a:latin typeface="Garamond" panose="02020404030301010803" pitchFamily="18" charset="0"/>
              <a:ea typeface="Lato" panose="020F0502020204030203" pitchFamily="34" charset="0"/>
              <a:cs typeface="Lato" panose="020F0502020204030203" pitchFamily="34" charset="0"/>
            </a:endParaRPr>
          </a:p>
        </p:txBody>
      </p:sp>
      <p:sp>
        <p:nvSpPr>
          <p:cNvPr id="29" name="Rectangle 28">
            <a:extLst>
              <a:ext uri="{FF2B5EF4-FFF2-40B4-BE49-F238E27FC236}">
                <a16:creationId xmlns:a16="http://schemas.microsoft.com/office/drawing/2014/main" id="{943AB767-1957-47DC-9536-F053266B9F3C}"/>
              </a:ext>
            </a:extLst>
          </p:cNvPr>
          <p:cNvSpPr/>
          <p:nvPr/>
        </p:nvSpPr>
        <p:spPr>
          <a:xfrm>
            <a:off x="4361928" y="656143"/>
            <a:ext cx="3279841" cy="36933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D" sz="1800" b="0" i="0" u="none" strike="noStrike" kern="1200" cap="none" spc="0" normalizeH="0" baseline="0" noProof="0" dirty="0">
                <a:ln>
                  <a:noFill/>
                </a:ln>
                <a:solidFill>
                  <a:srgbClr val="323232"/>
                </a:solidFill>
                <a:effectLst/>
                <a:uLnTx/>
                <a:uFillTx/>
                <a:latin typeface="Garamond" panose="02020404030301010803" pitchFamily="18" charset="0"/>
                <a:ea typeface="Lato Black" panose="020F0502020204030203" pitchFamily="34" charset="0"/>
                <a:cs typeface="Lato Black" panose="020F0502020204030203" pitchFamily="34" charset="0"/>
              </a:rPr>
              <a:t>Tuning</a:t>
            </a:r>
          </a:p>
        </p:txBody>
      </p:sp>
      <p:pic>
        <p:nvPicPr>
          <p:cNvPr id="10" name="Graphic 9">
            <a:extLst>
              <a:ext uri="{FF2B5EF4-FFF2-40B4-BE49-F238E27FC236}">
                <a16:creationId xmlns:a16="http://schemas.microsoft.com/office/drawing/2014/main" id="{5517B453-647C-6E5C-C541-A1B56F5BAE97}"/>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r="4449" b="10319"/>
          <a:stretch/>
        </p:blipFill>
        <p:spPr>
          <a:xfrm>
            <a:off x="6653218" y="4851394"/>
            <a:ext cx="3729647" cy="1585322"/>
          </a:xfrm>
          <a:prstGeom prst="rect">
            <a:avLst/>
          </a:prstGeom>
        </p:spPr>
      </p:pic>
      <p:grpSp>
        <p:nvGrpSpPr>
          <p:cNvPr id="18" name="Group 17">
            <a:extLst>
              <a:ext uri="{FF2B5EF4-FFF2-40B4-BE49-F238E27FC236}">
                <a16:creationId xmlns:a16="http://schemas.microsoft.com/office/drawing/2014/main" id="{CB45A1FE-D8C6-EDF7-BA95-8852EDAC13B7}"/>
              </a:ext>
            </a:extLst>
          </p:cNvPr>
          <p:cNvGrpSpPr/>
          <p:nvPr/>
        </p:nvGrpSpPr>
        <p:grpSpPr>
          <a:xfrm>
            <a:off x="6173134" y="1880559"/>
            <a:ext cx="5072085" cy="2897918"/>
            <a:chOff x="6173134" y="1880559"/>
            <a:chExt cx="4720153" cy="2696843"/>
          </a:xfrm>
        </p:grpSpPr>
        <p:pic>
          <p:nvPicPr>
            <p:cNvPr id="8" name="Picture 7" descr="Text, letter&#10;&#10;Description automatically generated">
              <a:extLst>
                <a:ext uri="{FF2B5EF4-FFF2-40B4-BE49-F238E27FC236}">
                  <a16:creationId xmlns:a16="http://schemas.microsoft.com/office/drawing/2014/main" id="{F142B74A-25AC-3804-73AC-588787F1FDE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73134" y="1880559"/>
              <a:ext cx="4720153" cy="2696843"/>
            </a:xfrm>
            <a:prstGeom prst="rect">
              <a:avLst/>
            </a:prstGeom>
          </p:spPr>
        </p:pic>
        <p:pic>
          <p:nvPicPr>
            <p:cNvPr id="12" name="Picture 11">
              <a:extLst>
                <a:ext uri="{FF2B5EF4-FFF2-40B4-BE49-F238E27FC236}">
                  <a16:creationId xmlns:a16="http://schemas.microsoft.com/office/drawing/2014/main" id="{4251190C-371C-730E-F4C9-EF23F1188225}"/>
                </a:ext>
              </a:extLst>
            </p:cNvPr>
            <p:cNvPicPr>
              <a:picLocks noChangeAspect="1"/>
            </p:cNvPicPr>
            <p:nvPr/>
          </p:nvPicPr>
          <p:blipFill>
            <a:blip r:embed="rId6"/>
            <a:stretch>
              <a:fillRect/>
            </a:stretch>
          </p:blipFill>
          <p:spPr>
            <a:xfrm>
              <a:off x="6452559" y="4353464"/>
              <a:ext cx="1399608" cy="146109"/>
            </a:xfrm>
            <a:prstGeom prst="rect">
              <a:avLst/>
            </a:prstGeom>
          </p:spPr>
        </p:pic>
        <p:sp>
          <p:nvSpPr>
            <p:cNvPr id="17" name="Rectangle 16">
              <a:extLst>
                <a:ext uri="{FF2B5EF4-FFF2-40B4-BE49-F238E27FC236}">
                  <a16:creationId xmlns:a16="http://schemas.microsoft.com/office/drawing/2014/main" id="{0E40F851-0CBD-FD7E-5825-9AE8533813DC}"/>
                </a:ext>
              </a:extLst>
            </p:cNvPr>
            <p:cNvSpPr/>
            <p:nvPr/>
          </p:nvSpPr>
          <p:spPr>
            <a:xfrm>
              <a:off x="7852913" y="4350589"/>
              <a:ext cx="543464" cy="14952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22" name="Picture 21">
            <a:extLst>
              <a:ext uri="{FF2B5EF4-FFF2-40B4-BE49-F238E27FC236}">
                <a16:creationId xmlns:a16="http://schemas.microsoft.com/office/drawing/2014/main" id="{D1305F7F-EE9C-98A1-ADAD-C5294555D9EF}"/>
              </a:ext>
            </a:extLst>
          </p:cNvPr>
          <p:cNvPicPr>
            <a:picLocks noChangeAspect="1"/>
          </p:cNvPicPr>
          <p:nvPr/>
        </p:nvPicPr>
        <p:blipFill>
          <a:blip r:embed="rId7"/>
          <a:stretch>
            <a:fillRect/>
          </a:stretch>
        </p:blipFill>
        <p:spPr>
          <a:xfrm>
            <a:off x="936167" y="1887793"/>
            <a:ext cx="4933691" cy="4483291"/>
          </a:xfrm>
          <a:prstGeom prst="rect">
            <a:avLst/>
          </a:prstGeom>
        </p:spPr>
      </p:pic>
    </p:spTree>
    <p:extLst>
      <p:ext uri="{BB962C8B-B14F-4D97-AF65-F5344CB8AC3E}">
        <p14:creationId xmlns:p14="http://schemas.microsoft.com/office/powerpoint/2010/main" val="57303795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2" name="TextBox 31">
            <a:extLst>
              <a:ext uri="{FF2B5EF4-FFF2-40B4-BE49-F238E27FC236}">
                <a16:creationId xmlns:a16="http://schemas.microsoft.com/office/drawing/2014/main" id="{510F5BE3-8A12-79EC-05E8-ACD6E301240F}"/>
              </a:ext>
            </a:extLst>
          </p:cNvPr>
          <p:cNvSpPr txBox="1"/>
          <p:nvPr/>
        </p:nvSpPr>
        <p:spPr>
          <a:xfrm>
            <a:off x="1560837" y="4545964"/>
            <a:ext cx="393056" cy="584775"/>
          </a:xfrm>
          <a:prstGeom prst="rect">
            <a:avLst/>
          </a:prstGeom>
          <a:noFill/>
        </p:spPr>
        <p:txBody>
          <a:bodyPr wrap="none" rtlCol="0">
            <a:spAutoFit/>
          </a:bodyPr>
          <a:lstStyle/>
          <a:p>
            <a:r>
              <a:rPr lang="en-US" sz="3200" b="1" dirty="0">
                <a:solidFill>
                  <a:schemeClr val="bg1"/>
                </a:solidFill>
              </a:rPr>
              <a:t>2</a:t>
            </a:r>
          </a:p>
        </p:txBody>
      </p:sp>
      <p:sp>
        <p:nvSpPr>
          <p:cNvPr id="13" name="Rectangle 12">
            <a:extLst>
              <a:ext uri="{FF2B5EF4-FFF2-40B4-BE49-F238E27FC236}">
                <a16:creationId xmlns:a16="http://schemas.microsoft.com/office/drawing/2014/main" id="{B6961C40-C441-47BA-9495-B9A611849453}"/>
              </a:ext>
            </a:extLst>
          </p:cNvPr>
          <p:cNvSpPr/>
          <p:nvPr/>
        </p:nvSpPr>
        <p:spPr>
          <a:xfrm>
            <a:off x="418434" y="399534"/>
            <a:ext cx="3279841" cy="369332"/>
          </a:xfrm>
          <a:prstGeom prst="rect">
            <a:avLst/>
          </a:prstGeom>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ID" sz="1800" b="1" i="0" u="none" strike="noStrike" kern="1200" cap="none" spc="0" normalizeH="0" baseline="0" noProof="0" dirty="0">
                <a:ln>
                  <a:noFill/>
                </a:ln>
                <a:solidFill>
                  <a:srgbClr val="323232"/>
                </a:solidFill>
                <a:effectLst/>
                <a:uLnTx/>
                <a:uFillTx/>
                <a:latin typeface="Garamond" panose="02020404030301010803" pitchFamily="18" charset="0"/>
                <a:ea typeface="Lato Black" panose="020F0502020204030203" pitchFamily="34" charset="0"/>
                <a:cs typeface="Lato Black" panose="020F0502020204030203" pitchFamily="34" charset="0"/>
              </a:rPr>
              <a:t>Setpoint following</a:t>
            </a:r>
          </a:p>
        </p:txBody>
      </p:sp>
      <p:sp>
        <p:nvSpPr>
          <p:cNvPr id="20" name="Rectangle 19">
            <a:extLst>
              <a:ext uri="{FF2B5EF4-FFF2-40B4-BE49-F238E27FC236}">
                <a16:creationId xmlns:a16="http://schemas.microsoft.com/office/drawing/2014/main" id="{56633C22-AB38-68A1-55EA-BA571591D319}"/>
              </a:ext>
            </a:extLst>
          </p:cNvPr>
          <p:cNvSpPr/>
          <p:nvPr/>
        </p:nvSpPr>
        <p:spPr>
          <a:xfrm>
            <a:off x="516260" y="798652"/>
            <a:ext cx="120348" cy="60593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dirty="0">
              <a:ln>
                <a:noFill/>
              </a:ln>
              <a:solidFill>
                <a:srgbClr val="F7F7F7"/>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3" name="CasellaDiTesto 8">
                <a:extLst>
                  <a:ext uri="{FF2B5EF4-FFF2-40B4-BE49-F238E27FC236}">
                    <a16:creationId xmlns:a16="http://schemas.microsoft.com/office/drawing/2014/main" id="{4CED4CAF-70BA-01B5-46ED-1055230275A0}"/>
                  </a:ext>
                </a:extLst>
              </p:cNvPr>
              <p:cNvSpPr txBox="1"/>
              <p:nvPr/>
            </p:nvSpPr>
            <p:spPr>
              <a:xfrm>
                <a:off x="3421582" y="267799"/>
                <a:ext cx="5348836" cy="632802"/>
              </a:xfrm>
              <a:prstGeom prst="rect">
                <a:avLst/>
              </a:prstGeom>
              <a:noFill/>
            </p:spPr>
            <p:txBody>
              <a:bodyPr wrap="square" lIns="0" tIns="0" rIns="0" bIns="0" rtlCol="0">
                <a:spAutoFit/>
              </a:bodyPr>
              <a:lstStyle/>
              <a:p>
                <a:pPr lvl="0">
                  <a:defRPr/>
                </a:pPr>
                <a14:m>
                  <m:oMathPara xmlns:m="http://schemas.openxmlformats.org/officeDocument/2006/math">
                    <m:oMathParaPr>
                      <m:jc m:val="centerGroup"/>
                    </m:oMathParaPr>
                    <m:oMath xmlns:m="http://schemas.openxmlformats.org/officeDocument/2006/math">
                      <m:sSub>
                        <m:sSubPr>
                          <m:ctrlPr>
                            <a:rPr kumimoji="0" lang="it-IT" sz="2000" b="0" i="1" u="none" strike="noStrike" kern="1200" cap="none" spc="0" normalizeH="0" baseline="0" noProof="0" smtClean="0">
                              <a:ln>
                                <a:noFill/>
                              </a:ln>
                              <a:solidFill>
                                <a:srgbClr val="323232"/>
                              </a:solidFill>
                              <a:effectLst/>
                              <a:uLnTx/>
                              <a:uFillTx/>
                              <a:latin typeface="Cambria Math" panose="02040503050406030204" pitchFamily="18" charset="0"/>
                              <a:ea typeface="+mn-ea"/>
                              <a:cs typeface="+mn-cs"/>
                            </a:rPr>
                          </m:ctrlPr>
                        </m:sSubPr>
                        <m:e>
                          <m:r>
                            <a:rPr kumimoji="0" lang="it-IT" sz="2000" b="0" i="1" u="none" strike="noStrike" kern="1200" cap="none" spc="0" normalizeH="0" baseline="0" noProof="0" smtClean="0">
                              <a:ln>
                                <a:noFill/>
                              </a:ln>
                              <a:solidFill>
                                <a:srgbClr val="323232"/>
                              </a:solidFill>
                              <a:effectLst/>
                              <a:uLnTx/>
                              <a:uFillTx/>
                              <a:latin typeface="Cambria Math" panose="02040503050406030204" pitchFamily="18" charset="0"/>
                              <a:ea typeface="+mn-ea"/>
                              <a:cs typeface="+mn-cs"/>
                            </a:rPr>
                            <m:t>𝑃</m:t>
                          </m:r>
                        </m:e>
                        <m:sub>
                          <m:r>
                            <a:rPr kumimoji="0" lang="it-IT" sz="2000" b="0" i="1" u="none" strike="noStrike" kern="1200" cap="none" spc="0" normalizeH="0" baseline="0" noProof="0" smtClean="0">
                              <a:ln>
                                <a:noFill/>
                              </a:ln>
                              <a:solidFill>
                                <a:srgbClr val="323232"/>
                              </a:solidFill>
                              <a:effectLst/>
                              <a:uLnTx/>
                              <a:uFillTx/>
                              <a:latin typeface="Cambria Math" panose="02040503050406030204" pitchFamily="18" charset="0"/>
                              <a:ea typeface="+mn-ea"/>
                              <a:cs typeface="+mn-cs"/>
                            </a:rPr>
                            <m:t>5</m:t>
                          </m:r>
                        </m:sub>
                      </m:sSub>
                      <m:d>
                        <m:dPr>
                          <m:ctrlPr>
                            <a:rPr kumimoji="0" lang="it-IT" sz="2000" b="0" i="1" u="none" strike="noStrike" kern="1200" cap="none" spc="0" normalizeH="0" baseline="0" noProof="0" smtClean="0">
                              <a:ln>
                                <a:noFill/>
                              </a:ln>
                              <a:solidFill>
                                <a:srgbClr val="323232"/>
                              </a:solidFill>
                              <a:effectLst/>
                              <a:uLnTx/>
                              <a:uFillTx/>
                              <a:latin typeface="Cambria Math" panose="02040503050406030204" pitchFamily="18" charset="0"/>
                              <a:ea typeface="+mn-ea"/>
                              <a:cs typeface="+mn-cs"/>
                            </a:rPr>
                          </m:ctrlPr>
                        </m:dPr>
                        <m:e>
                          <m:r>
                            <a:rPr kumimoji="0" lang="it-IT" sz="2000" b="0" i="1" u="none" strike="noStrike" kern="1200" cap="none" spc="0" normalizeH="0" baseline="0" noProof="0" smtClean="0">
                              <a:ln>
                                <a:noFill/>
                              </a:ln>
                              <a:solidFill>
                                <a:srgbClr val="323232"/>
                              </a:solidFill>
                              <a:effectLst/>
                              <a:uLnTx/>
                              <a:uFillTx/>
                              <a:latin typeface="Cambria Math" panose="02040503050406030204" pitchFamily="18" charset="0"/>
                              <a:ea typeface="+mn-ea"/>
                              <a:cs typeface="+mn-cs"/>
                            </a:rPr>
                            <m:t>𝑠</m:t>
                          </m:r>
                        </m:e>
                      </m:d>
                      <m:r>
                        <a:rPr kumimoji="0" lang="it-IT" sz="2000" b="0" i="1" u="none" strike="noStrike" kern="1200" cap="none" spc="0" normalizeH="0" baseline="0" noProof="0" smtClean="0">
                          <a:ln>
                            <a:noFill/>
                          </a:ln>
                          <a:solidFill>
                            <a:srgbClr val="323232"/>
                          </a:solidFill>
                          <a:effectLst/>
                          <a:uLnTx/>
                          <a:uFillTx/>
                          <a:latin typeface="Cambria Math" panose="02040503050406030204" pitchFamily="18" charset="0"/>
                          <a:ea typeface="+mn-ea"/>
                          <a:cs typeface="+mn-cs"/>
                        </a:rPr>
                        <m:t>=</m:t>
                      </m:r>
                      <m:f>
                        <m:fPr>
                          <m:ctrlPr>
                            <a:rPr kumimoji="0" lang="it-IT" sz="2000" b="0" i="1" u="none" strike="noStrike" kern="1200" cap="none" spc="0" normalizeH="0" baseline="0" noProof="0" smtClean="0">
                              <a:ln>
                                <a:noFill/>
                              </a:ln>
                              <a:solidFill>
                                <a:srgbClr val="323232"/>
                              </a:solidFill>
                              <a:effectLst/>
                              <a:uLnTx/>
                              <a:uFillTx/>
                              <a:latin typeface="Cambria Math" panose="02040503050406030204" pitchFamily="18" charset="0"/>
                              <a:ea typeface="+mn-ea"/>
                              <a:cs typeface="+mn-cs"/>
                            </a:rPr>
                          </m:ctrlPr>
                        </m:fPr>
                        <m:num>
                          <m:r>
                            <a:rPr kumimoji="0" lang="it-IT" sz="2000" b="0" i="1" u="none" strike="noStrike" kern="1200" cap="none" spc="0" normalizeH="0" baseline="0" noProof="0" smtClean="0">
                              <a:ln>
                                <a:noFill/>
                              </a:ln>
                              <a:solidFill>
                                <a:srgbClr val="323232"/>
                              </a:solidFill>
                              <a:effectLst/>
                              <a:uLnTx/>
                              <a:uFillTx/>
                              <a:latin typeface="Cambria Math" panose="02040503050406030204" pitchFamily="18" charset="0"/>
                              <a:ea typeface="+mn-ea"/>
                              <a:cs typeface="+mn-cs"/>
                            </a:rPr>
                            <m:t>1</m:t>
                          </m:r>
                        </m:num>
                        <m:den>
                          <m:r>
                            <a:rPr kumimoji="0" lang="it-IT" sz="2000" b="0" i="1" u="none" strike="noStrike" kern="1200" cap="none" spc="0" normalizeH="0" baseline="0" noProof="0" smtClean="0">
                              <a:ln>
                                <a:noFill/>
                              </a:ln>
                              <a:solidFill>
                                <a:srgbClr val="323232"/>
                              </a:solidFill>
                              <a:effectLst/>
                              <a:uLnTx/>
                              <a:uFillTx/>
                              <a:latin typeface="Cambria Math" panose="02040503050406030204" pitchFamily="18" charset="0"/>
                              <a:ea typeface="+mn-ea"/>
                              <a:cs typeface="+mn-cs"/>
                            </a:rPr>
                            <m:t>(</m:t>
                          </m:r>
                          <m:r>
                            <a:rPr kumimoji="0" lang="it-IT" sz="2000" b="0" i="1" u="none" strike="noStrike" kern="1200" cap="none" spc="0" normalizeH="0" baseline="0" noProof="0" smtClean="0">
                              <a:ln>
                                <a:noFill/>
                              </a:ln>
                              <a:solidFill>
                                <a:srgbClr val="323232"/>
                              </a:solidFill>
                              <a:effectLst/>
                              <a:uLnTx/>
                              <a:uFillTx/>
                              <a:latin typeface="Cambria Math" panose="02040503050406030204" pitchFamily="18" charset="0"/>
                              <a:ea typeface="+mn-ea"/>
                              <a:cs typeface="+mn-cs"/>
                            </a:rPr>
                            <m:t>𝑠</m:t>
                          </m:r>
                          <m:r>
                            <a:rPr kumimoji="0" lang="it-IT" sz="2000" b="0" i="1" u="none" strike="noStrike" kern="1200" cap="none" spc="0" normalizeH="0" baseline="0" noProof="0" smtClean="0">
                              <a:ln>
                                <a:noFill/>
                              </a:ln>
                              <a:solidFill>
                                <a:srgbClr val="323232"/>
                              </a:solidFill>
                              <a:effectLst/>
                              <a:uLnTx/>
                              <a:uFillTx/>
                              <a:latin typeface="Cambria Math" panose="02040503050406030204" pitchFamily="18" charset="0"/>
                              <a:ea typeface="+mn-ea"/>
                              <a:cs typeface="+mn-cs"/>
                            </a:rPr>
                            <m:t>+1)(0.5</m:t>
                          </m:r>
                          <m:r>
                            <a:rPr kumimoji="0" lang="it-IT" sz="2000" b="0" i="1" u="none" strike="noStrike" kern="1200" cap="none" spc="0" normalizeH="0" baseline="0" noProof="0" smtClean="0">
                              <a:ln>
                                <a:noFill/>
                              </a:ln>
                              <a:solidFill>
                                <a:srgbClr val="323232"/>
                              </a:solidFill>
                              <a:effectLst/>
                              <a:uLnTx/>
                              <a:uFillTx/>
                              <a:latin typeface="Cambria Math" panose="02040503050406030204" pitchFamily="18" charset="0"/>
                              <a:ea typeface="+mn-ea"/>
                              <a:cs typeface="+mn-cs"/>
                            </a:rPr>
                            <m:t>𝑠</m:t>
                          </m:r>
                          <m:r>
                            <a:rPr kumimoji="0" lang="it-IT" sz="2000" b="0" i="1" u="none" strike="noStrike" kern="1200" cap="none" spc="0" normalizeH="0" baseline="0" noProof="0" smtClean="0">
                              <a:ln>
                                <a:noFill/>
                              </a:ln>
                              <a:solidFill>
                                <a:srgbClr val="323232"/>
                              </a:solidFill>
                              <a:effectLst/>
                              <a:uLnTx/>
                              <a:uFillTx/>
                              <a:latin typeface="Cambria Math" panose="02040503050406030204" pitchFamily="18" charset="0"/>
                              <a:ea typeface="+mn-ea"/>
                              <a:cs typeface="+mn-cs"/>
                            </a:rPr>
                            <m:t>+1)(</m:t>
                          </m:r>
                          <m:sSup>
                            <m:sSupPr>
                              <m:ctrlPr>
                                <a:rPr kumimoji="0" lang="it-IT" sz="2000" b="0" i="1" u="none" strike="noStrike" kern="1200" cap="none" spc="0" normalizeH="0" baseline="0" noProof="0" smtClean="0">
                                  <a:ln>
                                    <a:noFill/>
                                  </a:ln>
                                  <a:solidFill>
                                    <a:srgbClr val="323232"/>
                                  </a:solidFill>
                                  <a:effectLst/>
                                  <a:uLnTx/>
                                  <a:uFillTx/>
                                  <a:latin typeface="Cambria Math" panose="02040503050406030204" pitchFamily="18" charset="0"/>
                                  <a:ea typeface="+mn-ea"/>
                                  <a:cs typeface="+mn-cs"/>
                                </a:rPr>
                              </m:ctrlPr>
                            </m:sSupPr>
                            <m:e>
                              <m:r>
                                <a:rPr kumimoji="0" lang="it-IT" sz="2000" b="0" i="1" u="none" strike="noStrike" kern="1200" cap="none" spc="0" normalizeH="0" baseline="0" noProof="0" smtClean="0">
                                  <a:ln>
                                    <a:noFill/>
                                  </a:ln>
                                  <a:solidFill>
                                    <a:srgbClr val="323232"/>
                                  </a:solidFill>
                                  <a:effectLst/>
                                  <a:uLnTx/>
                                  <a:uFillTx/>
                                  <a:latin typeface="Cambria Math" panose="02040503050406030204" pitchFamily="18" charset="0"/>
                                  <a:ea typeface="+mn-ea"/>
                                  <a:cs typeface="+mn-cs"/>
                                </a:rPr>
                                <m:t>0.5</m:t>
                              </m:r>
                            </m:e>
                            <m:sup>
                              <m:r>
                                <a:rPr kumimoji="0" lang="it-IT" sz="2000" b="0" i="1" u="none" strike="noStrike" kern="1200" cap="none" spc="0" normalizeH="0" baseline="0" noProof="0" smtClean="0">
                                  <a:ln>
                                    <a:noFill/>
                                  </a:ln>
                                  <a:solidFill>
                                    <a:srgbClr val="323232"/>
                                  </a:solidFill>
                                  <a:effectLst/>
                                  <a:uLnTx/>
                                  <a:uFillTx/>
                                  <a:latin typeface="Cambria Math" panose="02040503050406030204" pitchFamily="18" charset="0"/>
                                  <a:ea typeface="+mn-ea"/>
                                  <a:cs typeface="+mn-cs"/>
                                </a:rPr>
                                <m:t>2</m:t>
                              </m:r>
                            </m:sup>
                          </m:sSup>
                          <m:r>
                            <a:rPr lang="it-IT" sz="2000" i="1">
                              <a:solidFill>
                                <a:srgbClr val="323232"/>
                              </a:solidFill>
                              <a:latin typeface="Cambria Math" panose="02040503050406030204" pitchFamily="18" charset="0"/>
                            </a:rPr>
                            <m:t>𝑠</m:t>
                          </m:r>
                          <m:r>
                            <a:rPr lang="it-IT" sz="2000" i="1">
                              <a:solidFill>
                                <a:srgbClr val="323232"/>
                              </a:solidFill>
                              <a:latin typeface="Cambria Math" panose="02040503050406030204" pitchFamily="18" charset="0"/>
                            </a:rPr>
                            <m:t>+1)(</m:t>
                          </m:r>
                          <m:sSup>
                            <m:sSupPr>
                              <m:ctrlPr>
                                <a:rPr lang="it-IT" sz="2000" i="1">
                                  <a:solidFill>
                                    <a:srgbClr val="323232"/>
                                  </a:solidFill>
                                  <a:latin typeface="Cambria Math" panose="02040503050406030204" pitchFamily="18" charset="0"/>
                                </a:rPr>
                              </m:ctrlPr>
                            </m:sSupPr>
                            <m:e>
                              <m:r>
                                <a:rPr lang="it-IT" sz="2000" i="1">
                                  <a:solidFill>
                                    <a:srgbClr val="323232"/>
                                  </a:solidFill>
                                  <a:latin typeface="Cambria Math" panose="02040503050406030204" pitchFamily="18" charset="0"/>
                                </a:rPr>
                                <m:t>0.5</m:t>
                              </m:r>
                            </m:e>
                            <m:sup>
                              <m:r>
                                <a:rPr lang="it-IT" sz="2000" b="0" i="1" smtClean="0">
                                  <a:solidFill>
                                    <a:srgbClr val="323232"/>
                                  </a:solidFill>
                                  <a:latin typeface="Cambria Math" panose="02040503050406030204" pitchFamily="18" charset="0"/>
                                </a:rPr>
                                <m:t>3</m:t>
                              </m:r>
                            </m:sup>
                          </m:sSup>
                          <m:r>
                            <a:rPr lang="it-IT" sz="2000" i="1">
                              <a:solidFill>
                                <a:srgbClr val="323232"/>
                              </a:solidFill>
                              <a:latin typeface="Cambria Math" panose="02040503050406030204" pitchFamily="18" charset="0"/>
                            </a:rPr>
                            <m:t>𝑠</m:t>
                          </m:r>
                          <m:r>
                            <a:rPr lang="it-IT" sz="2000" i="1">
                              <a:solidFill>
                                <a:srgbClr val="323232"/>
                              </a:solidFill>
                              <a:latin typeface="Cambria Math" panose="02040503050406030204" pitchFamily="18" charset="0"/>
                            </a:rPr>
                            <m:t>+1)</m:t>
                          </m:r>
                        </m:den>
                      </m:f>
                    </m:oMath>
                  </m:oMathPara>
                </a14:m>
                <a:endParaRPr kumimoji="0" lang="it-IT" sz="2000" b="0" i="0" u="none" strike="noStrike" kern="1200" cap="none" spc="0" normalizeH="0" baseline="0" noProof="0" dirty="0">
                  <a:ln>
                    <a:noFill/>
                  </a:ln>
                  <a:solidFill>
                    <a:srgbClr val="323232"/>
                  </a:solidFill>
                  <a:effectLst/>
                  <a:uLnTx/>
                  <a:uFillTx/>
                  <a:latin typeface="Calibri" panose="020F0502020204030204"/>
                  <a:ea typeface="+mn-ea"/>
                  <a:cs typeface="+mn-cs"/>
                </a:endParaRPr>
              </a:p>
            </p:txBody>
          </p:sp>
        </mc:Choice>
        <mc:Fallback xmlns="">
          <p:sp>
            <p:nvSpPr>
              <p:cNvPr id="3" name="CasellaDiTesto 8">
                <a:extLst>
                  <a:ext uri="{FF2B5EF4-FFF2-40B4-BE49-F238E27FC236}">
                    <a16:creationId xmlns:a16="http://schemas.microsoft.com/office/drawing/2014/main" id="{4CED4CAF-70BA-01B5-46ED-1055230275A0}"/>
                  </a:ext>
                </a:extLst>
              </p:cNvPr>
              <p:cNvSpPr txBox="1">
                <a:spLocks noRot="1" noChangeAspect="1" noMove="1" noResize="1" noEditPoints="1" noAdjustHandles="1" noChangeArrowheads="1" noChangeShapeType="1" noTextEdit="1"/>
              </p:cNvSpPr>
              <p:nvPr/>
            </p:nvSpPr>
            <p:spPr>
              <a:xfrm>
                <a:off x="3421582" y="267799"/>
                <a:ext cx="5348836" cy="632802"/>
              </a:xfrm>
              <a:prstGeom prst="rect">
                <a:avLst/>
              </a:prstGeom>
              <a:blipFill>
                <a:blip r:embed="rId3"/>
                <a:stretch>
                  <a:fillRect/>
                </a:stretch>
              </a:blipFill>
            </p:spPr>
            <p:txBody>
              <a:bodyPr/>
              <a:lstStyle/>
              <a:p>
                <a:r>
                  <a:rPr lang="en-US">
                    <a:noFill/>
                  </a:rPr>
                  <a:t> </a:t>
                </a:r>
              </a:p>
            </p:txBody>
          </p:sp>
        </mc:Fallback>
      </mc:AlternateContent>
      <p:pic>
        <p:nvPicPr>
          <p:cNvPr id="6" name="Graphic 5">
            <a:extLst>
              <a:ext uri="{FF2B5EF4-FFF2-40B4-BE49-F238E27FC236}">
                <a16:creationId xmlns:a16="http://schemas.microsoft.com/office/drawing/2014/main" id="{6564E9C1-21AF-75FD-10E5-F76C7BC3BF3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889392" y="1407433"/>
            <a:ext cx="6413216" cy="5009242"/>
          </a:xfrm>
          <a:prstGeom prst="rect">
            <a:avLst/>
          </a:prstGeom>
        </p:spPr>
      </p:pic>
    </p:spTree>
    <p:extLst>
      <p:ext uri="{BB962C8B-B14F-4D97-AF65-F5344CB8AC3E}">
        <p14:creationId xmlns:p14="http://schemas.microsoft.com/office/powerpoint/2010/main" val="68393752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ED005DC5-6610-EF2F-5DF6-D8B0033A63D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230874" y="1524421"/>
            <a:ext cx="5409980" cy="4281068"/>
          </a:xfrm>
          <a:prstGeom prst="rect">
            <a:avLst/>
          </a:prstGeom>
        </p:spPr>
      </p:pic>
      <p:pic>
        <p:nvPicPr>
          <p:cNvPr id="7" name="Graphic 6">
            <a:extLst>
              <a:ext uri="{FF2B5EF4-FFF2-40B4-BE49-F238E27FC236}">
                <a16:creationId xmlns:a16="http://schemas.microsoft.com/office/drawing/2014/main" id="{A88E88DE-56E4-D96B-0423-21F9203575D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91670" y="1524421"/>
            <a:ext cx="5354962" cy="4281067"/>
          </a:xfrm>
          <a:prstGeom prst="rect">
            <a:avLst/>
          </a:prstGeom>
        </p:spPr>
      </p:pic>
    </p:spTree>
    <p:extLst>
      <p:ext uri="{BB962C8B-B14F-4D97-AF65-F5344CB8AC3E}">
        <p14:creationId xmlns:p14="http://schemas.microsoft.com/office/powerpoint/2010/main" val="138732094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2" name="TextBox 31">
            <a:extLst>
              <a:ext uri="{FF2B5EF4-FFF2-40B4-BE49-F238E27FC236}">
                <a16:creationId xmlns:a16="http://schemas.microsoft.com/office/drawing/2014/main" id="{510F5BE3-8A12-79EC-05E8-ACD6E301240F}"/>
              </a:ext>
            </a:extLst>
          </p:cNvPr>
          <p:cNvSpPr txBox="1"/>
          <p:nvPr/>
        </p:nvSpPr>
        <p:spPr>
          <a:xfrm>
            <a:off x="1560837" y="4545964"/>
            <a:ext cx="393056" cy="584775"/>
          </a:xfrm>
          <a:prstGeom prst="rect">
            <a:avLst/>
          </a:prstGeom>
          <a:noFill/>
        </p:spPr>
        <p:txBody>
          <a:bodyPr wrap="none" rtlCol="0">
            <a:spAutoFit/>
          </a:bodyPr>
          <a:lstStyle/>
          <a:p>
            <a:r>
              <a:rPr lang="en-US" sz="3200" b="1" dirty="0">
                <a:solidFill>
                  <a:schemeClr val="bg1"/>
                </a:solidFill>
              </a:rPr>
              <a:t>2</a:t>
            </a:r>
          </a:p>
        </p:txBody>
      </p:sp>
      <p:sp>
        <p:nvSpPr>
          <p:cNvPr id="6" name="Rectangle 5">
            <a:extLst>
              <a:ext uri="{FF2B5EF4-FFF2-40B4-BE49-F238E27FC236}">
                <a16:creationId xmlns:a16="http://schemas.microsoft.com/office/drawing/2014/main" id="{234DFEC6-F5D0-02BE-1357-53CD25554250}"/>
              </a:ext>
            </a:extLst>
          </p:cNvPr>
          <p:cNvSpPr/>
          <p:nvPr/>
        </p:nvSpPr>
        <p:spPr>
          <a:xfrm>
            <a:off x="418434" y="399534"/>
            <a:ext cx="3279841" cy="369332"/>
          </a:xfrm>
          <a:prstGeom prst="rect">
            <a:avLst/>
          </a:prstGeom>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ID" sz="1800" b="1" i="0" u="none" strike="noStrike" kern="1200" cap="none" spc="0" normalizeH="0" baseline="0" noProof="0" dirty="0">
                <a:ln>
                  <a:noFill/>
                </a:ln>
                <a:solidFill>
                  <a:srgbClr val="323232"/>
                </a:solidFill>
                <a:effectLst/>
                <a:uLnTx/>
                <a:uFillTx/>
                <a:latin typeface="Garamond" panose="02020404030301010803" pitchFamily="18" charset="0"/>
                <a:ea typeface="Lato Black" panose="020F0502020204030203" pitchFamily="34" charset="0"/>
                <a:cs typeface="Lato Black" panose="020F0502020204030203" pitchFamily="34" charset="0"/>
              </a:rPr>
              <a:t>Load Disturbance Rejection</a:t>
            </a:r>
          </a:p>
        </p:txBody>
      </p:sp>
      <p:sp>
        <p:nvSpPr>
          <p:cNvPr id="7" name="Rectangle 6">
            <a:extLst>
              <a:ext uri="{FF2B5EF4-FFF2-40B4-BE49-F238E27FC236}">
                <a16:creationId xmlns:a16="http://schemas.microsoft.com/office/drawing/2014/main" id="{58D06500-D055-62E4-74CF-47734070F460}"/>
              </a:ext>
            </a:extLst>
          </p:cNvPr>
          <p:cNvSpPr/>
          <p:nvPr/>
        </p:nvSpPr>
        <p:spPr>
          <a:xfrm>
            <a:off x="516260" y="798652"/>
            <a:ext cx="120348" cy="605934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dirty="0">
              <a:ln>
                <a:noFill/>
              </a:ln>
              <a:solidFill>
                <a:srgbClr val="F7F7F7"/>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2" name="CasellaDiTesto 8">
                <a:extLst>
                  <a:ext uri="{FF2B5EF4-FFF2-40B4-BE49-F238E27FC236}">
                    <a16:creationId xmlns:a16="http://schemas.microsoft.com/office/drawing/2014/main" id="{D21DB9E0-3B57-AF0F-AE37-6DE591B6DC98}"/>
                  </a:ext>
                </a:extLst>
              </p:cNvPr>
              <p:cNvSpPr txBox="1"/>
              <p:nvPr/>
            </p:nvSpPr>
            <p:spPr>
              <a:xfrm>
                <a:off x="3421582" y="267799"/>
                <a:ext cx="5348836" cy="632802"/>
              </a:xfrm>
              <a:prstGeom prst="rect">
                <a:avLst/>
              </a:prstGeom>
              <a:noFill/>
            </p:spPr>
            <p:txBody>
              <a:bodyPr wrap="square" lIns="0" tIns="0" rIns="0" bIns="0" rtlCol="0">
                <a:spAutoFit/>
              </a:bodyPr>
              <a:lstStyle/>
              <a:p>
                <a:pPr lvl="0">
                  <a:defRPr/>
                </a:pPr>
                <a14:m>
                  <m:oMathPara xmlns:m="http://schemas.openxmlformats.org/officeDocument/2006/math">
                    <m:oMathParaPr>
                      <m:jc m:val="centerGroup"/>
                    </m:oMathParaPr>
                    <m:oMath xmlns:m="http://schemas.openxmlformats.org/officeDocument/2006/math">
                      <m:sSub>
                        <m:sSubPr>
                          <m:ctrlPr>
                            <a:rPr kumimoji="0" lang="it-IT" sz="2000" b="0" i="1" u="none" strike="noStrike" kern="1200" cap="none" spc="0" normalizeH="0" baseline="0" noProof="0" smtClean="0">
                              <a:ln>
                                <a:noFill/>
                              </a:ln>
                              <a:solidFill>
                                <a:srgbClr val="323232"/>
                              </a:solidFill>
                              <a:effectLst/>
                              <a:uLnTx/>
                              <a:uFillTx/>
                              <a:latin typeface="Cambria Math" panose="02040503050406030204" pitchFamily="18" charset="0"/>
                              <a:ea typeface="+mn-ea"/>
                              <a:cs typeface="+mn-cs"/>
                            </a:rPr>
                          </m:ctrlPr>
                        </m:sSubPr>
                        <m:e>
                          <m:r>
                            <a:rPr kumimoji="0" lang="it-IT" sz="2000" b="0" i="1" u="none" strike="noStrike" kern="1200" cap="none" spc="0" normalizeH="0" baseline="0" noProof="0" smtClean="0">
                              <a:ln>
                                <a:noFill/>
                              </a:ln>
                              <a:solidFill>
                                <a:srgbClr val="323232"/>
                              </a:solidFill>
                              <a:effectLst/>
                              <a:uLnTx/>
                              <a:uFillTx/>
                              <a:latin typeface="Cambria Math" panose="02040503050406030204" pitchFamily="18" charset="0"/>
                              <a:ea typeface="+mn-ea"/>
                              <a:cs typeface="+mn-cs"/>
                            </a:rPr>
                            <m:t>𝑃</m:t>
                          </m:r>
                        </m:e>
                        <m:sub>
                          <m:r>
                            <a:rPr kumimoji="0" lang="it-IT" sz="2000" b="0" i="1" u="none" strike="noStrike" kern="1200" cap="none" spc="0" normalizeH="0" baseline="0" noProof="0" smtClean="0">
                              <a:ln>
                                <a:noFill/>
                              </a:ln>
                              <a:solidFill>
                                <a:srgbClr val="323232"/>
                              </a:solidFill>
                              <a:effectLst/>
                              <a:uLnTx/>
                              <a:uFillTx/>
                              <a:latin typeface="Cambria Math" panose="02040503050406030204" pitchFamily="18" charset="0"/>
                              <a:ea typeface="+mn-ea"/>
                              <a:cs typeface="+mn-cs"/>
                            </a:rPr>
                            <m:t>5</m:t>
                          </m:r>
                        </m:sub>
                      </m:sSub>
                      <m:d>
                        <m:dPr>
                          <m:ctrlPr>
                            <a:rPr kumimoji="0" lang="it-IT" sz="2000" b="0" i="1" u="none" strike="noStrike" kern="1200" cap="none" spc="0" normalizeH="0" baseline="0" noProof="0" smtClean="0">
                              <a:ln>
                                <a:noFill/>
                              </a:ln>
                              <a:solidFill>
                                <a:srgbClr val="323232"/>
                              </a:solidFill>
                              <a:effectLst/>
                              <a:uLnTx/>
                              <a:uFillTx/>
                              <a:latin typeface="Cambria Math" panose="02040503050406030204" pitchFamily="18" charset="0"/>
                              <a:ea typeface="+mn-ea"/>
                              <a:cs typeface="+mn-cs"/>
                            </a:rPr>
                          </m:ctrlPr>
                        </m:dPr>
                        <m:e>
                          <m:r>
                            <a:rPr kumimoji="0" lang="it-IT" sz="2000" b="0" i="1" u="none" strike="noStrike" kern="1200" cap="none" spc="0" normalizeH="0" baseline="0" noProof="0" smtClean="0">
                              <a:ln>
                                <a:noFill/>
                              </a:ln>
                              <a:solidFill>
                                <a:srgbClr val="323232"/>
                              </a:solidFill>
                              <a:effectLst/>
                              <a:uLnTx/>
                              <a:uFillTx/>
                              <a:latin typeface="Cambria Math" panose="02040503050406030204" pitchFamily="18" charset="0"/>
                              <a:ea typeface="+mn-ea"/>
                              <a:cs typeface="+mn-cs"/>
                            </a:rPr>
                            <m:t>𝑠</m:t>
                          </m:r>
                        </m:e>
                      </m:d>
                      <m:r>
                        <a:rPr kumimoji="0" lang="it-IT" sz="2000" b="0" i="1" u="none" strike="noStrike" kern="1200" cap="none" spc="0" normalizeH="0" baseline="0" noProof="0" smtClean="0">
                          <a:ln>
                            <a:noFill/>
                          </a:ln>
                          <a:solidFill>
                            <a:srgbClr val="323232"/>
                          </a:solidFill>
                          <a:effectLst/>
                          <a:uLnTx/>
                          <a:uFillTx/>
                          <a:latin typeface="Cambria Math" panose="02040503050406030204" pitchFamily="18" charset="0"/>
                          <a:ea typeface="+mn-ea"/>
                          <a:cs typeface="+mn-cs"/>
                        </a:rPr>
                        <m:t>=</m:t>
                      </m:r>
                      <m:f>
                        <m:fPr>
                          <m:ctrlPr>
                            <a:rPr kumimoji="0" lang="it-IT" sz="2000" b="0" i="1" u="none" strike="noStrike" kern="1200" cap="none" spc="0" normalizeH="0" baseline="0" noProof="0" smtClean="0">
                              <a:ln>
                                <a:noFill/>
                              </a:ln>
                              <a:solidFill>
                                <a:srgbClr val="323232"/>
                              </a:solidFill>
                              <a:effectLst/>
                              <a:uLnTx/>
                              <a:uFillTx/>
                              <a:latin typeface="Cambria Math" panose="02040503050406030204" pitchFamily="18" charset="0"/>
                              <a:ea typeface="+mn-ea"/>
                              <a:cs typeface="+mn-cs"/>
                            </a:rPr>
                          </m:ctrlPr>
                        </m:fPr>
                        <m:num>
                          <m:r>
                            <a:rPr kumimoji="0" lang="it-IT" sz="2000" b="0" i="1" u="none" strike="noStrike" kern="1200" cap="none" spc="0" normalizeH="0" baseline="0" noProof="0" smtClean="0">
                              <a:ln>
                                <a:noFill/>
                              </a:ln>
                              <a:solidFill>
                                <a:srgbClr val="323232"/>
                              </a:solidFill>
                              <a:effectLst/>
                              <a:uLnTx/>
                              <a:uFillTx/>
                              <a:latin typeface="Cambria Math" panose="02040503050406030204" pitchFamily="18" charset="0"/>
                              <a:ea typeface="+mn-ea"/>
                              <a:cs typeface="+mn-cs"/>
                            </a:rPr>
                            <m:t>1</m:t>
                          </m:r>
                        </m:num>
                        <m:den>
                          <m:r>
                            <a:rPr kumimoji="0" lang="it-IT" sz="2000" b="0" i="1" u="none" strike="noStrike" kern="1200" cap="none" spc="0" normalizeH="0" baseline="0" noProof="0" smtClean="0">
                              <a:ln>
                                <a:noFill/>
                              </a:ln>
                              <a:solidFill>
                                <a:srgbClr val="323232"/>
                              </a:solidFill>
                              <a:effectLst/>
                              <a:uLnTx/>
                              <a:uFillTx/>
                              <a:latin typeface="Cambria Math" panose="02040503050406030204" pitchFamily="18" charset="0"/>
                              <a:ea typeface="+mn-ea"/>
                              <a:cs typeface="+mn-cs"/>
                            </a:rPr>
                            <m:t>(</m:t>
                          </m:r>
                          <m:r>
                            <a:rPr kumimoji="0" lang="it-IT" sz="2000" b="0" i="1" u="none" strike="noStrike" kern="1200" cap="none" spc="0" normalizeH="0" baseline="0" noProof="0" smtClean="0">
                              <a:ln>
                                <a:noFill/>
                              </a:ln>
                              <a:solidFill>
                                <a:srgbClr val="323232"/>
                              </a:solidFill>
                              <a:effectLst/>
                              <a:uLnTx/>
                              <a:uFillTx/>
                              <a:latin typeface="Cambria Math" panose="02040503050406030204" pitchFamily="18" charset="0"/>
                              <a:ea typeface="+mn-ea"/>
                              <a:cs typeface="+mn-cs"/>
                            </a:rPr>
                            <m:t>𝑠</m:t>
                          </m:r>
                          <m:r>
                            <a:rPr kumimoji="0" lang="it-IT" sz="2000" b="0" i="1" u="none" strike="noStrike" kern="1200" cap="none" spc="0" normalizeH="0" baseline="0" noProof="0" smtClean="0">
                              <a:ln>
                                <a:noFill/>
                              </a:ln>
                              <a:solidFill>
                                <a:srgbClr val="323232"/>
                              </a:solidFill>
                              <a:effectLst/>
                              <a:uLnTx/>
                              <a:uFillTx/>
                              <a:latin typeface="Cambria Math" panose="02040503050406030204" pitchFamily="18" charset="0"/>
                              <a:ea typeface="+mn-ea"/>
                              <a:cs typeface="+mn-cs"/>
                            </a:rPr>
                            <m:t>+1)(0.5</m:t>
                          </m:r>
                          <m:r>
                            <a:rPr kumimoji="0" lang="it-IT" sz="2000" b="0" i="1" u="none" strike="noStrike" kern="1200" cap="none" spc="0" normalizeH="0" baseline="0" noProof="0" smtClean="0">
                              <a:ln>
                                <a:noFill/>
                              </a:ln>
                              <a:solidFill>
                                <a:srgbClr val="323232"/>
                              </a:solidFill>
                              <a:effectLst/>
                              <a:uLnTx/>
                              <a:uFillTx/>
                              <a:latin typeface="Cambria Math" panose="02040503050406030204" pitchFamily="18" charset="0"/>
                              <a:ea typeface="+mn-ea"/>
                              <a:cs typeface="+mn-cs"/>
                            </a:rPr>
                            <m:t>𝑠</m:t>
                          </m:r>
                          <m:r>
                            <a:rPr kumimoji="0" lang="it-IT" sz="2000" b="0" i="1" u="none" strike="noStrike" kern="1200" cap="none" spc="0" normalizeH="0" baseline="0" noProof="0" smtClean="0">
                              <a:ln>
                                <a:noFill/>
                              </a:ln>
                              <a:solidFill>
                                <a:srgbClr val="323232"/>
                              </a:solidFill>
                              <a:effectLst/>
                              <a:uLnTx/>
                              <a:uFillTx/>
                              <a:latin typeface="Cambria Math" panose="02040503050406030204" pitchFamily="18" charset="0"/>
                              <a:ea typeface="+mn-ea"/>
                              <a:cs typeface="+mn-cs"/>
                            </a:rPr>
                            <m:t>+1)(</m:t>
                          </m:r>
                          <m:sSup>
                            <m:sSupPr>
                              <m:ctrlPr>
                                <a:rPr kumimoji="0" lang="it-IT" sz="2000" b="0" i="1" u="none" strike="noStrike" kern="1200" cap="none" spc="0" normalizeH="0" baseline="0" noProof="0" smtClean="0">
                                  <a:ln>
                                    <a:noFill/>
                                  </a:ln>
                                  <a:solidFill>
                                    <a:srgbClr val="323232"/>
                                  </a:solidFill>
                                  <a:effectLst/>
                                  <a:uLnTx/>
                                  <a:uFillTx/>
                                  <a:latin typeface="Cambria Math" panose="02040503050406030204" pitchFamily="18" charset="0"/>
                                  <a:ea typeface="+mn-ea"/>
                                  <a:cs typeface="+mn-cs"/>
                                </a:rPr>
                              </m:ctrlPr>
                            </m:sSupPr>
                            <m:e>
                              <m:r>
                                <a:rPr kumimoji="0" lang="it-IT" sz="2000" b="0" i="1" u="none" strike="noStrike" kern="1200" cap="none" spc="0" normalizeH="0" baseline="0" noProof="0" smtClean="0">
                                  <a:ln>
                                    <a:noFill/>
                                  </a:ln>
                                  <a:solidFill>
                                    <a:srgbClr val="323232"/>
                                  </a:solidFill>
                                  <a:effectLst/>
                                  <a:uLnTx/>
                                  <a:uFillTx/>
                                  <a:latin typeface="Cambria Math" panose="02040503050406030204" pitchFamily="18" charset="0"/>
                                  <a:ea typeface="+mn-ea"/>
                                  <a:cs typeface="+mn-cs"/>
                                </a:rPr>
                                <m:t>0.5</m:t>
                              </m:r>
                            </m:e>
                            <m:sup>
                              <m:r>
                                <a:rPr kumimoji="0" lang="it-IT" sz="2000" b="0" i="1" u="none" strike="noStrike" kern="1200" cap="none" spc="0" normalizeH="0" baseline="0" noProof="0" smtClean="0">
                                  <a:ln>
                                    <a:noFill/>
                                  </a:ln>
                                  <a:solidFill>
                                    <a:srgbClr val="323232"/>
                                  </a:solidFill>
                                  <a:effectLst/>
                                  <a:uLnTx/>
                                  <a:uFillTx/>
                                  <a:latin typeface="Cambria Math" panose="02040503050406030204" pitchFamily="18" charset="0"/>
                                  <a:ea typeface="+mn-ea"/>
                                  <a:cs typeface="+mn-cs"/>
                                </a:rPr>
                                <m:t>2</m:t>
                              </m:r>
                            </m:sup>
                          </m:sSup>
                          <m:r>
                            <a:rPr lang="it-IT" sz="2000" i="1">
                              <a:solidFill>
                                <a:srgbClr val="323232"/>
                              </a:solidFill>
                              <a:latin typeface="Cambria Math" panose="02040503050406030204" pitchFamily="18" charset="0"/>
                            </a:rPr>
                            <m:t>𝑠</m:t>
                          </m:r>
                          <m:r>
                            <a:rPr lang="it-IT" sz="2000" i="1">
                              <a:solidFill>
                                <a:srgbClr val="323232"/>
                              </a:solidFill>
                              <a:latin typeface="Cambria Math" panose="02040503050406030204" pitchFamily="18" charset="0"/>
                            </a:rPr>
                            <m:t>+1)(</m:t>
                          </m:r>
                          <m:sSup>
                            <m:sSupPr>
                              <m:ctrlPr>
                                <a:rPr lang="it-IT" sz="2000" i="1">
                                  <a:solidFill>
                                    <a:srgbClr val="323232"/>
                                  </a:solidFill>
                                  <a:latin typeface="Cambria Math" panose="02040503050406030204" pitchFamily="18" charset="0"/>
                                </a:rPr>
                              </m:ctrlPr>
                            </m:sSupPr>
                            <m:e>
                              <m:r>
                                <a:rPr lang="it-IT" sz="2000" i="1">
                                  <a:solidFill>
                                    <a:srgbClr val="323232"/>
                                  </a:solidFill>
                                  <a:latin typeface="Cambria Math" panose="02040503050406030204" pitchFamily="18" charset="0"/>
                                </a:rPr>
                                <m:t>0.5</m:t>
                              </m:r>
                            </m:e>
                            <m:sup>
                              <m:r>
                                <a:rPr lang="it-IT" sz="2000" b="0" i="1" smtClean="0">
                                  <a:solidFill>
                                    <a:srgbClr val="323232"/>
                                  </a:solidFill>
                                  <a:latin typeface="Cambria Math" panose="02040503050406030204" pitchFamily="18" charset="0"/>
                                </a:rPr>
                                <m:t>3</m:t>
                              </m:r>
                            </m:sup>
                          </m:sSup>
                          <m:r>
                            <a:rPr lang="it-IT" sz="2000" i="1">
                              <a:solidFill>
                                <a:srgbClr val="323232"/>
                              </a:solidFill>
                              <a:latin typeface="Cambria Math" panose="02040503050406030204" pitchFamily="18" charset="0"/>
                            </a:rPr>
                            <m:t>𝑠</m:t>
                          </m:r>
                          <m:r>
                            <a:rPr lang="it-IT" sz="2000" i="1">
                              <a:solidFill>
                                <a:srgbClr val="323232"/>
                              </a:solidFill>
                              <a:latin typeface="Cambria Math" panose="02040503050406030204" pitchFamily="18" charset="0"/>
                            </a:rPr>
                            <m:t>+1)</m:t>
                          </m:r>
                        </m:den>
                      </m:f>
                    </m:oMath>
                  </m:oMathPara>
                </a14:m>
                <a:endParaRPr kumimoji="0" lang="it-IT" sz="2000" b="0" i="0" u="none" strike="noStrike" kern="1200" cap="none" spc="0" normalizeH="0" baseline="0" noProof="0" dirty="0">
                  <a:ln>
                    <a:noFill/>
                  </a:ln>
                  <a:solidFill>
                    <a:srgbClr val="323232"/>
                  </a:solidFill>
                  <a:effectLst/>
                  <a:uLnTx/>
                  <a:uFillTx/>
                  <a:latin typeface="Calibri" panose="020F0502020204030204"/>
                  <a:ea typeface="+mn-ea"/>
                  <a:cs typeface="+mn-cs"/>
                </a:endParaRPr>
              </a:p>
            </p:txBody>
          </p:sp>
        </mc:Choice>
        <mc:Fallback xmlns="">
          <p:sp>
            <p:nvSpPr>
              <p:cNvPr id="2" name="CasellaDiTesto 8">
                <a:extLst>
                  <a:ext uri="{FF2B5EF4-FFF2-40B4-BE49-F238E27FC236}">
                    <a16:creationId xmlns:a16="http://schemas.microsoft.com/office/drawing/2014/main" id="{D21DB9E0-3B57-AF0F-AE37-6DE591B6DC98}"/>
                  </a:ext>
                </a:extLst>
              </p:cNvPr>
              <p:cNvSpPr txBox="1">
                <a:spLocks noRot="1" noChangeAspect="1" noMove="1" noResize="1" noEditPoints="1" noAdjustHandles="1" noChangeArrowheads="1" noChangeShapeType="1" noTextEdit="1"/>
              </p:cNvSpPr>
              <p:nvPr/>
            </p:nvSpPr>
            <p:spPr>
              <a:xfrm>
                <a:off x="3421582" y="267799"/>
                <a:ext cx="5348836" cy="632802"/>
              </a:xfrm>
              <a:prstGeom prst="rect">
                <a:avLst/>
              </a:prstGeom>
              <a:blipFill>
                <a:blip r:embed="rId2"/>
                <a:stretch>
                  <a:fillRect/>
                </a:stretch>
              </a:blipFill>
            </p:spPr>
            <p:txBody>
              <a:bodyPr/>
              <a:lstStyle/>
              <a:p>
                <a:r>
                  <a:rPr lang="en-US">
                    <a:noFill/>
                  </a:rPr>
                  <a:t> </a:t>
                </a:r>
              </a:p>
            </p:txBody>
          </p:sp>
        </mc:Fallback>
      </mc:AlternateContent>
      <p:pic>
        <p:nvPicPr>
          <p:cNvPr id="10" name="Graphic 9">
            <a:extLst>
              <a:ext uri="{FF2B5EF4-FFF2-40B4-BE49-F238E27FC236}">
                <a16:creationId xmlns:a16="http://schemas.microsoft.com/office/drawing/2014/main" id="{1A337B73-B8D7-B989-D819-A1F7D797BBE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083486" y="1525299"/>
            <a:ext cx="6280433" cy="4944540"/>
          </a:xfrm>
          <a:prstGeom prst="rect">
            <a:avLst/>
          </a:prstGeom>
        </p:spPr>
      </p:pic>
    </p:spTree>
    <p:extLst>
      <p:ext uri="{BB962C8B-B14F-4D97-AF65-F5344CB8AC3E}">
        <p14:creationId xmlns:p14="http://schemas.microsoft.com/office/powerpoint/2010/main" val="347657532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1" name="Graphic 10">
            <a:extLst>
              <a:ext uri="{FF2B5EF4-FFF2-40B4-BE49-F238E27FC236}">
                <a16:creationId xmlns:a16="http://schemas.microsoft.com/office/drawing/2014/main" id="{4CBE898C-0E00-200C-3A51-23550B664CC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90341" y="1537924"/>
            <a:ext cx="5532544" cy="4423037"/>
          </a:xfrm>
          <a:prstGeom prst="rect">
            <a:avLst/>
          </a:prstGeom>
        </p:spPr>
      </p:pic>
      <p:pic>
        <p:nvPicPr>
          <p:cNvPr id="12" name="Graphic 11">
            <a:extLst>
              <a:ext uri="{FF2B5EF4-FFF2-40B4-BE49-F238E27FC236}">
                <a16:creationId xmlns:a16="http://schemas.microsoft.com/office/drawing/2014/main" id="{FDBAFF1B-E45B-74FA-9E43-3CCC2BC801E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240463" y="1586801"/>
            <a:ext cx="5353080" cy="4250549"/>
          </a:xfrm>
          <a:prstGeom prst="rect">
            <a:avLst/>
          </a:prstGeom>
        </p:spPr>
      </p:pic>
    </p:spTree>
    <p:extLst>
      <p:ext uri="{BB962C8B-B14F-4D97-AF65-F5344CB8AC3E}">
        <p14:creationId xmlns:p14="http://schemas.microsoft.com/office/powerpoint/2010/main" val="299656414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8" name="TextBox 27">
            <a:extLst>
              <a:ext uri="{FF2B5EF4-FFF2-40B4-BE49-F238E27FC236}">
                <a16:creationId xmlns:a16="http://schemas.microsoft.com/office/drawing/2014/main" id="{F403FD5E-4E2D-4EFD-A57B-01F81E9CBB10}"/>
              </a:ext>
            </a:extLst>
          </p:cNvPr>
          <p:cNvSpPr txBox="1"/>
          <p:nvPr/>
        </p:nvSpPr>
        <p:spPr>
          <a:xfrm>
            <a:off x="-1333892" y="404721"/>
            <a:ext cx="7747000"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D" sz="4000" b="0" i="0" u="none" strike="noStrike" kern="1200" cap="none" spc="0" normalizeH="0" baseline="0" noProof="0" dirty="0">
                <a:ln>
                  <a:noFill/>
                </a:ln>
                <a:solidFill>
                  <a:srgbClr val="323232"/>
                </a:solidFill>
                <a:effectLst/>
                <a:uLnTx/>
                <a:uFillTx/>
                <a:latin typeface="Garamond" panose="02020404030301010803" pitchFamily="18" charset="0"/>
                <a:ea typeface="Lato" panose="020F0502020204030203" pitchFamily="34" charset="0"/>
                <a:cs typeface="Lato" panose="020F0502020204030203" pitchFamily="34" charset="0"/>
              </a:rPr>
              <a:t>Quantitative results</a:t>
            </a:r>
          </a:p>
        </p:txBody>
      </p:sp>
      <mc:AlternateContent xmlns:mc="http://schemas.openxmlformats.org/markup-compatibility/2006" xmlns:a14="http://schemas.microsoft.com/office/drawing/2010/main">
        <mc:Choice Requires="a14">
          <p:sp>
            <p:nvSpPr>
              <p:cNvPr id="13" name="CasellaDiTesto 8">
                <a:extLst>
                  <a:ext uri="{FF2B5EF4-FFF2-40B4-BE49-F238E27FC236}">
                    <a16:creationId xmlns:a16="http://schemas.microsoft.com/office/drawing/2014/main" id="{777A57AC-D6F4-283E-C6DB-A6E7AFA80612}"/>
                  </a:ext>
                </a:extLst>
              </p:cNvPr>
              <p:cNvSpPr txBox="1"/>
              <p:nvPr/>
            </p:nvSpPr>
            <p:spPr>
              <a:xfrm>
                <a:off x="5936918" y="490898"/>
                <a:ext cx="3062569" cy="621709"/>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it-IT" sz="2000" b="0" i="1" u="none" strike="noStrike" kern="1200" cap="none" spc="0" normalizeH="0" baseline="0" noProof="0" smtClean="0">
                              <a:ln>
                                <a:noFill/>
                              </a:ln>
                              <a:solidFill>
                                <a:srgbClr val="323232"/>
                              </a:solidFill>
                              <a:effectLst/>
                              <a:uLnTx/>
                              <a:uFillTx/>
                              <a:latin typeface="Cambria Math" panose="02040503050406030204" pitchFamily="18" charset="0"/>
                              <a:ea typeface="+mn-ea"/>
                              <a:cs typeface="+mn-cs"/>
                            </a:rPr>
                          </m:ctrlPr>
                        </m:sSubPr>
                        <m:e>
                          <m:r>
                            <a:rPr kumimoji="0" lang="it-IT" sz="2000" b="0" i="1" u="none" strike="noStrike" kern="1200" cap="none" spc="0" normalizeH="0" baseline="0" noProof="0" smtClean="0">
                              <a:ln>
                                <a:noFill/>
                              </a:ln>
                              <a:solidFill>
                                <a:srgbClr val="323232"/>
                              </a:solidFill>
                              <a:effectLst/>
                              <a:uLnTx/>
                              <a:uFillTx/>
                              <a:latin typeface="Cambria Math" panose="02040503050406030204" pitchFamily="18" charset="0"/>
                              <a:ea typeface="+mn-ea"/>
                              <a:cs typeface="+mn-cs"/>
                            </a:rPr>
                            <m:t>𝑃</m:t>
                          </m:r>
                        </m:e>
                        <m:sub>
                          <m:r>
                            <a:rPr kumimoji="0" lang="it-IT" sz="2000" b="0" i="1" u="none" strike="noStrike" kern="1200" cap="none" spc="0" normalizeH="0" baseline="0" noProof="0" smtClean="0">
                              <a:ln>
                                <a:noFill/>
                              </a:ln>
                              <a:solidFill>
                                <a:srgbClr val="323232"/>
                              </a:solidFill>
                              <a:effectLst/>
                              <a:uLnTx/>
                              <a:uFillTx/>
                              <a:latin typeface="Cambria Math" panose="02040503050406030204" pitchFamily="18" charset="0"/>
                              <a:ea typeface="+mn-ea"/>
                              <a:cs typeface="+mn-cs"/>
                            </a:rPr>
                            <m:t>2</m:t>
                          </m:r>
                        </m:sub>
                      </m:sSub>
                      <m:d>
                        <m:dPr>
                          <m:ctrlPr>
                            <a:rPr kumimoji="0" lang="it-IT" sz="2000" b="0" i="1" u="none" strike="noStrike" kern="1200" cap="none" spc="0" normalizeH="0" baseline="0" noProof="0" smtClean="0">
                              <a:ln>
                                <a:noFill/>
                              </a:ln>
                              <a:solidFill>
                                <a:srgbClr val="323232"/>
                              </a:solidFill>
                              <a:effectLst/>
                              <a:uLnTx/>
                              <a:uFillTx/>
                              <a:latin typeface="Cambria Math" panose="02040503050406030204" pitchFamily="18" charset="0"/>
                              <a:ea typeface="+mn-ea"/>
                              <a:cs typeface="+mn-cs"/>
                            </a:rPr>
                          </m:ctrlPr>
                        </m:dPr>
                        <m:e>
                          <m:r>
                            <a:rPr kumimoji="0" lang="it-IT" sz="2000" b="0" i="1" u="none" strike="noStrike" kern="1200" cap="none" spc="0" normalizeH="0" baseline="0" noProof="0" smtClean="0">
                              <a:ln>
                                <a:noFill/>
                              </a:ln>
                              <a:solidFill>
                                <a:srgbClr val="323232"/>
                              </a:solidFill>
                              <a:effectLst/>
                              <a:uLnTx/>
                              <a:uFillTx/>
                              <a:latin typeface="Cambria Math" panose="02040503050406030204" pitchFamily="18" charset="0"/>
                              <a:ea typeface="+mn-ea"/>
                              <a:cs typeface="+mn-cs"/>
                            </a:rPr>
                            <m:t>𝑠</m:t>
                          </m:r>
                        </m:e>
                      </m:d>
                      <m:r>
                        <a:rPr kumimoji="0" lang="it-IT" sz="2000" b="0" i="1" u="none" strike="noStrike" kern="1200" cap="none" spc="0" normalizeH="0" baseline="0" noProof="0" smtClean="0">
                          <a:ln>
                            <a:noFill/>
                          </a:ln>
                          <a:solidFill>
                            <a:srgbClr val="323232"/>
                          </a:solidFill>
                          <a:effectLst/>
                          <a:uLnTx/>
                          <a:uFillTx/>
                          <a:latin typeface="Cambria Math" panose="02040503050406030204" pitchFamily="18" charset="0"/>
                          <a:ea typeface="+mn-ea"/>
                          <a:cs typeface="+mn-cs"/>
                        </a:rPr>
                        <m:t>=</m:t>
                      </m:r>
                      <m:f>
                        <m:fPr>
                          <m:ctrlPr>
                            <a:rPr kumimoji="0" lang="it-IT" sz="2000" b="0" i="1" u="none" strike="noStrike" kern="1200" cap="none" spc="0" normalizeH="0" baseline="0" noProof="0" smtClean="0">
                              <a:ln>
                                <a:noFill/>
                              </a:ln>
                              <a:solidFill>
                                <a:srgbClr val="323232"/>
                              </a:solidFill>
                              <a:effectLst/>
                              <a:uLnTx/>
                              <a:uFillTx/>
                              <a:latin typeface="Cambria Math" panose="02040503050406030204" pitchFamily="18" charset="0"/>
                              <a:ea typeface="+mn-ea"/>
                              <a:cs typeface="+mn-cs"/>
                            </a:rPr>
                          </m:ctrlPr>
                        </m:fPr>
                        <m:num>
                          <m:r>
                            <a:rPr kumimoji="0" lang="it-IT" sz="2000" b="0" i="1" u="none" strike="noStrike" kern="1200" cap="none" spc="0" normalizeH="0" baseline="0" noProof="0" smtClean="0">
                              <a:ln>
                                <a:noFill/>
                              </a:ln>
                              <a:solidFill>
                                <a:srgbClr val="323232"/>
                              </a:solidFill>
                              <a:effectLst/>
                              <a:uLnTx/>
                              <a:uFillTx/>
                              <a:latin typeface="Cambria Math" panose="02040503050406030204" pitchFamily="18" charset="0"/>
                              <a:ea typeface="+mn-ea"/>
                              <a:cs typeface="+mn-cs"/>
                            </a:rPr>
                            <m:t>1</m:t>
                          </m:r>
                        </m:num>
                        <m:den>
                          <m:sSup>
                            <m:sSupPr>
                              <m:ctrlPr>
                                <a:rPr kumimoji="0" lang="it-IT" sz="2000" b="0" i="1" u="none" strike="noStrike" kern="1200" cap="none" spc="0" normalizeH="0" baseline="0" noProof="0" smtClean="0">
                                  <a:ln>
                                    <a:noFill/>
                                  </a:ln>
                                  <a:solidFill>
                                    <a:srgbClr val="323232"/>
                                  </a:solidFill>
                                  <a:effectLst/>
                                  <a:uLnTx/>
                                  <a:uFillTx/>
                                  <a:latin typeface="Cambria Math" panose="02040503050406030204" pitchFamily="18" charset="0"/>
                                  <a:ea typeface="+mn-ea"/>
                                  <a:cs typeface="+mn-cs"/>
                                </a:rPr>
                              </m:ctrlPr>
                            </m:sSupPr>
                            <m:e>
                              <m:d>
                                <m:dPr>
                                  <m:ctrlPr>
                                    <a:rPr kumimoji="0" lang="it-IT" sz="2000" b="0" i="1" u="none" strike="noStrike" kern="1200" cap="none" spc="0" normalizeH="0" baseline="0" noProof="0" smtClean="0">
                                      <a:ln>
                                        <a:noFill/>
                                      </a:ln>
                                      <a:solidFill>
                                        <a:srgbClr val="323232"/>
                                      </a:solidFill>
                                      <a:effectLst/>
                                      <a:uLnTx/>
                                      <a:uFillTx/>
                                      <a:latin typeface="Cambria Math" panose="02040503050406030204" pitchFamily="18" charset="0"/>
                                      <a:ea typeface="+mn-ea"/>
                                      <a:cs typeface="+mn-cs"/>
                                    </a:rPr>
                                  </m:ctrlPr>
                                </m:dPr>
                                <m:e>
                                  <m:r>
                                    <a:rPr kumimoji="0" lang="it-IT" sz="2000" b="0" i="1" u="none" strike="noStrike" kern="1200" cap="none" spc="0" normalizeH="0" baseline="0" noProof="0" smtClean="0">
                                      <a:ln>
                                        <a:noFill/>
                                      </a:ln>
                                      <a:solidFill>
                                        <a:srgbClr val="323232"/>
                                      </a:solidFill>
                                      <a:effectLst/>
                                      <a:uLnTx/>
                                      <a:uFillTx/>
                                      <a:latin typeface="Cambria Math" panose="02040503050406030204" pitchFamily="18" charset="0"/>
                                      <a:ea typeface="+mn-ea"/>
                                      <a:cs typeface="+mn-cs"/>
                                    </a:rPr>
                                    <m:t>𝑠</m:t>
                                  </m:r>
                                  <m:r>
                                    <a:rPr kumimoji="0" lang="it-IT" sz="2000" b="0" i="1" u="none" strike="noStrike" kern="1200" cap="none" spc="0" normalizeH="0" baseline="0" noProof="0" smtClean="0">
                                      <a:ln>
                                        <a:noFill/>
                                      </a:ln>
                                      <a:solidFill>
                                        <a:srgbClr val="323232"/>
                                      </a:solidFill>
                                      <a:effectLst/>
                                      <a:uLnTx/>
                                      <a:uFillTx/>
                                      <a:latin typeface="Cambria Math" panose="02040503050406030204" pitchFamily="18" charset="0"/>
                                      <a:ea typeface="+mn-ea"/>
                                      <a:cs typeface="+mn-cs"/>
                                    </a:rPr>
                                    <m:t>+1</m:t>
                                  </m:r>
                                </m:e>
                              </m:d>
                            </m:e>
                            <m:sup>
                              <m:r>
                                <a:rPr kumimoji="0" lang="it-IT" sz="2000" b="0" i="1" u="none" strike="noStrike" kern="1200" cap="none" spc="0" normalizeH="0" baseline="0" noProof="0" smtClean="0">
                                  <a:ln>
                                    <a:noFill/>
                                  </a:ln>
                                  <a:solidFill>
                                    <a:srgbClr val="323232"/>
                                  </a:solidFill>
                                  <a:effectLst/>
                                  <a:uLnTx/>
                                  <a:uFillTx/>
                                  <a:latin typeface="Cambria Math" panose="02040503050406030204" pitchFamily="18" charset="0"/>
                                  <a:ea typeface="+mn-ea"/>
                                  <a:cs typeface="+mn-cs"/>
                                </a:rPr>
                                <m:t>8</m:t>
                              </m:r>
                            </m:sup>
                          </m:sSup>
                        </m:den>
                      </m:f>
                      <m:r>
                        <a:rPr kumimoji="0" lang="it-IT" sz="2000" b="0" i="1" u="none" strike="noStrike" kern="1200" cap="none" spc="0" normalizeH="0" baseline="0" noProof="0" smtClean="0">
                          <a:ln>
                            <a:noFill/>
                          </a:ln>
                          <a:solidFill>
                            <a:srgbClr val="323232"/>
                          </a:solidFill>
                          <a:effectLst/>
                          <a:uLnTx/>
                          <a:uFillTx/>
                          <a:latin typeface="Cambria Math" panose="02040503050406030204" pitchFamily="18" charset="0"/>
                          <a:ea typeface="+mn-ea"/>
                          <a:cs typeface="+mn-cs"/>
                        </a:rPr>
                        <m:t>         </m:t>
                      </m:r>
                      <m:r>
                        <a:rPr kumimoji="0" lang="it-IT" sz="2000" b="0" i="1" u="none" strike="noStrike" kern="1200" cap="none" spc="0" normalizeH="0" baseline="0" noProof="0" smtClean="0">
                          <a:ln>
                            <a:noFill/>
                          </a:ln>
                          <a:solidFill>
                            <a:srgbClr val="323232"/>
                          </a:solidFill>
                          <a:effectLst/>
                          <a:uLnTx/>
                          <a:uFillTx/>
                          <a:latin typeface="Cambria Math" panose="02040503050406030204" pitchFamily="18" charset="0"/>
                          <a:ea typeface="+mn-ea"/>
                          <a:cs typeface="+mn-cs"/>
                        </a:rPr>
                        <m:t>𝑛</m:t>
                      </m:r>
                      <m:r>
                        <a:rPr kumimoji="0" lang="it-IT" sz="2000" b="0" i="1" u="none" strike="noStrike" kern="1200" cap="none" spc="0" normalizeH="0" baseline="0" noProof="0" smtClean="0">
                          <a:ln>
                            <a:noFill/>
                          </a:ln>
                          <a:solidFill>
                            <a:srgbClr val="323232"/>
                          </a:solidFill>
                          <a:effectLst/>
                          <a:uLnTx/>
                          <a:uFillTx/>
                          <a:latin typeface="Cambria Math" panose="02040503050406030204" pitchFamily="18" charset="0"/>
                          <a:ea typeface="+mn-ea"/>
                          <a:cs typeface="+mn-cs"/>
                        </a:rPr>
                        <m:t>=8</m:t>
                      </m:r>
                    </m:oMath>
                  </m:oMathPara>
                </a14:m>
                <a:endParaRPr kumimoji="0" lang="it-IT" sz="2000" b="0" i="0" u="none" strike="noStrike" kern="1200" cap="none" spc="0" normalizeH="0" baseline="0" noProof="0" dirty="0">
                  <a:ln>
                    <a:noFill/>
                  </a:ln>
                  <a:solidFill>
                    <a:srgbClr val="323232"/>
                  </a:solidFill>
                  <a:effectLst/>
                  <a:uLnTx/>
                  <a:uFillTx/>
                  <a:latin typeface="Calibri" panose="020F0502020204030204"/>
                  <a:ea typeface="+mn-ea"/>
                  <a:cs typeface="+mn-cs"/>
                </a:endParaRPr>
              </a:p>
            </p:txBody>
          </p:sp>
        </mc:Choice>
        <mc:Fallback xmlns="">
          <p:sp>
            <p:nvSpPr>
              <p:cNvPr id="13" name="CasellaDiTesto 8">
                <a:extLst>
                  <a:ext uri="{FF2B5EF4-FFF2-40B4-BE49-F238E27FC236}">
                    <a16:creationId xmlns:a16="http://schemas.microsoft.com/office/drawing/2014/main" id="{777A57AC-D6F4-283E-C6DB-A6E7AFA80612}"/>
                  </a:ext>
                </a:extLst>
              </p:cNvPr>
              <p:cNvSpPr txBox="1">
                <a:spLocks noRot="1" noChangeAspect="1" noMove="1" noResize="1" noEditPoints="1" noAdjustHandles="1" noChangeArrowheads="1" noChangeShapeType="1" noTextEdit="1"/>
              </p:cNvSpPr>
              <p:nvPr/>
            </p:nvSpPr>
            <p:spPr>
              <a:xfrm>
                <a:off x="5936918" y="490898"/>
                <a:ext cx="3062569" cy="621709"/>
              </a:xfrm>
              <a:prstGeom prst="rect">
                <a:avLst/>
              </a:prstGeom>
              <a:blipFill>
                <a:blip r:embed="rId3"/>
                <a:stretch>
                  <a:fillRect/>
                </a:stretch>
              </a:blipFill>
            </p:spPr>
            <p:txBody>
              <a:bodyPr/>
              <a:lstStyle/>
              <a:p>
                <a:r>
                  <a:rPr lang="en-US">
                    <a:noFill/>
                  </a:rPr>
                  <a:t> </a:t>
                </a:r>
              </a:p>
            </p:txBody>
          </p:sp>
        </mc:Fallback>
      </mc:AlternateContent>
      <p:grpSp>
        <p:nvGrpSpPr>
          <p:cNvPr id="327" name="Group 326">
            <a:extLst>
              <a:ext uri="{FF2B5EF4-FFF2-40B4-BE49-F238E27FC236}">
                <a16:creationId xmlns:a16="http://schemas.microsoft.com/office/drawing/2014/main" id="{93EFB2AF-2E02-0CD0-88C7-51178D11B5AE}"/>
              </a:ext>
            </a:extLst>
          </p:cNvPr>
          <p:cNvGrpSpPr/>
          <p:nvPr/>
        </p:nvGrpSpPr>
        <p:grpSpPr>
          <a:xfrm>
            <a:off x="874114" y="2006396"/>
            <a:ext cx="10015410" cy="3604861"/>
            <a:chOff x="874114" y="2006396"/>
            <a:chExt cx="10015410" cy="3604861"/>
          </a:xfrm>
        </p:grpSpPr>
        <p:sp>
          <p:nvSpPr>
            <p:cNvPr id="324" name="Free-form: Shape 323">
              <a:extLst>
                <a:ext uri="{FF2B5EF4-FFF2-40B4-BE49-F238E27FC236}">
                  <a16:creationId xmlns:a16="http://schemas.microsoft.com/office/drawing/2014/main" id="{A82B0BA3-804C-D786-93F4-DC55747B9DE9}"/>
                </a:ext>
              </a:extLst>
            </p:cNvPr>
            <p:cNvSpPr/>
            <p:nvPr/>
          </p:nvSpPr>
          <p:spPr>
            <a:xfrm>
              <a:off x="1703447" y="2043636"/>
              <a:ext cx="9163048" cy="348517"/>
            </a:xfrm>
            <a:custGeom>
              <a:avLst/>
              <a:gdLst>
                <a:gd name="connsiteX0" fmla="*/ 0 w 9163048"/>
                <a:gd name="connsiteY0" fmla="*/ 0 h 344128"/>
                <a:gd name="connsiteX1" fmla="*/ 9163048 w 9163048"/>
                <a:gd name="connsiteY1" fmla="*/ 0 h 344128"/>
                <a:gd name="connsiteX2" fmla="*/ 9163048 w 9163048"/>
                <a:gd name="connsiteY2" fmla="*/ 344128 h 344128"/>
                <a:gd name="connsiteX3" fmla="*/ 0 w 9163048"/>
                <a:gd name="connsiteY3" fmla="*/ 344128 h 344128"/>
              </a:gdLst>
              <a:ahLst/>
              <a:cxnLst>
                <a:cxn ang="0">
                  <a:pos x="connsiteX0" y="connsiteY0"/>
                </a:cxn>
                <a:cxn ang="0">
                  <a:pos x="connsiteX1" y="connsiteY1"/>
                </a:cxn>
                <a:cxn ang="0">
                  <a:pos x="connsiteX2" y="connsiteY2"/>
                </a:cxn>
                <a:cxn ang="0">
                  <a:pos x="connsiteX3" y="connsiteY3"/>
                </a:cxn>
              </a:cxnLst>
              <a:rect l="l" t="t" r="r" b="b"/>
              <a:pathLst>
                <a:path w="9163048" h="344128">
                  <a:moveTo>
                    <a:pt x="0" y="0"/>
                  </a:moveTo>
                  <a:lnTo>
                    <a:pt x="9163048" y="0"/>
                  </a:lnTo>
                  <a:lnTo>
                    <a:pt x="9163048" y="344128"/>
                  </a:lnTo>
                  <a:lnTo>
                    <a:pt x="0" y="344128"/>
                  </a:lnTo>
                  <a:close/>
                </a:path>
              </a:pathLst>
            </a:custGeom>
            <a:solidFill>
              <a:srgbClr val="344758"/>
            </a:solidFill>
            <a:ln w="28785" cap="flat">
              <a:noFill/>
              <a:prstDash val="solid"/>
              <a:miter/>
            </a:ln>
          </p:spPr>
          <p:txBody>
            <a:bodyPr rtlCol="0" anchor="ctr"/>
            <a:lstStyle/>
            <a:p>
              <a:endParaRPr lang="en-US" dirty="0"/>
            </a:p>
          </p:txBody>
        </p:sp>
        <p:sp>
          <p:nvSpPr>
            <p:cNvPr id="113" name="Free-form: Shape 112">
              <a:extLst>
                <a:ext uri="{FF2B5EF4-FFF2-40B4-BE49-F238E27FC236}">
                  <a16:creationId xmlns:a16="http://schemas.microsoft.com/office/drawing/2014/main" id="{D57921A9-21C3-98F6-BBCA-161DA8CD3AE9}"/>
                </a:ext>
              </a:extLst>
            </p:cNvPr>
            <p:cNvSpPr/>
            <p:nvPr/>
          </p:nvSpPr>
          <p:spPr>
            <a:xfrm>
              <a:off x="4003392" y="2737622"/>
              <a:ext cx="1057773" cy="2833393"/>
            </a:xfrm>
            <a:custGeom>
              <a:avLst/>
              <a:gdLst>
                <a:gd name="connsiteX0" fmla="*/ 0 w 1057773"/>
                <a:gd name="connsiteY0" fmla="*/ 0 h 2833393"/>
                <a:gd name="connsiteX1" fmla="*/ 1057773 w 1057773"/>
                <a:gd name="connsiteY1" fmla="*/ 0 h 2833393"/>
                <a:gd name="connsiteX2" fmla="*/ 1057773 w 1057773"/>
                <a:gd name="connsiteY2" fmla="*/ 2833393 h 2833393"/>
                <a:gd name="connsiteX3" fmla="*/ 0 w 1057773"/>
                <a:gd name="connsiteY3" fmla="*/ 2833393 h 2833393"/>
              </a:gdLst>
              <a:ahLst/>
              <a:cxnLst>
                <a:cxn ang="0">
                  <a:pos x="connsiteX0" y="connsiteY0"/>
                </a:cxn>
                <a:cxn ang="0">
                  <a:pos x="connsiteX1" y="connsiteY1"/>
                </a:cxn>
                <a:cxn ang="0">
                  <a:pos x="connsiteX2" y="connsiteY2"/>
                </a:cxn>
                <a:cxn ang="0">
                  <a:pos x="connsiteX3" y="connsiteY3"/>
                </a:cxn>
              </a:cxnLst>
              <a:rect l="l" t="t" r="r" b="b"/>
              <a:pathLst>
                <a:path w="1057773" h="2833393">
                  <a:moveTo>
                    <a:pt x="0" y="0"/>
                  </a:moveTo>
                  <a:lnTo>
                    <a:pt x="1057773" y="0"/>
                  </a:lnTo>
                  <a:lnTo>
                    <a:pt x="1057773" y="2833393"/>
                  </a:lnTo>
                  <a:lnTo>
                    <a:pt x="0" y="2833393"/>
                  </a:lnTo>
                  <a:close/>
                </a:path>
              </a:pathLst>
            </a:custGeom>
            <a:solidFill>
              <a:srgbClr val="D7DFE7"/>
            </a:solidFill>
            <a:ln w="28785" cap="flat">
              <a:noFill/>
              <a:prstDash val="solid"/>
              <a:miter/>
            </a:ln>
          </p:spPr>
          <p:txBody>
            <a:bodyPr rtlCol="0" anchor="ctr"/>
            <a:lstStyle/>
            <a:p>
              <a:endParaRPr lang="en-US" dirty="0"/>
            </a:p>
          </p:txBody>
        </p:sp>
        <p:sp>
          <p:nvSpPr>
            <p:cNvPr id="114" name="Free-form: Shape 113">
              <a:extLst>
                <a:ext uri="{FF2B5EF4-FFF2-40B4-BE49-F238E27FC236}">
                  <a16:creationId xmlns:a16="http://schemas.microsoft.com/office/drawing/2014/main" id="{EDB6DF43-345C-7469-2D14-5390CE077DFA}"/>
                </a:ext>
              </a:extLst>
            </p:cNvPr>
            <p:cNvSpPr/>
            <p:nvPr/>
          </p:nvSpPr>
          <p:spPr>
            <a:xfrm>
              <a:off x="6121874" y="2743350"/>
              <a:ext cx="1260306" cy="2833364"/>
            </a:xfrm>
            <a:custGeom>
              <a:avLst/>
              <a:gdLst>
                <a:gd name="connsiteX0" fmla="*/ 0 w 1260306"/>
                <a:gd name="connsiteY0" fmla="*/ 0 h 2833364"/>
                <a:gd name="connsiteX1" fmla="*/ 1260307 w 1260306"/>
                <a:gd name="connsiteY1" fmla="*/ 0 h 2833364"/>
                <a:gd name="connsiteX2" fmla="*/ 1260307 w 1260306"/>
                <a:gd name="connsiteY2" fmla="*/ 2833365 h 2833364"/>
                <a:gd name="connsiteX3" fmla="*/ 0 w 1260306"/>
                <a:gd name="connsiteY3" fmla="*/ 2833365 h 2833364"/>
              </a:gdLst>
              <a:ahLst/>
              <a:cxnLst>
                <a:cxn ang="0">
                  <a:pos x="connsiteX0" y="connsiteY0"/>
                </a:cxn>
                <a:cxn ang="0">
                  <a:pos x="connsiteX1" y="connsiteY1"/>
                </a:cxn>
                <a:cxn ang="0">
                  <a:pos x="connsiteX2" y="connsiteY2"/>
                </a:cxn>
                <a:cxn ang="0">
                  <a:pos x="connsiteX3" y="connsiteY3"/>
                </a:cxn>
              </a:cxnLst>
              <a:rect l="l" t="t" r="r" b="b"/>
              <a:pathLst>
                <a:path w="1260306" h="2833364">
                  <a:moveTo>
                    <a:pt x="0" y="0"/>
                  </a:moveTo>
                  <a:lnTo>
                    <a:pt x="1260307" y="0"/>
                  </a:lnTo>
                  <a:lnTo>
                    <a:pt x="1260307" y="2833365"/>
                  </a:lnTo>
                  <a:lnTo>
                    <a:pt x="0" y="2833365"/>
                  </a:lnTo>
                  <a:close/>
                </a:path>
              </a:pathLst>
            </a:custGeom>
            <a:solidFill>
              <a:srgbClr val="D7DFE7"/>
            </a:solidFill>
            <a:ln w="28785" cap="flat">
              <a:noFill/>
              <a:prstDash val="solid"/>
              <a:miter/>
            </a:ln>
          </p:spPr>
          <p:txBody>
            <a:bodyPr rtlCol="0" anchor="ctr"/>
            <a:lstStyle/>
            <a:p>
              <a:endParaRPr lang="en-US" dirty="0"/>
            </a:p>
          </p:txBody>
        </p:sp>
        <p:sp>
          <p:nvSpPr>
            <p:cNvPr id="115" name="Free-form: Shape 114">
              <a:extLst>
                <a:ext uri="{FF2B5EF4-FFF2-40B4-BE49-F238E27FC236}">
                  <a16:creationId xmlns:a16="http://schemas.microsoft.com/office/drawing/2014/main" id="{9B7C7DB2-01FD-6418-681F-0FC5FFC60A44}"/>
                </a:ext>
              </a:extLst>
            </p:cNvPr>
            <p:cNvSpPr/>
            <p:nvPr/>
          </p:nvSpPr>
          <p:spPr>
            <a:xfrm>
              <a:off x="8614738" y="2737622"/>
              <a:ext cx="1232557" cy="2833393"/>
            </a:xfrm>
            <a:custGeom>
              <a:avLst/>
              <a:gdLst>
                <a:gd name="connsiteX0" fmla="*/ 0 w 1232557"/>
                <a:gd name="connsiteY0" fmla="*/ 0 h 2833393"/>
                <a:gd name="connsiteX1" fmla="*/ 1232558 w 1232557"/>
                <a:gd name="connsiteY1" fmla="*/ 0 h 2833393"/>
                <a:gd name="connsiteX2" fmla="*/ 1232558 w 1232557"/>
                <a:gd name="connsiteY2" fmla="*/ 2833393 h 2833393"/>
                <a:gd name="connsiteX3" fmla="*/ 0 w 1232557"/>
                <a:gd name="connsiteY3" fmla="*/ 2833393 h 2833393"/>
              </a:gdLst>
              <a:ahLst/>
              <a:cxnLst>
                <a:cxn ang="0">
                  <a:pos x="connsiteX0" y="connsiteY0"/>
                </a:cxn>
                <a:cxn ang="0">
                  <a:pos x="connsiteX1" y="connsiteY1"/>
                </a:cxn>
                <a:cxn ang="0">
                  <a:pos x="connsiteX2" y="connsiteY2"/>
                </a:cxn>
                <a:cxn ang="0">
                  <a:pos x="connsiteX3" y="connsiteY3"/>
                </a:cxn>
              </a:cxnLst>
              <a:rect l="l" t="t" r="r" b="b"/>
              <a:pathLst>
                <a:path w="1232557" h="2833393">
                  <a:moveTo>
                    <a:pt x="0" y="0"/>
                  </a:moveTo>
                  <a:lnTo>
                    <a:pt x="1232558" y="0"/>
                  </a:lnTo>
                  <a:lnTo>
                    <a:pt x="1232558" y="2833393"/>
                  </a:lnTo>
                  <a:lnTo>
                    <a:pt x="0" y="2833393"/>
                  </a:lnTo>
                  <a:close/>
                </a:path>
              </a:pathLst>
            </a:custGeom>
            <a:solidFill>
              <a:srgbClr val="D7DFE7"/>
            </a:solidFill>
            <a:ln w="28785" cap="flat">
              <a:noFill/>
              <a:prstDash val="solid"/>
              <a:miter/>
            </a:ln>
          </p:spPr>
          <p:txBody>
            <a:bodyPr rtlCol="0" anchor="ctr"/>
            <a:lstStyle/>
            <a:p>
              <a:endParaRPr lang="en-US" dirty="0"/>
            </a:p>
          </p:txBody>
        </p:sp>
        <p:sp>
          <p:nvSpPr>
            <p:cNvPr id="116" name="Free-form: Shape 115">
              <a:extLst>
                <a:ext uri="{FF2B5EF4-FFF2-40B4-BE49-F238E27FC236}">
                  <a16:creationId xmlns:a16="http://schemas.microsoft.com/office/drawing/2014/main" id="{48C098AD-35D3-27D3-6751-903E69C566D2}"/>
                </a:ext>
              </a:extLst>
            </p:cNvPr>
            <p:cNvSpPr/>
            <p:nvPr/>
          </p:nvSpPr>
          <p:spPr>
            <a:xfrm>
              <a:off x="1697719" y="2749078"/>
              <a:ext cx="1073115" cy="2833393"/>
            </a:xfrm>
            <a:custGeom>
              <a:avLst/>
              <a:gdLst>
                <a:gd name="connsiteX0" fmla="*/ 0 w 1073115"/>
                <a:gd name="connsiteY0" fmla="*/ 0 h 2833393"/>
                <a:gd name="connsiteX1" fmla="*/ 1073116 w 1073115"/>
                <a:gd name="connsiteY1" fmla="*/ 0 h 2833393"/>
                <a:gd name="connsiteX2" fmla="*/ 1073116 w 1073115"/>
                <a:gd name="connsiteY2" fmla="*/ 2833393 h 2833393"/>
                <a:gd name="connsiteX3" fmla="*/ 0 w 1073115"/>
                <a:gd name="connsiteY3" fmla="*/ 2833393 h 2833393"/>
              </a:gdLst>
              <a:ahLst/>
              <a:cxnLst>
                <a:cxn ang="0">
                  <a:pos x="connsiteX0" y="connsiteY0"/>
                </a:cxn>
                <a:cxn ang="0">
                  <a:pos x="connsiteX1" y="connsiteY1"/>
                </a:cxn>
                <a:cxn ang="0">
                  <a:pos x="connsiteX2" y="connsiteY2"/>
                </a:cxn>
                <a:cxn ang="0">
                  <a:pos x="connsiteX3" y="connsiteY3"/>
                </a:cxn>
              </a:cxnLst>
              <a:rect l="l" t="t" r="r" b="b"/>
              <a:pathLst>
                <a:path w="1073115" h="2833393">
                  <a:moveTo>
                    <a:pt x="0" y="0"/>
                  </a:moveTo>
                  <a:lnTo>
                    <a:pt x="1073116" y="0"/>
                  </a:lnTo>
                  <a:lnTo>
                    <a:pt x="1073116" y="2833393"/>
                  </a:lnTo>
                  <a:lnTo>
                    <a:pt x="0" y="2833393"/>
                  </a:lnTo>
                  <a:close/>
                </a:path>
              </a:pathLst>
            </a:custGeom>
            <a:solidFill>
              <a:srgbClr val="D7DFE7"/>
            </a:solidFill>
            <a:ln w="28785" cap="flat">
              <a:noFill/>
              <a:prstDash val="solid"/>
              <a:miter/>
            </a:ln>
          </p:spPr>
          <p:txBody>
            <a:bodyPr rtlCol="0" anchor="ctr"/>
            <a:lstStyle/>
            <a:p>
              <a:endParaRPr lang="en-US" dirty="0"/>
            </a:p>
          </p:txBody>
        </p:sp>
        <p:sp>
          <p:nvSpPr>
            <p:cNvPr id="117" name="Free-form: Shape 116">
              <a:extLst>
                <a:ext uri="{FF2B5EF4-FFF2-40B4-BE49-F238E27FC236}">
                  <a16:creationId xmlns:a16="http://schemas.microsoft.com/office/drawing/2014/main" id="{8F42408B-C234-AEF0-B839-0018183E33DF}"/>
                </a:ext>
              </a:extLst>
            </p:cNvPr>
            <p:cNvSpPr/>
            <p:nvPr/>
          </p:nvSpPr>
          <p:spPr>
            <a:xfrm>
              <a:off x="9847295" y="2743350"/>
              <a:ext cx="1013443" cy="2839121"/>
            </a:xfrm>
            <a:custGeom>
              <a:avLst/>
              <a:gdLst>
                <a:gd name="connsiteX0" fmla="*/ 0 w 1013443"/>
                <a:gd name="connsiteY0" fmla="*/ 0 h 2833393"/>
                <a:gd name="connsiteX1" fmla="*/ 1013444 w 1013443"/>
                <a:gd name="connsiteY1" fmla="*/ 0 h 2833393"/>
                <a:gd name="connsiteX2" fmla="*/ 1013444 w 1013443"/>
                <a:gd name="connsiteY2" fmla="*/ 2833393 h 2833393"/>
                <a:gd name="connsiteX3" fmla="*/ 0 w 1013443"/>
                <a:gd name="connsiteY3" fmla="*/ 2833393 h 2833393"/>
              </a:gdLst>
              <a:ahLst/>
              <a:cxnLst>
                <a:cxn ang="0">
                  <a:pos x="connsiteX0" y="connsiteY0"/>
                </a:cxn>
                <a:cxn ang="0">
                  <a:pos x="connsiteX1" y="connsiteY1"/>
                </a:cxn>
                <a:cxn ang="0">
                  <a:pos x="connsiteX2" y="connsiteY2"/>
                </a:cxn>
                <a:cxn ang="0">
                  <a:pos x="connsiteX3" y="connsiteY3"/>
                </a:cxn>
              </a:cxnLst>
              <a:rect l="l" t="t" r="r" b="b"/>
              <a:pathLst>
                <a:path w="1013443" h="2833393">
                  <a:moveTo>
                    <a:pt x="0" y="0"/>
                  </a:moveTo>
                  <a:lnTo>
                    <a:pt x="1013444" y="0"/>
                  </a:lnTo>
                  <a:lnTo>
                    <a:pt x="1013444" y="2833393"/>
                  </a:lnTo>
                  <a:lnTo>
                    <a:pt x="0" y="2833393"/>
                  </a:lnTo>
                  <a:close/>
                </a:path>
              </a:pathLst>
            </a:custGeom>
            <a:solidFill>
              <a:srgbClr val="9BB0C3"/>
            </a:solidFill>
            <a:ln w="28785" cap="flat">
              <a:noFill/>
              <a:prstDash val="solid"/>
              <a:miter/>
            </a:ln>
          </p:spPr>
          <p:txBody>
            <a:bodyPr rtlCol="0" anchor="ctr"/>
            <a:lstStyle/>
            <a:p>
              <a:endParaRPr lang="en-US" dirty="0"/>
            </a:p>
          </p:txBody>
        </p:sp>
        <p:sp>
          <p:nvSpPr>
            <p:cNvPr id="118" name="Free-form: Shape 117">
              <a:extLst>
                <a:ext uri="{FF2B5EF4-FFF2-40B4-BE49-F238E27FC236}">
                  <a16:creationId xmlns:a16="http://schemas.microsoft.com/office/drawing/2014/main" id="{09A9E867-4A47-36B6-F27B-E470F41FFE20}"/>
                </a:ext>
              </a:extLst>
            </p:cNvPr>
            <p:cNvSpPr/>
            <p:nvPr/>
          </p:nvSpPr>
          <p:spPr>
            <a:xfrm>
              <a:off x="7382180" y="2743350"/>
              <a:ext cx="1232557" cy="2833393"/>
            </a:xfrm>
            <a:custGeom>
              <a:avLst/>
              <a:gdLst>
                <a:gd name="connsiteX0" fmla="*/ 0 w 1232557"/>
                <a:gd name="connsiteY0" fmla="*/ 0 h 2833393"/>
                <a:gd name="connsiteX1" fmla="*/ 1232557 w 1232557"/>
                <a:gd name="connsiteY1" fmla="*/ 0 h 2833393"/>
                <a:gd name="connsiteX2" fmla="*/ 1232557 w 1232557"/>
                <a:gd name="connsiteY2" fmla="*/ 2833393 h 2833393"/>
                <a:gd name="connsiteX3" fmla="*/ -1 w 1232557"/>
                <a:gd name="connsiteY3" fmla="*/ 2833393 h 2833393"/>
              </a:gdLst>
              <a:ahLst/>
              <a:cxnLst>
                <a:cxn ang="0">
                  <a:pos x="connsiteX0" y="connsiteY0"/>
                </a:cxn>
                <a:cxn ang="0">
                  <a:pos x="connsiteX1" y="connsiteY1"/>
                </a:cxn>
                <a:cxn ang="0">
                  <a:pos x="connsiteX2" y="connsiteY2"/>
                </a:cxn>
                <a:cxn ang="0">
                  <a:pos x="connsiteX3" y="connsiteY3"/>
                </a:cxn>
              </a:cxnLst>
              <a:rect l="l" t="t" r="r" b="b"/>
              <a:pathLst>
                <a:path w="1232557" h="2833393">
                  <a:moveTo>
                    <a:pt x="0" y="0"/>
                  </a:moveTo>
                  <a:lnTo>
                    <a:pt x="1232557" y="0"/>
                  </a:lnTo>
                  <a:lnTo>
                    <a:pt x="1232557" y="2833393"/>
                  </a:lnTo>
                  <a:lnTo>
                    <a:pt x="-1" y="2833393"/>
                  </a:lnTo>
                  <a:close/>
                </a:path>
              </a:pathLst>
            </a:custGeom>
            <a:solidFill>
              <a:srgbClr val="9BB0C3"/>
            </a:solidFill>
            <a:ln w="28785" cap="flat">
              <a:noFill/>
              <a:prstDash val="solid"/>
              <a:miter/>
            </a:ln>
          </p:spPr>
          <p:txBody>
            <a:bodyPr rtlCol="0" anchor="ctr"/>
            <a:lstStyle/>
            <a:p>
              <a:endParaRPr lang="en-US" dirty="0"/>
            </a:p>
          </p:txBody>
        </p:sp>
        <p:sp>
          <p:nvSpPr>
            <p:cNvPr id="119" name="Free-form: Shape 118">
              <a:extLst>
                <a:ext uri="{FF2B5EF4-FFF2-40B4-BE49-F238E27FC236}">
                  <a16:creationId xmlns:a16="http://schemas.microsoft.com/office/drawing/2014/main" id="{C4C2D3A0-1EF0-1B42-7631-21DFE75349D5}"/>
                </a:ext>
              </a:extLst>
            </p:cNvPr>
            <p:cNvSpPr/>
            <p:nvPr/>
          </p:nvSpPr>
          <p:spPr>
            <a:xfrm>
              <a:off x="5076508" y="2742010"/>
              <a:ext cx="1073115" cy="2840461"/>
            </a:xfrm>
            <a:custGeom>
              <a:avLst/>
              <a:gdLst>
                <a:gd name="connsiteX0" fmla="*/ 0 w 1073115"/>
                <a:gd name="connsiteY0" fmla="*/ 0 h 2833393"/>
                <a:gd name="connsiteX1" fmla="*/ 1073115 w 1073115"/>
                <a:gd name="connsiteY1" fmla="*/ 0 h 2833393"/>
                <a:gd name="connsiteX2" fmla="*/ 1073115 w 1073115"/>
                <a:gd name="connsiteY2" fmla="*/ 2833393 h 2833393"/>
                <a:gd name="connsiteX3" fmla="*/ 0 w 1073115"/>
                <a:gd name="connsiteY3" fmla="*/ 2833393 h 2833393"/>
              </a:gdLst>
              <a:ahLst/>
              <a:cxnLst>
                <a:cxn ang="0">
                  <a:pos x="connsiteX0" y="connsiteY0"/>
                </a:cxn>
                <a:cxn ang="0">
                  <a:pos x="connsiteX1" y="connsiteY1"/>
                </a:cxn>
                <a:cxn ang="0">
                  <a:pos x="connsiteX2" y="connsiteY2"/>
                </a:cxn>
                <a:cxn ang="0">
                  <a:pos x="connsiteX3" y="connsiteY3"/>
                </a:cxn>
              </a:cxnLst>
              <a:rect l="l" t="t" r="r" b="b"/>
              <a:pathLst>
                <a:path w="1073115" h="2833393">
                  <a:moveTo>
                    <a:pt x="0" y="0"/>
                  </a:moveTo>
                  <a:lnTo>
                    <a:pt x="1073115" y="0"/>
                  </a:lnTo>
                  <a:lnTo>
                    <a:pt x="1073115" y="2833393"/>
                  </a:lnTo>
                  <a:lnTo>
                    <a:pt x="0" y="2833393"/>
                  </a:lnTo>
                  <a:close/>
                </a:path>
              </a:pathLst>
            </a:custGeom>
            <a:solidFill>
              <a:srgbClr val="9BB0C3"/>
            </a:solidFill>
            <a:ln w="28785" cap="flat">
              <a:noFill/>
              <a:prstDash val="solid"/>
              <a:miter/>
            </a:ln>
          </p:spPr>
          <p:txBody>
            <a:bodyPr rtlCol="0" anchor="ctr"/>
            <a:lstStyle/>
            <a:p>
              <a:endParaRPr lang="en-US" dirty="0"/>
            </a:p>
          </p:txBody>
        </p:sp>
        <p:sp>
          <p:nvSpPr>
            <p:cNvPr id="120" name="Free-form: Shape 119">
              <a:extLst>
                <a:ext uri="{FF2B5EF4-FFF2-40B4-BE49-F238E27FC236}">
                  <a16:creationId xmlns:a16="http://schemas.microsoft.com/office/drawing/2014/main" id="{784B97F5-7F09-C797-AB5D-C690464C2371}"/>
                </a:ext>
              </a:extLst>
            </p:cNvPr>
            <p:cNvSpPr/>
            <p:nvPr/>
          </p:nvSpPr>
          <p:spPr>
            <a:xfrm>
              <a:off x="2770835" y="2749078"/>
              <a:ext cx="1232557" cy="2827607"/>
            </a:xfrm>
            <a:custGeom>
              <a:avLst/>
              <a:gdLst>
                <a:gd name="connsiteX0" fmla="*/ 0 w 1232557"/>
                <a:gd name="connsiteY0" fmla="*/ 0 h 2827607"/>
                <a:gd name="connsiteX1" fmla="*/ 1232557 w 1232557"/>
                <a:gd name="connsiteY1" fmla="*/ 0 h 2827607"/>
                <a:gd name="connsiteX2" fmla="*/ 1232557 w 1232557"/>
                <a:gd name="connsiteY2" fmla="*/ 2827608 h 2827607"/>
                <a:gd name="connsiteX3" fmla="*/ 0 w 1232557"/>
                <a:gd name="connsiteY3" fmla="*/ 2827608 h 2827607"/>
              </a:gdLst>
              <a:ahLst/>
              <a:cxnLst>
                <a:cxn ang="0">
                  <a:pos x="connsiteX0" y="connsiteY0"/>
                </a:cxn>
                <a:cxn ang="0">
                  <a:pos x="connsiteX1" y="connsiteY1"/>
                </a:cxn>
                <a:cxn ang="0">
                  <a:pos x="connsiteX2" y="connsiteY2"/>
                </a:cxn>
                <a:cxn ang="0">
                  <a:pos x="connsiteX3" y="connsiteY3"/>
                </a:cxn>
              </a:cxnLst>
              <a:rect l="l" t="t" r="r" b="b"/>
              <a:pathLst>
                <a:path w="1232557" h="2827607">
                  <a:moveTo>
                    <a:pt x="0" y="0"/>
                  </a:moveTo>
                  <a:lnTo>
                    <a:pt x="1232557" y="0"/>
                  </a:lnTo>
                  <a:lnTo>
                    <a:pt x="1232557" y="2827608"/>
                  </a:lnTo>
                  <a:lnTo>
                    <a:pt x="0" y="2827608"/>
                  </a:lnTo>
                  <a:close/>
                </a:path>
              </a:pathLst>
            </a:custGeom>
            <a:solidFill>
              <a:srgbClr val="9BB0C3"/>
            </a:solidFill>
            <a:ln w="28785" cap="flat">
              <a:noFill/>
              <a:prstDash val="solid"/>
              <a:miter/>
            </a:ln>
          </p:spPr>
          <p:txBody>
            <a:bodyPr rtlCol="0" anchor="ctr"/>
            <a:lstStyle/>
            <a:p>
              <a:endParaRPr lang="en-US" dirty="0"/>
            </a:p>
          </p:txBody>
        </p:sp>
        <p:sp>
          <p:nvSpPr>
            <p:cNvPr id="121" name="Free-form: Shape 120">
              <a:extLst>
                <a:ext uri="{FF2B5EF4-FFF2-40B4-BE49-F238E27FC236}">
                  <a16:creationId xmlns:a16="http://schemas.microsoft.com/office/drawing/2014/main" id="{CF071BD9-A7B4-3450-3B93-1ED4E4C5FE10}"/>
                </a:ext>
              </a:extLst>
            </p:cNvPr>
            <p:cNvSpPr/>
            <p:nvPr/>
          </p:nvSpPr>
          <p:spPr>
            <a:xfrm>
              <a:off x="1703447" y="2049366"/>
              <a:ext cx="9163019" cy="28785"/>
            </a:xfrm>
            <a:custGeom>
              <a:avLst/>
              <a:gdLst>
                <a:gd name="connsiteX0" fmla="*/ 0 w 9163019"/>
                <a:gd name="connsiteY0" fmla="*/ 0 h 28785"/>
                <a:gd name="connsiteX1" fmla="*/ 9163019 w 9163019"/>
                <a:gd name="connsiteY1" fmla="*/ 0 h 28785"/>
              </a:gdLst>
              <a:ahLst/>
              <a:cxnLst>
                <a:cxn ang="0">
                  <a:pos x="connsiteX0" y="connsiteY0"/>
                </a:cxn>
                <a:cxn ang="0">
                  <a:pos x="connsiteX1" y="connsiteY1"/>
                </a:cxn>
              </a:cxnLst>
              <a:rect l="l" t="t" r="r" b="b"/>
              <a:pathLst>
                <a:path w="9163019" h="28785">
                  <a:moveTo>
                    <a:pt x="0" y="0"/>
                  </a:moveTo>
                  <a:lnTo>
                    <a:pt x="9163019" y="0"/>
                  </a:lnTo>
                </a:path>
              </a:pathLst>
            </a:custGeom>
            <a:ln w="11456" cap="flat">
              <a:solidFill>
                <a:srgbClr val="000000"/>
              </a:solidFill>
              <a:prstDash val="solid"/>
              <a:miter/>
            </a:ln>
          </p:spPr>
          <p:txBody>
            <a:bodyPr rtlCol="0" anchor="ctr"/>
            <a:lstStyle/>
            <a:p>
              <a:endParaRPr lang="en-US" dirty="0"/>
            </a:p>
          </p:txBody>
        </p:sp>
        <p:sp>
          <p:nvSpPr>
            <p:cNvPr id="122" name="Free-form: Shape 121">
              <a:extLst>
                <a:ext uri="{FF2B5EF4-FFF2-40B4-BE49-F238E27FC236}">
                  <a16:creationId xmlns:a16="http://schemas.microsoft.com/office/drawing/2014/main" id="{2C787853-2696-00E9-F31D-1D4F8615E7F3}"/>
                </a:ext>
              </a:extLst>
            </p:cNvPr>
            <p:cNvSpPr/>
            <p:nvPr/>
          </p:nvSpPr>
          <p:spPr>
            <a:xfrm>
              <a:off x="1697719" y="2043637"/>
              <a:ext cx="28785" cy="344128"/>
            </a:xfrm>
            <a:custGeom>
              <a:avLst/>
              <a:gdLst>
                <a:gd name="connsiteX0" fmla="*/ 0 w 28785"/>
                <a:gd name="connsiteY0" fmla="*/ 344128 h 344128"/>
                <a:gd name="connsiteX1" fmla="*/ 0 w 28785"/>
                <a:gd name="connsiteY1" fmla="*/ 0 h 344128"/>
              </a:gdLst>
              <a:ahLst/>
              <a:cxnLst>
                <a:cxn ang="0">
                  <a:pos x="connsiteX0" y="connsiteY0"/>
                </a:cxn>
                <a:cxn ang="0">
                  <a:pos x="connsiteX1" y="connsiteY1"/>
                </a:cxn>
              </a:cxnLst>
              <a:rect l="l" t="t" r="r" b="b"/>
              <a:pathLst>
                <a:path w="28785" h="344128">
                  <a:moveTo>
                    <a:pt x="0" y="344128"/>
                  </a:moveTo>
                  <a:lnTo>
                    <a:pt x="0" y="0"/>
                  </a:lnTo>
                </a:path>
              </a:pathLst>
            </a:custGeom>
            <a:ln w="11456" cap="flat">
              <a:solidFill>
                <a:srgbClr val="000000"/>
              </a:solidFill>
              <a:prstDash val="solid"/>
              <a:miter/>
            </a:ln>
          </p:spPr>
          <p:txBody>
            <a:bodyPr rtlCol="0" anchor="ctr"/>
            <a:lstStyle/>
            <a:p>
              <a:endParaRPr lang="en-US" dirty="0"/>
            </a:p>
          </p:txBody>
        </p:sp>
        <p:sp>
          <p:nvSpPr>
            <p:cNvPr id="123" name="Free-form: Shape 122">
              <a:extLst>
                <a:ext uri="{FF2B5EF4-FFF2-40B4-BE49-F238E27FC236}">
                  <a16:creationId xmlns:a16="http://schemas.microsoft.com/office/drawing/2014/main" id="{BE2FBAE9-4466-2B5D-8FA4-607571DFFDBF}"/>
                </a:ext>
              </a:extLst>
            </p:cNvPr>
            <p:cNvSpPr/>
            <p:nvPr/>
          </p:nvSpPr>
          <p:spPr>
            <a:xfrm>
              <a:off x="6149623" y="2043637"/>
              <a:ext cx="28785" cy="344128"/>
            </a:xfrm>
            <a:custGeom>
              <a:avLst/>
              <a:gdLst>
                <a:gd name="connsiteX0" fmla="*/ 0 w 28785"/>
                <a:gd name="connsiteY0" fmla="*/ 344128 h 344128"/>
                <a:gd name="connsiteX1" fmla="*/ 0 w 28785"/>
                <a:gd name="connsiteY1" fmla="*/ 0 h 344128"/>
              </a:gdLst>
              <a:ahLst/>
              <a:cxnLst>
                <a:cxn ang="0">
                  <a:pos x="connsiteX0" y="connsiteY0"/>
                </a:cxn>
                <a:cxn ang="0">
                  <a:pos x="connsiteX1" y="connsiteY1"/>
                </a:cxn>
              </a:cxnLst>
              <a:rect l="l" t="t" r="r" b="b"/>
              <a:pathLst>
                <a:path w="28785" h="344128">
                  <a:moveTo>
                    <a:pt x="0" y="344128"/>
                  </a:moveTo>
                  <a:lnTo>
                    <a:pt x="0" y="0"/>
                  </a:lnTo>
                </a:path>
              </a:pathLst>
            </a:custGeom>
            <a:ln w="11456" cap="flat">
              <a:solidFill>
                <a:srgbClr val="000000"/>
              </a:solidFill>
              <a:prstDash val="solid"/>
              <a:miter/>
            </a:ln>
          </p:spPr>
          <p:txBody>
            <a:bodyPr rtlCol="0" anchor="ctr"/>
            <a:lstStyle/>
            <a:p>
              <a:endParaRPr lang="en-US" dirty="0"/>
            </a:p>
          </p:txBody>
        </p:sp>
        <p:sp>
          <p:nvSpPr>
            <p:cNvPr id="124" name="Free-form: Shape 123">
              <a:extLst>
                <a:ext uri="{FF2B5EF4-FFF2-40B4-BE49-F238E27FC236}">
                  <a16:creationId xmlns:a16="http://schemas.microsoft.com/office/drawing/2014/main" id="{2021C3E2-3276-267C-817C-CF6C66A57F08}"/>
                </a:ext>
              </a:extLst>
            </p:cNvPr>
            <p:cNvSpPr/>
            <p:nvPr/>
          </p:nvSpPr>
          <p:spPr>
            <a:xfrm>
              <a:off x="10860739" y="2043637"/>
              <a:ext cx="28785" cy="344128"/>
            </a:xfrm>
            <a:custGeom>
              <a:avLst/>
              <a:gdLst>
                <a:gd name="connsiteX0" fmla="*/ 0 w 28785"/>
                <a:gd name="connsiteY0" fmla="*/ 344128 h 344128"/>
                <a:gd name="connsiteX1" fmla="*/ 0 w 28785"/>
                <a:gd name="connsiteY1" fmla="*/ 0 h 344128"/>
              </a:gdLst>
              <a:ahLst/>
              <a:cxnLst>
                <a:cxn ang="0">
                  <a:pos x="connsiteX0" y="connsiteY0"/>
                </a:cxn>
                <a:cxn ang="0">
                  <a:pos x="connsiteX1" y="connsiteY1"/>
                </a:cxn>
              </a:cxnLst>
              <a:rect l="l" t="t" r="r" b="b"/>
              <a:pathLst>
                <a:path w="28785" h="344128">
                  <a:moveTo>
                    <a:pt x="0" y="344128"/>
                  </a:moveTo>
                  <a:lnTo>
                    <a:pt x="0" y="0"/>
                  </a:lnTo>
                </a:path>
              </a:pathLst>
            </a:custGeom>
            <a:ln w="11456" cap="flat">
              <a:solidFill>
                <a:srgbClr val="000000"/>
              </a:solidFill>
              <a:prstDash val="solid"/>
              <a:miter/>
            </a:ln>
          </p:spPr>
          <p:txBody>
            <a:bodyPr rtlCol="0" anchor="ctr"/>
            <a:lstStyle/>
            <a:p>
              <a:endParaRPr lang="en-US" dirty="0"/>
            </a:p>
          </p:txBody>
        </p:sp>
        <p:sp>
          <p:nvSpPr>
            <p:cNvPr id="125" name="Free-form: Shape 124">
              <a:extLst>
                <a:ext uri="{FF2B5EF4-FFF2-40B4-BE49-F238E27FC236}">
                  <a16:creationId xmlns:a16="http://schemas.microsoft.com/office/drawing/2014/main" id="{A0179CBA-F846-B807-5F33-8199E2D109F7}"/>
                </a:ext>
              </a:extLst>
            </p:cNvPr>
            <p:cNvSpPr/>
            <p:nvPr/>
          </p:nvSpPr>
          <p:spPr>
            <a:xfrm>
              <a:off x="1703447" y="2393494"/>
              <a:ext cx="9163019" cy="28785"/>
            </a:xfrm>
            <a:custGeom>
              <a:avLst/>
              <a:gdLst>
                <a:gd name="connsiteX0" fmla="*/ 0 w 9163019"/>
                <a:gd name="connsiteY0" fmla="*/ 0 h 28785"/>
                <a:gd name="connsiteX1" fmla="*/ 9163019 w 9163019"/>
                <a:gd name="connsiteY1" fmla="*/ 0 h 28785"/>
              </a:gdLst>
              <a:ahLst/>
              <a:cxnLst>
                <a:cxn ang="0">
                  <a:pos x="connsiteX0" y="connsiteY0"/>
                </a:cxn>
                <a:cxn ang="0">
                  <a:pos x="connsiteX1" y="connsiteY1"/>
                </a:cxn>
              </a:cxnLst>
              <a:rect l="l" t="t" r="r" b="b"/>
              <a:pathLst>
                <a:path w="9163019" h="28785">
                  <a:moveTo>
                    <a:pt x="0" y="0"/>
                  </a:moveTo>
                  <a:lnTo>
                    <a:pt x="9163019" y="0"/>
                  </a:lnTo>
                </a:path>
              </a:pathLst>
            </a:custGeom>
            <a:ln w="11456" cap="flat">
              <a:solidFill>
                <a:srgbClr val="000000"/>
              </a:solidFill>
              <a:prstDash val="solid"/>
              <a:miter/>
            </a:ln>
          </p:spPr>
          <p:txBody>
            <a:bodyPr rtlCol="0" anchor="ctr"/>
            <a:lstStyle/>
            <a:p>
              <a:endParaRPr lang="en-US" dirty="0"/>
            </a:p>
          </p:txBody>
        </p:sp>
        <p:sp>
          <p:nvSpPr>
            <p:cNvPr id="126" name="Free-form: Shape 125">
              <a:extLst>
                <a:ext uri="{FF2B5EF4-FFF2-40B4-BE49-F238E27FC236}">
                  <a16:creationId xmlns:a16="http://schemas.microsoft.com/office/drawing/2014/main" id="{FBC755C6-F76F-5E59-A0AC-56FD60281B91}"/>
                </a:ext>
              </a:extLst>
            </p:cNvPr>
            <p:cNvSpPr/>
            <p:nvPr/>
          </p:nvSpPr>
          <p:spPr>
            <a:xfrm>
              <a:off x="1697719" y="2387765"/>
              <a:ext cx="28785" cy="344128"/>
            </a:xfrm>
            <a:custGeom>
              <a:avLst/>
              <a:gdLst>
                <a:gd name="connsiteX0" fmla="*/ 0 w 28785"/>
                <a:gd name="connsiteY0" fmla="*/ 344128 h 344128"/>
                <a:gd name="connsiteX1" fmla="*/ 0 w 28785"/>
                <a:gd name="connsiteY1" fmla="*/ 0 h 344128"/>
              </a:gdLst>
              <a:ahLst/>
              <a:cxnLst>
                <a:cxn ang="0">
                  <a:pos x="connsiteX0" y="connsiteY0"/>
                </a:cxn>
                <a:cxn ang="0">
                  <a:pos x="connsiteX1" y="connsiteY1"/>
                </a:cxn>
              </a:cxnLst>
              <a:rect l="l" t="t" r="r" b="b"/>
              <a:pathLst>
                <a:path w="28785" h="344128">
                  <a:moveTo>
                    <a:pt x="0" y="344128"/>
                  </a:moveTo>
                  <a:lnTo>
                    <a:pt x="0" y="0"/>
                  </a:lnTo>
                </a:path>
              </a:pathLst>
            </a:custGeom>
            <a:ln w="11456" cap="flat">
              <a:solidFill>
                <a:srgbClr val="000000"/>
              </a:solidFill>
              <a:prstDash val="solid"/>
              <a:miter/>
            </a:ln>
          </p:spPr>
          <p:txBody>
            <a:bodyPr rtlCol="0" anchor="ctr"/>
            <a:lstStyle/>
            <a:p>
              <a:endParaRPr lang="en-US" dirty="0"/>
            </a:p>
          </p:txBody>
        </p:sp>
        <p:sp>
          <p:nvSpPr>
            <p:cNvPr id="127" name="TextBox 126">
              <a:extLst>
                <a:ext uri="{FF2B5EF4-FFF2-40B4-BE49-F238E27FC236}">
                  <a16:creationId xmlns:a16="http://schemas.microsoft.com/office/drawing/2014/main" id="{AE822EE5-2B29-1345-FBCF-F8D02A8648F7}"/>
                </a:ext>
              </a:extLst>
            </p:cNvPr>
            <p:cNvSpPr txBox="1"/>
            <p:nvPr/>
          </p:nvSpPr>
          <p:spPr>
            <a:xfrm>
              <a:off x="2219055" y="2323856"/>
              <a:ext cx="441947" cy="408078"/>
            </a:xfrm>
            <a:prstGeom prst="rect">
              <a:avLst/>
            </a:prstGeom>
            <a:noFill/>
          </p:spPr>
          <p:txBody>
            <a:bodyPr wrap="none" rtlCol="0">
              <a:spAutoFit/>
            </a:bodyPr>
            <a:lstStyle/>
            <a:p>
              <a:pPr algn="l"/>
              <a:r>
                <a:rPr lang="en-US" sz="2267" spc="0" baseline="0" dirty="0">
                  <a:ln/>
                  <a:solidFill>
                    <a:srgbClr val="000000"/>
                  </a:solidFill>
                  <a:latin typeface="Arial"/>
                  <a:cs typeface="Arial"/>
                  <a:sym typeface="Arial"/>
                  <a:rtl val="0"/>
                </a:rPr>
                <a:t>M</a:t>
              </a:r>
            </a:p>
          </p:txBody>
        </p:sp>
        <p:sp>
          <p:nvSpPr>
            <p:cNvPr id="128" name="TextBox 127">
              <a:extLst>
                <a:ext uri="{FF2B5EF4-FFF2-40B4-BE49-F238E27FC236}">
                  <a16:creationId xmlns:a16="http://schemas.microsoft.com/office/drawing/2014/main" id="{F8A69811-267D-F4E4-CB48-A8CA865AEE55}"/>
                </a:ext>
              </a:extLst>
            </p:cNvPr>
            <p:cNvSpPr txBox="1"/>
            <p:nvPr/>
          </p:nvSpPr>
          <p:spPr>
            <a:xfrm>
              <a:off x="2457952" y="2453237"/>
              <a:ext cx="298021" cy="292937"/>
            </a:xfrm>
            <a:prstGeom prst="rect">
              <a:avLst/>
            </a:prstGeom>
            <a:noFill/>
          </p:spPr>
          <p:txBody>
            <a:bodyPr wrap="none" rtlCol="0">
              <a:spAutoFit/>
            </a:bodyPr>
            <a:lstStyle/>
            <a:p>
              <a:pPr algn="l"/>
              <a:r>
                <a:rPr lang="en-US" sz="1587" spc="0" baseline="0" dirty="0">
                  <a:ln/>
                  <a:solidFill>
                    <a:srgbClr val="000000"/>
                  </a:solidFill>
                  <a:latin typeface="Arial"/>
                  <a:cs typeface="Arial"/>
                  <a:sym typeface="Arial"/>
                  <a:rtl val="0"/>
                </a:rPr>
                <a:t>s</a:t>
              </a:r>
            </a:p>
          </p:txBody>
        </p:sp>
        <p:sp>
          <p:nvSpPr>
            <p:cNvPr id="129" name="TextBox 128">
              <a:extLst>
                <a:ext uri="{FF2B5EF4-FFF2-40B4-BE49-F238E27FC236}">
                  <a16:creationId xmlns:a16="http://schemas.microsoft.com/office/drawing/2014/main" id="{45FEC10C-C4FC-3FAD-F123-4AF85552A1E8}"/>
                </a:ext>
              </a:extLst>
            </p:cNvPr>
            <p:cNvSpPr txBox="1"/>
            <p:nvPr/>
          </p:nvSpPr>
          <p:spPr>
            <a:xfrm>
              <a:off x="2630031" y="2323856"/>
              <a:ext cx="355591" cy="408078"/>
            </a:xfrm>
            <a:prstGeom prst="rect">
              <a:avLst/>
            </a:prstGeom>
            <a:noFill/>
          </p:spPr>
          <p:txBody>
            <a:bodyPr wrap="none" rtlCol="0">
              <a:spAutoFit/>
            </a:bodyPr>
            <a:lstStyle/>
            <a:p>
              <a:pPr algn="l"/>
              <a:r>
                <a:rPr lang="en-US" sz="2267" spc="0" baseline="0" dirty="0">
                  <a:ln/>
                  <a:solidFill>
                    <a:srgbClr val="000000"/>
                  </a:solidFill>
                  <a:latin typeface="Arial"/>
                  <a:cs typeface="Arial"/>
                  <a:sym typeface="Arial"/>
                  <a:rtl val="0"/>
                </a:rPr>
                <a:t>=</a:t>
              </a:r>
            </a:p>
          </p:txBody>
        </p:sp>
        <p:sp>
          <p:nvSpPr>
            <p:cNvPr id="130" name="TextBox 129">
              <a:extLst>
                <a:ext uri="{FF2B5EF4-FFF2-40B4-BE49-F238E27FC236}">
                  <a16:creationId xmlns:a16="http://schemas.microsoft.com/office/drawing/2014/main" id="{CEB09F79-2E76-B81C-2AC9-5E2338B7AAF2}"/>
                </a:ext>
              </a:extLst>
            </p:cNvPr>
            <p:cNvSpPr txBox="1"/>
            <p:nvPr/>
          </p:nvSpPr>
          <p:spPr>
            <a:xfrm>
              <a:off x="2932728" y="2323856"/>
              <a:ext cx="355591" cy="408078"/>
            </a:xfrm>
            <a:prstGeom prst="rect">
              <a:avLst/>
            </a:prstGeom>
            <a:noFill/>
          </p:spPr>
          <p:txBody>
            <a:bodyPr wrap="none" rtlCol="0">
              <a:spAutoFit/>
            </a:bodyPr>
            <a:lstStyle/>
            <a:p>
              <a:pPr algn="l"/>
              <a:r>
                <a:rPr lang="en-US" sz="2267" spc="0" baseline="0" dirty="0">
                  <a:ln/>
                  <a:solidFill>
                    <a:srgbClr val="000000"/>
                  </a:solidFill>
                  <a:latin typeface="Arial"/>
                  <a:cs typeface="Arial"/>
                  <a:sym typeface="Arial"/>
                  <a:rtl val="0"/>
                </a:rPr>
                <a:t>1</a:t>
              </a:r>
            </a:p>
          </p:txBody>
        </p:sp>
        <p:sp>
          <p:nvSpPr>
            <p:cNvPr id="131" name="TextBox 130">
              <a:extLst>
                <a:ext uri="{FF2B5EF4-FFF2-40B4-BE49-F238E27FC236}">
                  <a16:creationId xmlns:a16="http://schemas.microsoft.com/office/drawing/2014/main" id="{1D3C28C1-DE91-D986-38B9-9F3817E072AB}"/>
                </a:ext>
              </a:extLst>
            </p:cNvPr>
            <p:cNvSpPr txBox="1"/>
            <p:nvPr/>
          </p:nvSpPr>
          <p:spPr>
            <a:xfrm>
              <a:off x="3076119" y="2323856"/>
              <a:ext cx="269235" cy="408078"/>
            </a:xfrm>
            <a:prstGeom prst="rect">
              <a:avLst/>
            </a:prstGeom>
            <a:noFill/>
          </p:spPr>
          <p:txBody>
            <a:bodyPr wrap="none" rtlCol="0">
              <a:spAutoFit/>
            </a:bodyPr>
            <a:lstStyle/>
            <a:p>
              <a:pPr algn="l"/>
              <a:r>
                <a:rPr lang="en-US" sz="2267" spc="0" baseline="0" dirty="0">
                  <a:ln/>
                  <a:solidFill>
                    <a:srgbClr val="000000"/>
                  </a:solidFill>
                  <a:latin typeface="Arial"/>
                  <a:cs typeface="Arial"/>
                  <a:sym typeface="Arial"/>
                  <a:rtl val="0"/>
                </a:rPr>
                <a:t>.</a:t>
              </a:r>
            </a:p>
          </p:txBody>
        </p:sp>
        <p:sp>
          <p:nvSpPr>
            <p:cNvPr id="132" name="TextBox 131">
              <a:extLst>
                <a:ext uri="{FF2B5EF4-FFF2-40B4-BE49-F238E27FC236}">
                  <a16:creationId xmlns:a16="http://schemas.microsoft.com/office/drawing/2014/main" id="{5A531478-B605-0D07-48AC-2EB4206A98B5}"/>
                </a:ext>
              </a:extLst>
            </p:cNvPr>
            <p:cNvSpPr txBox="1"/>
            <p:nvPr/>
          </p:nvSpPr>
          <p:spPr>
            <a:xfrm>
              <a:off x="3155785" y="2323856"/>
              <a:ext cx="355591" cy="408078"/>
            </a:xfrm>
            <a:prstGeom prst="rect">
              <a:avLst/>
            </a:prstGeom>
            <a:noFill/>
          </p:spPr>
          <p:txBody>
            <a:bodyPr wrap="none" rtlCol="0">
              <a:spAutoFit/>
            </a:bodyPr>
            <a:lstStyle/>
            <a:p>
              <a:pPr algn="l"/>
              <a:r>
                <a:rPr lang="en-US" sz="2267" spc="0" baseline="0" dirty="0">
                  <a:ln/>
                  <a:solidFill>
                    <a:srgbClr val="000000"/>
                  </a:solidFill>
                  <a:latin typeface="Arial"/>
                  <a:cs typeface="Arial"/>
                  <a:sym typeface="Arial"/>
                  <a:rtl val="0"/>
                </a:rPr>
                <a:t>4</a:t>
              </a:r>
            </a:p>
          </p:txBody>
        </p:sp>
        <p:sp>
          <p:nvSpPr>
            <p:cNvPr id="133" name="Free-form: Shape 132">
              <a:extLst>
                <a:ext uri="{FF2B5EF4-FFF2-40B4-BE49-F238E27FC236}">
                  <a16:creationId xmlns:a16="http://schemas.microsoft.com/office/drawing/2014/main" id="{38AF9B7B-C1E8-3E45-2111-1E61511EEDC7}"/>
                </a:ext>
              </a:extLst>
            </p:cNvPr>
            <p:cNvSpPr/>
            <p:nvPr/>
          </p:nvSpPr>
          <p:spPr>
            <a:xfrm>
              <a:off x="4003392" y="2387765"/>
              <a:ext cx="28785" cy="344128"/>
            </a:xfrm>
            <a:custGeom>
              <a:avLst/>
              <a:gdLst>
                <a:gd name="connsiteX0" fmla="*/ 0 w 28785"/>
                <a:gd name="connsiteY0" fmla="*/ 344128 h 344128"/>
                <a:gd name="connsiteX1" fmla="*/ 0 w 28785"/>
                <a:gd name="connsiteY1" fmla="*/ 0 h 344128"/>
              </a:gdLst>
              <a:ahLst/>
              <a:cxnLst>
                <a:cxn ang="0">
                  <a:pos x="connsiteX0" y="connsiteY0"/>
                </a:cxn>
                <a:cxn ang="0">
                  <a:pos x="connsiteX1" y="connsiteY1"/>
                </a:cxn>
              </a:cxnLst>
              <a:rect l="l" t="t" r="r" b="b"/>
              <a:pathLst>
                <a:path w="28785" h="344128">
                  <a:moveTo>
                    <a:pt x="0" y="344128"/>
                  </a:moveTo>
                  <a:lnTo>
                    <a:pt x="0" y="0"/>
                  </a:lnTo>
                </a:path>
              </a:pathLst>
            </a:custGeom>
            <a:ln w="11456" cap="flat">
              <a:solidFill>
                <a:srgbClr val="000000"/>
              </a:solidFill>
              <a:prstDash val="solid"/>
              <a:miter/>
            </a:ln>
          </p:spPr>
          <p:txBody>
            <a:bodyPr rtlCol="0" anchor="ctr"/>
            <a:lstStyle/>
            <a:p>
              <a:endParaRPr lang="en-US" dirty="0"/>
            </a:p>
          </p:txBody>
        </p:sp>
        <p:sp>
          <p:nvSpPr>
            <p:cNvPr id="134" name="TextBox 133">
              <a:extLst>
                <a:ext uri="{FF2B5EF4-FFF2-40B4-BE49-F238E27FC236}">
                  <a16:creationId xmlns:a16="http://schemas.microsoft.com/office/drawing/2014/main" id="{A4FE3ADC-1B93-D329-463A-6D73BB47FDF4}"/>
                </a:ext>
              </a:extLst>
            </p:cNvPr>
            <p:cNvSpPr txBox="1"/>
            <p:nvPr/>
          </p:nvSpPr>
          <p:spPr>
            <a:xfrm>
              <a:off x="4556541" y="2323856"/>
              <a:ext cx="441947" cy="408078"/>
            </a:xfrm>
            <a:prstGeom prst="rect">
              <a:avLst/>
            </a:prstGeom>
            <a:noFill/>
          </p:spPr>
          <p:txBody>
            <a:bodyPr wrap="none" rtlCol="0">
              <a:spAutoFit/>
            </a:bodyPr>
            <a:lstStyle/>
            <a:p>
              <a:pPr algn="l"/>
              <a:r>
                <a:rPr lang="en-US" sz="2267" spc="0" baseline="0" dirty="0">
                  <a:ln/>
                  <a:solidFill>
                    <a:srgbClr val="000000"/>
                  </a:solidFill>
                  <a:latin typeface="Arial"/>
                  <a:cs typeface="Arial"/>
                  <a:sym typeface="Arial"/>
                  <a:rtl val="0"/>
                </a:rPr>
                <a:t>M</a:t>
              </a:r>
            </a:p>
          </p:txBody>
        </p:sp>
        <p:sp>
          <p:nvSpPr>
            <p:cNvPr id="135" name="TextBox 134">
              <a:extLst>
                <a:ext uri="{FF2B5EF4-FFF2-40B4-BE49-F238E27FC236}">
                  <a16:creationId xmlns:a16="http://schemas.microsoft.com/office/drawing/2014/main" id="{AE20D18D-A851-5B40-AC8D-2E56513F6D36}"/>
                </a:ext>
              </a:extLst>
            </p:cNvPr>
            <p:cNvSpPr txBox="1"/>
            <p:nvPr/>
          </p:nvSpPr>
          <p:spPr>
            <a:xfrm>
              <a:off x="4795401" y="2453237"/>
              <a:ext cx="298021" cy="292937"/>
            </a:xfrm>
            <a:prstGeom prst="rect">
              <a:avLst/>
            </a:prstGeom>
            <a:noFill/>
          </p:spPr>
          <p:txBody>
            <a:bodyPr wrap="none" rtlCol="0">
              <a:spAutoFit/>
            </a:bodyPr>
            <a:lstStyle/>
            <a:p>
              <a:pPr algn="l"/>
              <a:r>
                <a:rPr lang="en-US" sz="1587" spc="0" baseline="0" dirty="0">
                  <a:ln/>
                  <a:solidFill>
                    <a:srgbClr val="000000"/>
                  </a:solidFill>
                  <a:latin typeface="Arial"/>
                  <a:cs typeface="Arial"/>
                  <a:sym typeface="Arial"/>
                  <a:rtl val="0"/>
                </a:rPr>
                <a:t>s</a:t>
              </a:r>
            </a:p>
          </p:txBody>
        </p:sp>
        <p:sp>
          <p:nvSpPr>
            <p:cNvPr id="136" name="TextBox 135">
              <a:extLst>
                <a:ext uri="{FF2B5EF4-FFF2-40B4-BE49-F238E27FC236}">
                  <a16:creationId xmlns:a16="http://schemas.microsoft.com/office/drawing/2014/main" id="{80ACE32C-8A7D-474C-0163-317A7942440D}"/>
                </a:ext>
              </a:extLst>
            </p:cNvPr>
            <p:cNvSpPr txBox="1"/>
            <p:nvPr/>
          </p:nvSpPr>
          <p:spPr>
            <a:xfrm>
              <a:off x="4967508" y="2323856"/>
              <a:ext cx="355591" cy="408078"/>
            </a:xfrm>
            <a:prstGeom prst="rect">
              <a:avLst/>
            </a:prstGeom>
            <a:noFill/>
          </p:spPr>
          <p:txBody>
            <a:bodyPr wrap="none" rtlCol="0">
              <a:spAutoFit/>
            </a:bodyPr>
            <a:lstStyle/>
            <a:p>
              <a:pPr algn="l"/>
              <a:r>
                <a:rPr lang="en-US" sz="2267" spc="0" baseline="0" dirty="0">
                  <a:ln/>
                  <a:solidFill>
                    <a:srgbClr val="000000"/>
                  </a:solidFill>
                  <a:latin typeface="Arial"/>
                  <a:cs typeface="Arial"/>
                  <a:sym typeface="Arial"/>
                  <a:rtl val="0"/>
                </a:rPr>
                <a:t>=</a:t>
              </a:r>
            </a:p>
          </p:txBody>
        </p:sp>
        <p:sp>
          <p:nvSpPr>
            <p:cNvPr id="137" name="TextBox 136">
              <a:extLst>
                <a:ext uri="{FF2B5EF4-FFF2-40B4-BE49-F238E27FC236}">
                  <a16:creationId xmlns:a16="http://schemas.microsoft.com/office/drawing/2014/main" id="{01D9288F-A1B3-A043-31EC-5331C9B16530}"/>
                </a:ext>
              </a:extLst>
            </p:cNvPr>
            <p:cNvSpPr txBox="1"/>
            <p:nvPr/>
          </p:nvSpPr>
          <p:spPr>
            <a:xfrm>
              <a:off x="5270215" y="2323856"/>
              <a:ext cx="355591" cy="408078"/>
            </a:xfrm>
            <a:prstGeom prst="rect">
              <a:avLst/>
            </a:prstGeom>
            <a:noFill/>
          </p:spPr>
          <p:txBody>
            <a:bodyPr wrap="none" rtlCol="0">
              <a:spAutoFit/>
            </a:bodyPr>
            <a:lstStyle/>
            <a:p>
              <a:pPr algn="l"/>
              <a:r>
                <a:rPr lang="en-US" sz="2267" spc="0" baseline="0" dirty="0">
                  <a:ln/>
                  <a:solidFill>
                    <a:srgbClr val="000000"/>
                  </a:solidFill>
                  <a:latin typeface="Arial"/>
                  <a:cs typeface="Arial"/>
                  <a:sym typeface="Arial"/>
                  <a:rtl val="0"/>
                </a:rPr>
                <a:t>2</a:t>
              </a:r>
            </a:p>
          </p:txBody>
        </p:sp>
        <p:sp>
          <p:nvSpPr>
            <p:cNvPr id="138" name="Free-form: Shape 137">
              <a:extLst>
                <a:ext uri="{FF2B5EF4-FFF2-40B4-BE49-F238E27FC236}">
                  <a16:creationId xmlns:a16="http://schemas.microsoft.com/office/drawing/2014/main" id="{C175890F-987B-F57B-120F-231F3A9F63FF}"/>
                </a:ext>
              </a:extLst>
            </p:cNvPr>
            <p:cNvSpPr/>
            <p:nvPr/>
          </p:nvSpPr>
          <p:spPr>
            <a:xfrm>
              <a:off x="6149623" y="2387765"/>
              <a:ext cx="28785" cy="344128"/>
            </a:xfrm>
            <a:custGeom>
              <a:avLst/>
              <a:gdLst>
                <a:gd name="connsiteX0" fmla="*/ 0 w 28785"/>
                <a:gd name="connsiteY0" fmla="*/ 344128 h 344128"/>
                <a:gd name="connsiteX1" fmla="*/ 0 w 28785"/>
                <a:gd name="connsiteY1" fmla="*/ 0 h 344128"/>
              </a:gdLst>
              <a:ahLst/>
              <a:cxnLst>
                <a:cxn ang="0">
                  <a:pos x="connsiteX0" y="connsiteY0"/>
                </a:cxn>
                <a:cxn ang="0">
                  <a:pos x="connsiteX1" y="connsiteY1"/>
                </a:cxn>
              </a:cxnLst>
              <a:rect l="l" t="t" r="r" b="b"/>
              <a:pathLst>
                <a:path w="28785" h="344128">
                  <a:moveTo>
                    <a:pt x="0" y="344128"/>
                  </a:moveTo>
                  <a:lnTo>
                    <a:pt x="0" y="0"/>
                  </a:lnTo>
                </a:path>
              </a:pathLst>
            </a:custGeom>
            <a:ln w="11456" cap="flat">
              <a:solidFill>
                <a:srgbClr val="000000"/>
              </a:solidFill>
              <a:prstDash val="solid"/>
              <a:miter/>
            </a:ln>
          </p:spPr>
          <p:txBody>
            <a:bodyPr rtlCol="0" anchor="ctr"/>
            <a:lstStyle/>
            <a:p>
              <a:endParaRPr lang="en-US" dirty="0"/>
            </a:p>
          </p:txBody>
        </p:sp>
        <p:sp>
          <p:nvSpPr>
            <p:cNvPr id="139" name="TextBox 138">
              <a:extLst>
                <a:ext uri="{FF2B5EF4-FFF2-40B4-BE49-F238E27FC236}">
                  <a16:creationId xmlns:a16="http://schemas.microsoft.com/office/drawing/2014/main" id="{1FB903D4-2F51-A994-80DD-32453E19DD6D}"/>
                </a:ext>
              </a:extLst>
            </p:cNvPr>
            <p:cNvSpPr txBox="1"/>
            <p:nvPr/>
          </p:nvSpPr>
          <p:spPr>
            <a:xfrm>
              <a:off x="6750671" y="2323856"/>
              <a:ext cx="441947" cy="408078"/>
            </a:xfrm>
            <a:prstGeom prst="rect">
              <a:avLst/>
            </a:prstGeom>
            <a:noFill/>
          </p:spPr>
          <p:txBody>
            <a:bodyPr wrap="none" rtlCol="0">
              <a:spAutoFit/>
            </a:bodyPr>
            <a:lstStyle/>
            <a:p>
              <a:pPr algn="l"/>
              <a:r>
                <a:rPr lang="en-US" sz="2267" spc="0" baseline="0" dirty="0">
                  <a:ln/>
                  <a:solidFill>
                    <a:srgbClr val="000000"/>
                  </a:solidFill>
                  <a:latin typeface="Arial"/>
                  <a:cs typeface="Arial"/>
                  <a:sym typeface="Arial"/>
                  <a:rtl val="0"/>
                </a:rPr>
                <a:t>M</a:t>
              </a:r>
            </a:p>
          </p:txBody>
        </p:sp>
        <p:sp>
          <p:nvSpPr>
            <p:cNvPr id="140" name="TextBox 139">
              <a:extLst>
                <a:ext uri="{FF2B5EF4-FFF2-40B4-BE49-F238E27FC236}">
                  <a16:creationId xmlns:a16="http://schemas.microsoft.com/office/drawing/2014/main" id="{634CC75F-29CC-0C09-73CA-0190781957A9}"/>
                </a:ext>
              </a:extLst>
            </p:cNvPr>
            <p:cNvSpPr txBox="1"/>
            <p:nvPr/>
          </p:nvSpPr>
          <p:spPr>
            <a:xfrm>
              <a:off x="6989560" y="2453237"/>
              <a:ext cx="298021" cy="292937"/>
            </a:xfrm>
            <a:prstGeom prst="rect">
              <a:avLst/>
            </a:prstGeom>
            <a:noFill/>
          </p:spPr>
          <p:txBody>
            <a:bodyPr wrap="none" rtlCol="0">
              <a:spAutoFit/>
            </a:bodyPr>
            <a:lstStyle/>
            <a:p>
              <a:pPr algn="l"/>
              <a:r>
                <a:rPr lang="en-US" sz="1587" spc="0" baseline="0" dirty="0">
                  <a:ln/>
                  <a:solidFill>
                    <a:srgbClr val="000000"/>
                  </a:solidFill>
                  <a:latin typeface="Arial"/>
                  <a:cs typeface="Arial"/>
                  <a:sym typeface="Arial"/>
                  <a:rtl val="0"/>
                </a:rPr>
                <a:t>s</a:t>
              </a:r>
            </a:p>
          </p:txBody>
        </p:sp>
        <p:sp>
          <p:nvSpPr>
            <p:cNvPr id="141" name="TextBox 140">
              <a:extLst>
                <a:ext uri="{FF2B5EF4-FFF2-40B4-BE49-F238E27FC236}">
                  <a16:creationId xmlns:a16="http://schemas.microsoft.com/office/drawing/2014/main" id="{E6735DA5-120E-FFCA-EA83-E15A17700C75}"/>
                </a:ext>
              </a:extLst>
            </p:cNvPr>
            <p:cNvSpPr txBox="1"/>
            <p:nvPr/>
          </p:nvSpPr>
          <p:spPr>
            <a:xfrm>
              <a:off x="7161638" y="2323856"/>
              <a:ext cx="355591" cy="408078"/>
            </a:xfrm>
            <a:prstGeom prst="rect">
              <a:avLst/>
            </a:prstGeom>
            <a:noFill/>
          </p:spPr>
          <p:txBody>
            <a:bodyPr wrap="none" rtlCol="0">
              <a:spAutoFit/>
            </a:bodyPr>
            <a:lstStyle/>
            <a:p>
              <a:pPr algn="l"/>
              <a:r>
                <a:rPr lang="en-US" sz="2267" spc="0" baseline="0" dirty="0">
                  <a:ln/>
                  <a:solidFill>
                    <a:srgbClr val="000000"/>
                  </a:solidFill>
                  <a:latin typeface="Arial"/>
                  <a:cs typeface="Arial"/>
                  <a:sym typeface="Arial"/>
                  <a:rtl val="0"/>
                </a:rPr>
                <a:t>=</a:t>
              </a:r>
            </a:p>
          </p:txBody>
        </p:sp>
        <p:sp>
          <p:nvSpPr>
            <p:cNvPr id="142" name="TextBox 141">
              <a:extLst>
                <a:ext uri="{FF2B5EF4-FFF2-40B4-BE49-F238E27FC236}">
                  <a16:creationId xmlns:a16="http://schemas.microsoft.com/office/drawing/2014/main" id="{08C290ED-9E73-64B1-B1F1-1FA5830B5CC3}"/>
                </a:ext>
              </a:extLst>
            </p:cNvPr>
            <p:cNvSpPr txBox="1"/>
            <p:nvPr/>
          </p:nvSpPr>
          <p:spPr>
            <a:xfrm>
              <a:off x="7464344" y="2323856"/>
              <a:ext cx="355591" cy="408078"/>
            </a:xfrm>
            <a:prstGeom prst="rect">
              <a:avLst/>
            </a:prstGeom>
            <a:noFill/>
          </p:spPr>
          <p:txBody>
            <a:bodyPr wrap="none" rtlCol="0">
              <a:spAutoFit/>
            </a:bodyPr>
            <a:lstStyle/>
            <a:p>
              <a:pPr algn="l"/>
              <a:r>
                <a:rPr lang="en-US" sz="2267" spc="0" baseline="0" dirty="0">
                  <a:ln/>
                  <a:solidFill>
                    <a:srgbClr val="000000"/>
                  </a:solidFill>
                  <a:latin typeface="Arial"/>
                  <a:cs typeface="Arial"/>
                  <a:sym typeface="Arial"/>
                  <a:rtl val="0"/>
                </a:rPr>
                <a:t>1</a:t>
              </a:r>
            </a:p>
          </p:txBody>
        </p:sp>
        <p:sp>
          <p:nvSpPr>
            <p:cNvPr id="143" name="TextBox 142">
              <a:extLst>
                <a:ext uri="{FF2B5EF4-FFF2-40B4-BE49-F238E27FC236}">
                  <a16:creationId xmlns:a16="http://schemas.microsoft.com/office/drawing/2014/main" id="{1382E048-5877-6901-4306-A74901998C34}"/>
                </a:ext>
              </a:extLst>
            </p:cNvPr>
            <p:cNvSpPr txBox="1"/>
            <p:nvPr/>
          </p:nvSpPr>
          <p:spPr>
            <a:xfrm>
              <a:off x="7607724" y="2323856"/>
              <a:ext cx="269235" cy="408078"/>
            </a:xfrm>
            <a:prstGeom prst="rect">
              <a:avLst/>
            </a:prstGeom>
            <a:noFill/>
          </p:spPr>
          <p:txBody>
            <a:bodyPr wrap="none" rtlCol="0">
              <a:spAutoFit/>
            </a:bodyPr>
            <a:lstStyle/>
            <a:p>
              <a:pPr algn="l"/>
              <a:r>
                <a:rPr lang="en-US" sz="2267" spc="0" baseline="0" dirty="0">
                  <a:ln/>
                  <a:solidFill>
                    <a:srgbClr val="000000"/>
                  </a:solidFill>
                  <a:latin typeface="Arial"/>
                  <a:cs typeface="Arial"/>
                  <a:sym typeface="Arial"/>
                  <a:rtl val="0"/>
                </a:rPr>
                <a:t>.</a:t>
              </a:r>
            </a:p>
          </p:txBody>
        </p:sp>
        <p:sp>
          <p:nvSpPr>
            <p:cNvPr id="144" name="TextBox 143">
              <a:extLst>
                <a:ext uri="{FF2B5EF4-FFF2-40B4-BE49-F238E27FC236}">
                  <a16:creationId xmlns:a16="http://schemas.microsoft.com/office/drawing/2014/main" id="{F81071B6-F127-18A5-9979-24C5D08CC500}"/>
                </a:ext>
              </a:extLst>
            </p:cNvPr>
            <p:cNvSpPr txBox="1"/>
            <p:nvPr/>
          </p:nvSpPr>
          <p:spPr>
            <a:xfrm>
              <a:off x="7687402" y="2323856"/>
              <a:ext cx="355591" cy="408078"/>
            </a:xfrm>
            <a:prstGeom prst="rect">
              <a:avLst/>
            </a:prstGeom>
            <a:noFill/>
          </p:spPr>
          <p:txBody>
            <a:bodyPr wrap="none" rtlCol="0">
              <a:spAutoFit/>
            </a:bodyPr>
            <a:lstStyle/>
            <a:p>
              <a:pPr algn="l"/>
              <a:r>
                <a:rPr lang="en-US" sz="2267" spc="0" baseline="0" dirty="0">
                  <a:ln/>
                  <a:solidFill>
                    <a:srgbClr val="000000"/>
                  </a:solidFill>
                  <a:latin typeface="Arial"/>
                  <a:cs typeface="Arial"/>
                  <a:sym typeface="Arial"/>
                  <a:rtl val="0"/>
                </a:rPr>
                <a:t>4</a:t>
              </a:r>
            </a:p>
          </p:txBody>
        </p:sp>
        <p:sp>
          <p:nvSpPr>
            <p:cNvPr id="145" name="Free-form: Shape 144">
              <a:extLst>
                <a:ext uri="{FF2B5EF4-FFF2-40B4-BE49-F238E27FC236}">
                  <a16:creationId xmlns:a16="http://schemas.microsoft.com/office/drawing/2014/main" id="{751729BB-89AD-F1EA-3DB5-FA0BF0052AC6}"/>
                </a:ext>
              </a:extLst>
            </p:cNvPr>
            <p:cNvSpPr/>
            <p:nvPr/>
          </p:nvSpPr>
          <p:spPr>
            <a:xfrm>
              <a:off x="8614738" y="2387765"/>
              <a:ext cx="28785" cy="344128"/>
            </a:xfrm>
            <a:custGeom>
              <a:avLst/>
              <a:gdLst>
                <a:gd name="connsiteX0" fmla="*/ 0 w 28785"/>
                <a:gd name="connsiteY0" fmla="*/ 344128 h 344128"/>
                <a:gd name="connsiteX1" fmla="*/ 0 w 28785"/>
                <a:gd name="connsiteY1" fmla="*/ 0 h 344128"/>
              </a:gdLst>
              <a:ahLst/>
              <a:cxnLst>
                <a:cxn ang="0">
                  <a:pos x="connsiteX0" y="connsiteY0"/>
                </a:cxn>
                <a:cxn ang="0">
                  <a:pos x="connsiteX1" y="connsiteY1"/>
                </a:cxn>
              </a:cxnLst>
              <a:rect l="l" t="t" r="r" b="b"/>
              <a:pathLst>
                <a:path w="28785" h="344128">
                  <a:moveTo>
                    <a:pt x="0" y="344128"/>
                  </a:moveTo>
                  <a:lnTo>
                    <a:pt x="0" y="0"/>
                  </a:lnTo>
                </a:path>
              </a:pathLst>
            </a:custGeom>
            <a:ln w="11456" cap="flat">
              <a:solidFill>
                <a:srgbClr val="000000"/>
              </a:solidFill>
              <a:prstDash val="solid"/>
              <a:miter/>
            </a:ln>
          </p:spPr>
          <p:txBody>
            <a:bodyPr rtlCol="0" anchor="ctr"/>
            <a:lstStyle/>
            <a:p>
              <a:endParaRPr lang="en-US" dirty="0"/>
            </a:p>
          </p:txBody>
        </p:sp>
        <p:sp>
          <p:nvSpPr>
            <p:cNvPr id="146" name="TextBox 145">
              <a:extLst>
                <a:ext uri="{FF2B5EF4-FFF2-40B4-BE49-F238E27FC236}">
                  <a16:creationId xmlns:a16="http://schemas.microsoft.com/office/drawing/2014/main" id="{49085CE7-4B07-FD1A-72A2-FF89D08B036B}"/>
                </a:ext>
              </a:extLst>
            </p:cNvPr>
            <p:cNvSpPr txBox="1"/>
            <p:nvPr/>
          </p:nvSpPr>
          <p:spPr>
            <a:xfrm>
              <a:off x="9217772" y="2323856"/>
              <a:ext cx="441947" cy="408078"/>
            </a:xfrm>
            <a:prstGeom prst="rect">
              <a:avLst/>
            </a:prstGeom>
            <a:noFill/>
          </p:spPr>
          <p:txBody>
            <a:bodyPr wrap="none" rtlCol="0">
              <a:spAutoFit/>
            </a:bodyPr>
            <a:lstStyle/>
            <a:p>
              <a:pPr algn="l"/>
              <a:r>
                <a:rPr lang="en-US" sz="2267" spc="0" baseline="0" dirty="0">
                  <a:ln/>
                  <a:solidFill>
                    <a:srgbClr val="000000"/>
                  </a:solidFill>
                  <a:latin typeface="Arial"/>
                  <a:cs typeface="Arial"/>
                  <a:sym typeface="Arial"/>
                  <a:rtl val="0"/>
                </a:rPr>
                <a:t>M</a:t>
              </a:r>
            </a:p>
          </p:txBody>
        </p:sp>
        <p:sp>
          <p:nvSpPr>
            <p:cNvPr id="147" name="TextBox 146">
              <a:extLst>
                <a:ext uri="{FF2B5EF4-FFF2-40B4-BE49-F238E27FC236}">
                  <a16:creationId xmlns:a16="http://schemas.microsoft.com/office/drawing/2014/main" id="{1706F578-76A0-A44D-607F-171082CA24FD}"/>
                </a:ext>
              </a:extLst>
            </p:cNvPr>
            <p:cNvSpPr txBox="1"/>
            <p:nvPr/>
          </p:nvSpPr>
          <p:spPr>
            <a:xfrm>
              <a:off x="9456661" y="2453237"/>
              <a:ext cx="298021" cy="292937"/>
            </a:xfrm>
            <a:prstGeom prst="rect">
              <a:avLst/>
            </a:prstGeom>
            <a:noFill/>
          </p:spPr>
          <p:txBody>
            <a:bodyPr wrap="none" rtlCol="0">
              <a:spAutoFit/>
            </a:bodyPr>
            <a:lstStyle/>
            <a:p>
              <a:pPr algn="l"/>
              <a:r>
                <a:rPr lang="en-US" sz="1587" spc="0" baseline="0" dirty="0">
                  <a:ln/>
                  <a:solidFill>
                    <a:srgbClr val="000000"/>
                  </a:solidFill>
                  <a:latin typeface="Arial"/>
                  <a:cs typeface="Arial"/>
                  <a:sym typeface="Arial"/>
                  <a:rtl val="0"/>
                </a:rPr>
                <a:t>s</a:t>
              </a:r>
            </a:p>
          </p:txBody>
        </p:sp>
        <p:sp>
          <p:nvSpPr>
            <p:cNvPr id="148" name="TextBox 147">
              <a:extLst>
                <a:ext uri="{FF2B5EF4-FFF2-40B4-BE49-F238E27FC236}">
                  <a16:creationId xmlns:a16="http://schemas.microsoft.com/office/drawing/2014/main" id="{D3259947-F3C9-ED64-1A21-0611801B703B}"/>
                </a:ext>
              </a:extLst>
            </p:cNvPr>
            <p:cNvSpPr txBox="1"/>
            <p:nvPr/>
          </p:nvSpPr>
          <p:spPr>
            <a:xfrm>
              <a:off x="9628739" y="2323856"/>
              <a:ext cx="355591" cy="408078"/>
            </a:xfrm>
            <a:prstGeom prst="rect">
              <a:avLst/>
            </a:prstGeom>
            <a:noFill/>
          </p:spPr>
          <p:txBody>
            <a:bodyPr wrap="none" rtlCol="0">
              <a:spAutoFit/>
            </a:bodyPr>
            <a:lstStyle/>
            <a:p>
              <a:pPr algn="l"/>
              <a:r>
                <a:rPr lang="en-US" sz="2267" spc="0" baseline="0" dirty="0">
                  <a:ln/>
                  <a:solidFill>
                    <a:srgbClr val="000000"/>
                  </a:solidFill>
                  <a:latin typeface="Arial"/>
                  <a:cs typeface="Arial"/>
                  <a:sym typeface="Arial"/>
                  <a:rtl val="0"/>
                </a:rPr>
                <a:t>=</a:t>
              </a:r>
            </a:p>
          </p:txBody>
        </p:sp>
        <p:sp>
          <p:nvSpPr>
            <p:cNvPr id="149" name="TextBox 148">
              <a:extLst>
                <a:ext uri="{FF2B5EF4-FFF2-40B4-BE49-F238E27FC236}">
                  <a16:creationId xmlns:a16="http://schemas.microsoft.com/office/drawing/2014/main" id="{AB9257AD-0405-5A51-398D-08D6663189FD}"/>
                </a:ext>
              </a:extLst>
            </p:cNvPr>
            <p:cNvSpPr txBox="1"/>
            <p:nvPr/>
          </p:nvSpPr>
          <p:spPr>
            <a:xfrm>
              <a:off x="9931445" y="2323856"/>
              <a:ext cx="355591" cy="408078"/>
            </a:xfrm>
            <a:prstGeom prst="rect">
              <a:avLst/>
            </a:prstGeom>
            <a:noFill/>
          </p:spPr>
          <p:txBody>
            <a:bodyPr wrap="none" rtlCol="0">
              <a:spAutoFit/>
            </a:bodyPr>
            <a:lstStyle/>
            <a:p>
              <a:pPr algn="l"/>
              <a:r>
                <a:rPr lang="en-US" sz="2267" spc="0" baseline="0" dirty="0">
                  <a:ln/>
                  <a:solidFill>
                    <a:srgbClr val="000000"/>
                  </a:solidFill>
                  <a:latin typeface="Arial"/>
                  <a:cs typeface="Arial"/>
                  <a:sym typeface="Arial"/>
                  <a:rtl val="0"/>
                </a:rPr>
                <a:t>2</a:t>
              </a:r>
            </a:p>
          </p:txBody>
        </p:sp>
        <p:sp>
          <p:nvSpPr>
            <p:cNvPr id="150" name="Free-form: Shape 149">
              <a:extLst>
                <a:ext uri="{FF2B5EF4-FFF2-40B4-BE49-F238E27FC236}">
                  <a16:creationId xmlns:a16="http://schemas.microsoft.com/office/drawing/2014/main" id="{9003CA59-AB73-CEE9-93DC-DC4C7470CB70}"/>
                </a:ext>
              </a:extLst>
            </p:cNvPr>
            <p:cNvSpPr/>
            <p:nvPr/>
          </p:nvSpPr>
          <p:spPr>
            <a:xfrm>
              <a:off x="10860739" y="2387765"/>
              <a:ext cx="28785" cy="344128"/>
            </a:xfrm>
            <a:custGeom>
              <a:avLst/>
              <a:gdLst>
                <a:gd name="connsiteX0" fmla="*/ 0 w 28785"/>
                <a:gd name="connsiteY0" fmla="*/ 344128 h 344128"/>
                <a:gd name="connsiteX1" fmla="*/ 0 w 28785"/>
                <a:gd name="connsiteY1" fmla="*/ 0 h 344128"/>
              </a:gdLst>
              <a:ahLst/>
              <a:cxnLst>
                <a:cxn ang="0">
                  <a:pos x="connsiteX0" y="connsiteY0"/>
                </a:cxn>
                <a:cxn ang="0">
                  <a:pos x="connsiteX1" y="connsiteY1"/>
                </a:cxn>
              </a:cxnLst>
              <a:rect l="l" t="t" r="r" b="b"/>
              <a:pathLst>
                <a:path w="28785" h="344128">
                  <a:moveTo>
                    <a:pt x="0" y="344128"/>
                  </a:moveTo>
                  <a:lnTo>
                    <a:pt x="0" y="0"/>
                  </a:lnTo>
                </a:path>
              </a:pathLst>
            </a:custGeom>
            <a:ln w="11456" cap="flat">
              <a:solidFill>
                <a:srgbClr val="000000"/>
              </a:solidFill>
              <a:prstDash val="solid"/>
              <a:miter/>
            </a:ln>
          </p:spPr>
          <p:txBody>
            <a:bodyPr rtlCol="0" anchor="ctr"/>
            <a:lstStyle/>
            <a:p>
              <a:endParaRPr lang="en-US" dirty="0"/>
            </a:p>
          </p:txBody>
        </p:sp>
        <p:sp>
          <p:nvSpPr>
            <p:cNvPr id="151" name="Free-form: Shape 150">
              <a:extLst>
                <a:ext uri="{FF2B5EF4-FFF2-40B4-BE49-F238E27FC236}">
                  <a16:creationId xmlns:a16="http://schemas.microsoft.com/office/drawing/2014/main" id="{71A6C7AE-9E5B-BD85-4B5A-43B91C5C61C0}"/>
                </a:ext>
              </a:extLst>
            </p:cNvPr>
            <p:cNvSpPr/>
            <p:nvPr/>
          </p:nvSpPr>
          <p:spPr>
            <a:xfrm>
              <a:off x="874114" y="2737622"/>
              <a:ext cx="9992381" cy="28785"/>
            </a:xfrm>
            <a:custGeom>
              <a:avLst/>
              <a:gdLst>
                <a:gd name="connsiteX0" fmla="*/ 0 w 9992381"/>
                <a:gd name="connsiteY0" fmla="*/ 0 h 28785"/>
                <a:gd name="connsiteX1" fmla="*/ 9992381 w 9992381"/>
                <a:gd name="connsiteY1" fmla="*/ 0 h 28785"/>
              </a:gdLst>
              <a:ahLst/>
              <a:cxnLst>
                <a:cxn ang="0">
                  <a:pos x="connsiteX0" y="connsiteY0"/>
                </a:cxn>
                <a:cxn ang="0">
                  <a:pos x="connsiteX1" y="connsiteY1"/>
                </a:cxn>
              </a:cxnLst>
              <a:rect l="l" t="t" r="r" b="b"/>
              <a:pathLst>
                <a:path w="9992381" h="28785">
                  <a:moveTo>
                    <a:pt x="0" y="0"/>
                  </a:moveTo>
                  <a:lnTo>
                    <a:pt x="9992381" y="0"/>
                  </a:lnTo>
                </a:path>
              </a:pathLst>
            </a:custGeom>
            <a:ln w="11456" cap="flat">
              <a:solidFill>
                <a:srgbClr val="000000"/>
              </a:solidFill>
              <a:prstDash val="solid"/>
              <a:miter/>
            </a:ln>
          </p:spPr>
          <p:txBody>
            <a:bodyPr rtlCol="0" anchor="ctr"/>
            <a:lstStyle/>
            <a:p>
              <a:endParaRPr lang="en-US" dirty="0"/>
            </a:p>
          </p:txBody>
        </p:sp>
        <p:sp>
          <p:nvSpPr>
            <p:cNvPr id="152" name="Free-form: Shape 151">
              <a:extLst>
                <a:ext uri="{FF2B5EF4-FFF2-40B4-BE49-F238E27FC236}">
                  <a16:creationId xmlns:a16="http://schemas.microsoft.com/office/drawing/2014/main" id="{AA063179-0108-7F4E-18FA-41A6D23B611C}"/>
                </a:ext>
              </a:extLst>
            </p:cNvPr>
            <p:cNvSpPr/>
            <p:nvPr/>
          </p:nvSpPr>
          <p:spPr>
            <a:xfrm>
              <a:off x="879843" y="2743379"/>
              <a:ext cx="28785" cy="344128"/>
            </a:xfrm>
            <a:custGeom>
              <a:avLst/>
              <a:gdLst>
                <a:gd name="connsiteX0" fmla="*/ 0 w 28785"/>
                <a:gd name="connsiteY0" fmla="*/ 344128 h 344128"/>
                <a:gd name="connsiteX1" fmla="*/ 0 w 28785"/>
                <a:gd name="connsiteY1" fmla="*/ 0 h 344128"/>
              </a:gdLst>
              <a:ahLst/>
              <a:cxnLst>
                <a:cxn ang="0">
                  <a:pos x="connsiteX0" y="connsiteY0"/>
                </a:cxn>
                <a:cxn ang="0">
                  <a:pos x="connsiteX1" y="connsiteY1"/>
                </a:cxn>
              </a:cxnLst>
              <a:rect l="l" t="t" r="r" b="b"/>
              <a:pathLst>
                <a:path w="28785" h="344128">
                  <a:moveTo>
                    <a:pt x="0" y="344128"/>
                  </a:moveTo>
                  <a:lnTo>
                    <a:pt x="0" y="0"/>
                  </a:lnTo>
                </a:path>
              </a:pathLst>
            </a:custGeom>
            <a:ln w="11456" cap="flat">
              <a:solidFill>
                <a:srgbClr val="000000"/>
              </a:solidFill>
              <a:prstDash val="solid"/>
              <a:miter/>
            </a:ln>
          </p:spPr>
          <p:txBody>
            <a:bodyPr rtlCol="0" anchor="ctr"/>
            <a:lstStyle/>
            <a:p>
              <a:endParaRPr lang="en-US" dirty="0"/>
            </a:p>
          </p:txBody>
        </p:sp>
        <p:sp>
          <p:nvSpPr>
            <p:cNvPr id="153" name="Free-form: Shape 152">
              <a:extLst>
                <a:ext uri="{FF2B5EF4-FFF2-40B4-BE49-F238E27FC236}">
                  <a16:creationId xmlns:a16="http://schemas.microsoft.com/office/drawing/2014/main" id="{8D3D8F45-E989-2BCC-D8EA-8584CF65FE9E}"/>
                </a:ext>
              </a:extLst>
            </p:cNvPr>
            <p:cNvSpPr/>
            <p:nvPr/>
          </p:nvSpPr>
          <p:spPr>
            <a:xfrm>
              <a:off x="1697719" y="2743379"/>
              <a:ext cx="28785" cy="344128"/>
            </a:xfrm>
            <a:custGeom>
              <a:avLst/>
              <a:gdLst>
                <a:gd name="connsiteX0" fmla="*/ 0 w 28785"/>
                <a:gd name="connsiteY0" fmla="*/ 344128 h 344128"/>
                <a:gd name="connsiteX1" fmla="*/ 0 w 28785"/>
                <a:gd name="connsiteY1" fmla="*/ 0 h 344128"/>
              </a:gdLst>
              <a:ahLst/>
              <a:cxnLst>
                <a:cxn ang="0">
                  <a:pos x="connsiteX0" y="connsiteY0"/>
                </a:cxn>
                <a:cxn ang="0">
                  <a:pos x="connsiteX1" y="connsiteY1"/>
                </a:cxn>
              </a:cxnLst>
              <a:rect l="l" t="t" r="r" b="b"/>
              <a:pathLst>
                <a:path w="28785" h="344128">
                  <a:moveTo>
                    <a:pt x="0" y="344128"/>
                  </a:moveTo>
                  <a:lnTo>
                    <a:pt x="0" y="0"/>
                  </a:lnTo>
                </a:path>
              </a:pathLst>
            </a:custGeom>
            <a:ln w="11456" cap="flat">
              <a:solidFill>
                <a:srgbClr val="000000"/>
              </a:solidFill>
              <a:prstDash val="solid"/>
              <a:miter/>
            </a:ln>
          </p:spPr>
          <p:txBody>
            <a:bodyPr rtlCol="0" anchor="ctr"/>
            <a:lstStyle/>
            <a:p>
              <a:endParaRPr lang="en-US" dirty="0"/>
            </a:p>
          </p:txBody>
        </p:sp>
        <p:sp>
          <p:nvSpPr>
            <p:cNvPr id="154" name="TextBox 153">
              <a:extLst>
                <a:ext uri="{FF2B5EF4-FFF2-40B4-BE49-F238E27FC236}">
                  <a16:creationId xmlns:a16="http://schemas.microsoft.com/office/drawing/2014/main" id="{3343CBAF-D9CE-5ECC-3E05-8B9FF924CC71}"/>
                </a:ext>
              </a:extLst>
            </p:cNvPr>
            <p:cNvSpPr txBox="1"/>
            <p:nvPr/>
          </p:nvSpPr>
          <p:spPr>
            <a:xfrm>
              <a:off x="1903807" y="2679469"/>
              <a:ext cx="672229" cy="408078"/>
            </a:xfrm>
            <a:prstGeom prst="rect">
              <a:avLst/>
            </a:prstGeom>
            <a:noFill/>
          </p:spPr>
          <p:txBody>
            <a:bodyPr wrap="none" rtlCol="0">
              <a:spAutoFit/>
            </a:bodyPr>
            <a:lstStyle/>
            <a:p>
              <a:pPr algn="l"/>
              <a:r>
                <a:rPr lang="en-US" sz="2267" spc="0" baseline="0" dirty="0">
                  <a:ln/>
                  <a:solidFill>
                    <a:srgbClr val="000000"/>
                  </a:solidFill>
                  <a:latin typeface="Arial"/>
                  <a:cs typeface="Arial"/>
                  <a:sym typeface="Arial"/>
                  <a:rtl val="0"/>
                </a:rPr>
                <a:t>PID</a:t>
              </a:r>
            </a:p>
          </p:txBody>
        </p:sp>
        <p:sp>
          <p:nvSpPr>
            <p:cNvPr id="155" name="Free-form: Shape 154">
              <a:extLst>
                <a:ext uri="{FF2B5EF4-FFF2-40B4-BE49-F238E27FC236}">
                  <a16:creationId xmlns:a16="http://schemas.microsoft.com/office/drawing/2014/main" id="{DFE0B001-9BAB-4CCC-90F8-748A71DAA6E8}"/>
                </a:ext>
              </a:extLst>
            </p:cNvPr>
            <p:cNvSpPr/>
            <p:nvPr/>
          </p:nvSpPr>
          <p:spPr>
            <a:xfrm>
              <a:off x="2770835" y="2743379"/>
              <a:ext cx="28785" cy="344128"/>
            </a:xfrm>
            <a:custGeom>
              <a:avLst/>
              <a:gdLst>
                <a:gd name="connsiteX0" fmla="*/ 0 w 28785"/>
                <a:gd name="connsiteY0" fmla="*/ 344128 h 344128"/>
                <a:gd name="connsiteX1" fmla="*/ 0 w 28785"/>
                <a:gd name="connsiteY1" fmla="*/ 0 h 344128"/>
              </a:gdLst>
              <a:ahLst/>
              <a:cxnLst>
                <a:cxn ang="0">
                  <a:pos x="connsiteX0" y="connsiteY0"/>
                </a:cxn>
                <a:cxn ang="0">
                  <a:pos x="connsiteX1" y="connsiteY1"/>
                </a:cxn>
              </a:cxnLst>
              <a:rect l="l" t="t" r="r" b="b"/>
              <a:pathLst>
                <a:path w="28785" h="344128">
                  <a:moveTo>
                    <a:pt x="0" y="344128"/>
                  </a:moveTo>
                  <a:lnTo>
                    <a:pt x="0" y="0"/>
                  </a:lnTo>
                </a:path>
              </a:pathLst>
            </a:custGeom>
            <a:ln w="11456" cap="flat">
              <a:solidFill>
                <a:srgbClr val="000000"/>
              </a:solidFill>
              <a:prstDash val="solid"/>
              <a:miter/>
            </a:ln>
          </p:spPr>
          <p:txBody>
            <a:bodyPr rtlCol="0" anchor="ctr"/>
            <a:lstStyle/>
            <a:p>
              <a:endParaRPr lang="en-US" dirty="0"/>
            </a:p>
          </p:txBody>
        </p:sp>
        <p:sp>
          <p:nvSpPr>
            <p:cNvPr id="156" name="TextBox 155">
              <a:extLst>
                <a:ext uri="{FF2B5EF4-FFF2-40B4-BE49-F238E27FC236}">
                  <a16:creationId xmlns:a16="http://schemas.microsoft.com/office/drawing/2014/main" id="{79219751-F571-B156-4F17-8E77ED7370D3}"/>
                </a:ext>
              </a:extLst>
            </p:cNvPr>
            <p:cNvSpPr txBox="1"/>
            <p:nvPr/>
          </p:nvSpPr>
          <p:spPr>
            <a:xfrm>
              <a:off x="2966726" y="2679469"/>
              <a:ext cx="862737" cy="441211"/>
            </a:xfrm>
            <a:prstGeom prst="rect">
              <a:avLst/>
            </a:prstGeom>
            <a:noFill/>
          </p:spPr>
          <p:txBody>
            <a:bodyPr wrap="none" rtlCol="0">
              <a:spAutoFit/>
            </a:bodyPr>
            <a:lstStyle/>
            <a:p>
              <a:pPr algn="l"/>
              <a:r>
                <a:rPr lang="en-US" sz="2267" spc="0" baseline="0" dirty="0">
                  <a:ln/>
                  <a:solidFill>
                    <a:srgbClr val="000000"/>
                  </a:solidFill>
                  <a:latin typeface="Arial"/>
                  <a:cs typeface="Arial"/>
                  <a:sym typeface="Arial"/>
                  <a:rtl val="0"/>
                </a:rPr>
                <a:t>PIDA</a:t>
              </a:r>
            </a:p>
          </p:txBody>
        </p:sp>
        <p:sp>
          <p:nvSpPr>
            <p:cNvPr id="159" name="Free-form: Shape 158">
              <a:extLst>
                <a:ext uri="{FF2B5EF4-FFF2-40B4-BE49-F238E27FC236}">
                  <a16:creationId xmlns:a16="http://schemas.microsoft.com/office/drawing/2014/main" id="{D39ECD6A-4D7D-8635-A830-EF5BD9601588}"/>
                </a:ext>
              </a:extLst>
            </p:cNvPr>
            <p:cNvSpPr/>
            <p:nvPr/>
          </p:nvSpPr>
          <p:spPr>
            <a:xfrm>
              <a:off x="4003392" y="2743379"/>
              <a:ext cx="28785" cy="344128"/>
            </a:xfrm>
            <a:custGeom>
              <a:avLst/>
              <a:gdLst>
                <a:gd name="connsiteX0" fmla="*/ 0 w 28785"/>
                <a:gd name="connsiteY0" fmla="*/ 344128 h 344128"/>
                <a:gd name="connsiteX1" fmla="*/ 0 w 28785"/>
                <a:gd name="connsiteY1" fmla="*/ 0 h 344128"/>
              </a:gdLst>
              <a:ahLst/>
              <a:cxnLst>
                <a:cxn ang="0">
                  <a:pos x="connsiteX0" y="connsiteY0"/>
                </a:cxn>
                <a:cxn ang="0">
                  <a:pos x="connsiteX1" y="connsiteY1"/>
                </a:cxn>
              </a:cxnLst>
              <a:rect l="l" t="t" r="r" b="b"/>
              <a:pathLst>
                <a:path w="28785" h="344128">
                  <a:moveTo>
                    <a:pt x="0" y="344128"/>
                  </a:moveTo>
                  <a:lnTo>
                    <a:pt x="0" y="0"/>
                  </a:lnTo>
                </a:path>
              </a:pathLst>
            </a:custGeom>
            <a:ln w="11456" cap="flat">
              <a:solidFill>
                <a:srgbClr val="000000"/>
              </a:solidFill>
              <a:prstDash val="solid"/>
              <a:miter/>
            </a:ln>
          </p:spPr>
          <p:txBody>
            <a:bodyPr rtlCol="0" anchor="ctr"/>
            <a:lstStyle/>
            <a:p>
              <a:endParaRPr lang="en-US" dirty="0"/>
            </a:p>
          </p:txBody>
        </p:sp>
        <p:sp>
          <p:nvSpPr>
            <p:cNvPr id="160" name="TextBox 159">
              <a:extLst>
                <a:ext uri="{FF2B5EF4-FFF2-40B4-BE49-F238E27FC236}">
                  <a16:creationId xmlns:a16="http://schemas.microsoft.com/office/drawing/2014/main" id="{0DAFA88F-7F5B-D143-13BE-CB3ED5813E3D}"/>
                </a:ext>
              </a:extLst>
            </p:cNvPr>
            <p:cNvSpPr txBox="1"/>
            <p:nvPr/>
          </p:nvSpPr>
          <p:spPr>
            <a:xfrm>
              <a:off x="4209477" y="2679469"/>
              <a:ext cx="672229" cy="408078"/>
            </a:xfrm>
            <a:prstGeom prst="rect">
              <a:avLst/>
            </a:prstGeom>
            <a:noFill/>
          </p:spPr>
          <p:txBody>
            <a:bodyPr wrap="none" rtlCol="0">
              <a:spAutoFit/>
            </a:bodyPr>
            <a:lstStyle/>
            <a:p>
              <a:pPr algn="l"/>
              <a:r>
                <a:rPr lang="en-US" sz="2267" spc="0" baseline="0" dirty="0">
                  <a:ln/>
                  <a:solidFill>
                    <a:srgbClr val="000000"/>
                  </a:solidFill>
                  <a:latin typeface="Arial"/>
                  <a:cs typeface="Arial"/>
                  <a:sym typeface="Arial"/>
                  <a:rtl val="0"/>
                </a:rPr>
                <a:t>PID</a:t>
              </a:r>
            </a:p>
          </p:txBody>
        </p:sp>
        <p:sp>
          <p:nvSpPr>
            <p:cNvPr id="161" name="Free-form: Shape 160">
              <a:extLst>
                <a:ext uri="{FF2B5EF4-FFF2-40B4-BE49-F238E27FC236}">
                  <a16:creationId xmlns:a16="http://schemas.microsoft.com/office/drawing/2014/main" id="{4C510788-E114-1202-B515-B0AD10D0B455}"/>
                </a:ext>
              </a:extLst>
            </p:cNvPr>
            <p:cNvSpPr/>
            <p:nvPr/>
          </p:nvSpPr>
          <p:spPr>
            <a:xfrm>
              <a:off x="5076508" y="2743379"/>
              <a:ext cx="28785" cy="344128"/>
            </a:xfrm>
            <a:custGeom>
              <a:avLst/>
              <a:gdLst>
                <a:gd name="connsiteX0" fmla="*/ 0 w 28785"/>
                <a:gd name="connsiteY0" fmla="*/ 344128 h 344128"/>
                <a:gd name="connsiteX1" fmla="*/ 0 w 28785"/>
                <a:gd name="connsiteY1" fmla="*/ 0 h 344128"/>
              </a:gdLst>
              <a:ahLst/>
              <a:cxnLst>
                <a:cxn ang="0">
                  <a:pos x="connsiteX0" y="connsiteY0"/>
                </a:cxn>
                <a:cxn ang="0">
                  <a:pos x="connsiteX1" y="connsiteY1"/>
                </a:cxn>
              </a:cxnLst>
              <a:rect l="l" t="t" r="r" b="b"/>
              <a:pathLst>
                <a:path w="28785" h="344128">
                  <a:moveTo>
                    <a:pt x="0" y="344128"/>
                  </a:moveTo>
                  <a:lnTo>
                    <a:pt x="0" y="0"/>
                  </a:lnTo>
                </a:path>
              </a:pathLst>
            </a:custGeom>
            <a:ln w="11456" cap="flat">
              <a:solidFill>
                <a:srgbClr val="000000"/>
              </a:solidFill>
              <a:prstDash val="solid"/>
              <a:miter/>
            </a:ln>
          </p:spPr>
          <p:txBody>
            <a:bodyPr rtlCol="0" anchor="ctr"/>
            <a:lstStyle/>
            <a:p>
              <a:endParaRPr lang="en-US" dirty="0"/>
            </a:p>
          </p:txBody>
        </p:sp>
        <p:sp>
          <p:nvSpPr>
            <p:cNvPr id="162" name="TextBox 161">
              <a:extLst>
                <a:ext uri="{FF2B5EF4-FFF2-40B4-BE49-F238E27FC236}">
                  <a16:creationId xmlns:a16="http://schemas.microsoft.com/office/drawing/2014/main" id="{6045DA84-D844-6FB8-0DBF-2E6429EEC021}"/>
                </a:ext>
              </a:extLst>
            </p:cNvPr>
            <p:cNvSpPr txBox="1"/>
            <p:nvPr/>
          </p:nvSpPr>
          <p:spPr>
            <a:xfrm>
              <a:off x="5192696" y="2679469"/>
              <a:ext cx="862737" cy="441211"/>
            </a:xfrm>
            <a:prstGeom prst="rect">
              <a:avLst/>
            </a:prstGeom>
            <a:noFill/>
          </p:spPr>
          <p:txBody>
            <a:bodyPr wrap="none" rtlCol="0">
              <a:spAutoFit/>
            </a:bodyPr>
            <a:lstStyle/>
            <a:p>
              <a:pPr algn="l"/>
              <a:r>
                <a:rPr lang="en-US" sz="2267" spc="0" baseline="0" dirty="0">
                  <a:ln/>
                  <a:solidFill>
                    <a:srgbClr val="000000"/>
                  </a:solidFill>
                  <a:latin typeface="Arial"/>
                  <a:cs typeface="Arial"/>
                  <a:sym typeface="Arial"/>
                  <a:rtl val="0"/>
                </a:rPr>
                <a:t>PIDA</a:t>
              </a:r>
            </a:p>
          </p:txBody>
        </p:sp>
        <p:sp>
          <p:nvSpPr>
            <p:cNvPr id="165" name="Free-form: Shape 164">
              <a:extLst>
                <a:ext uri="{FF2B5EF4-FFF2-40B4-BE49-F238E27FC236}">
                  <a16:creationId xmlns:a16="http://schemas.microsoft.com/office/drawing/2014/main" id="{32D4D8AC-1F63-08D7-E3D4-025A3890C37F}"/>
                </a:ext>
              </a:extLst>
            </p:cNvPr>
            <p:cNvSpPr/>
            <p:nvPr/>
          </p:nvSpPr>
          <p:spPr>
            <a:xfrm>
              <a:off x="6149623" y="2743379"/>
              <a:ext cx="28785" cy="344128"/>
            </a:xfrm>
            <a:custGeom>
              <a:avLst/>
              <a:gdLst>
                <a:gd name="connsiteX0" fmla="*/ 0 w 28785"/>
                <a:gd name="connsiteY0" fmla="*/ 344128 h 344128"/>
                <a:gd name="connsiteX1" fmla="*/ 0 w 28785"/>
                <a:gd name="connsiteY1" fmla="*/ 0 h 344128"/>
              </a:gdLst>
              <a:ahLst/>
              <a:cxnLst>
                <a:cxn ang="0">
                  <a:pos x="connsiteX0" y="connsiteY0"/>
                </a:cxn>
                <a:cxn ang="0">
                  <a:pos x="connsiteX1" y="connsiteY1"/>
                </a:cxn>
              </a:cxnLst>
              <a:rect l="l" t="t" r="r" b="b"/>
              <a:pathLst>
                <a:path w="28785" h="344128">
                  <a:moveTo>
                    <a:pt x="0" y="344128"/>
                  </a:moveTo>
                  <a:lnTo>
                    <a:pt x="0" y="0"/>
                  </a:lnTo>
                </a:path>
              </a:pathLst>
            </a:custGeom>
            <a:ln w="11456" cap="flat">
              <a:solidFill>
                <a:srgbClr val="000000"/>
              </a:solidFill>
              <a:prstDash val="solid"/>
              <a:miter/>
            </a:ln>
          </p:spPr>
          <p:txBody>
            <a:bodyPr rtlCol="0" anchor="ctr"/>
            <a:lstStyle/>
            <a:p>
              <a:endParaRPr lang="en-US" dirty="0"/>
            </a:p>
          </p:txBody>
        </p:sp>
        <p:sp>
          <p:nvSpPr>
            <p:cNvPr id="166" name="TextBox 165">
              <a:extLst>
                <a:ext uri="{FF2B5EF4-FFF2-40B4-BE49-F238E27FC236}">
                  <a16:creationId xmlns:a16="http://schemas.microsoft.com/office/drawing/2014/main" id="{FBE923B8-F528-52A9-697D-B0984E2B33D5}"/>
                </a:ext>
              </a:extLst>
            </p:cNvPr>
            <p:cNvSpPr txBox="1"/>
            <p:nvPr/>
          </p:nvSpPr>
          <p:spPr>
            <a:xfrm>
              <a:off x="6435414" y="2679469"/>
              <a:ext cx="672229" cy="408078"/>
            </a:xfrm>
            <a:prstGeom prst="rect">
              <a:avLst/>
            </a:prstGeom>
            <a:noFill/>
          </p:spPr>
          <p:txBody>
            <a:bodyPr wrap="none" rtlCol="0">
              <a:spAutoFit/>
            </a:bodyPr>
            <a:lstStyle/>
            <a:p>
              <a:pPr algn="l"/>
              <a:r>
                <a:rPr lang="en-US" sz="2267" spc="0" baseline="0" dirty="0">
                  <a:ln/>
                  <a:solidFill>
                    <a:srgbClr val="000000"/>
                  </a:solidFill>
                  <a:latin typeface="Arial"/>
                  <a:cs typeface="Arial"/>
                  <a:sym typeface="Arial"/>
                  <a:rtl val="0"/>
                </a:rPr>
                <a:t>PID</a:t>
              </a:r>
            </a:p>
          </p:txBody>
        </p:sp>
        <p:sp>
          <p:nvSpPr>
            <p:cNvPr id="167" name="Free-form: Shape 166">
              <a:extLst>
                <a:ext uri="{FF2B5EF4-FFF2-40B4-BE49-F238E27FC236}">
                  <a16:creationId xmlns:a16="http://schemas.microsoft.com/office/drawing/2014/main" id="{B8374C3F-0805-B268-ADEE-6635695EAF18}"/>
                </a:ext>
              </a:extLst>
            </p:cNvPr>
            <p:cNvSpPr/>
            <p:nvPr/>
          </p:nvSpPr>
          <p:spPr>
            <a:xfrm>
              <a:off x="7382180" y="2743379"/>
              <a:ext cx="28785" cy="344128"/>
            </a:xfrm>
            <a:custGeom>
              <a:avLst/>
              <a:gdLst>
                <a:gd name="connsiteX0" fmla="*/ 0 w 28785"/>
                <a:gd name="connsiteY0" fmla="*/ 344128 h 344128"/>
                <a:gd name="connsiteX1" fmla="*/ 0 w 28785"/>
                <a:gd name="connsiteY1" fmla="*/ 0 h 344128"/>
              </a:gdLst>
              <a:ahLst/>
              <a:cxnLst>
                <a:cxn ang="0">
                  <a:pos x="connsiteX0" y="connsiteY0"/>
                </a:cxn>
                <a:cxn ang="0">
                  <a:pos x="connsiteX1" y="connsiteY1"/>
                </a:cxn>
              </a:cxnLst>
              <a:rect l="l" t="t" r="r" b="b"/>
              <a:pathLst>
                <a:path w="28785" h="344128">
                  <a:moveTo>
                    <a:pt x="0" y="344128"/>
                  </a:moveTo>
                  <a:lnTo>
                    <a:pt x="0" y="0"/>
                  </a:lnTo>
                </a:path>
              </a:pathLst>
            </a:custGeom>
            <a:ln w="11456" cap="flat">
              <a:solidFill>
                <a:srgbClr val="000000"/>
              </a:solidFill>
              <a:prstDash val="solid"/>
              <a:miter/>
            </a:ln>
          </p:spPr>
          <p:txBody>
            <a:bodyPr rtlCol="0" anchor="ctr"/>
            <a:lstStyle/>
            <a:p>
              <a:endParaRPr lang="en-US" dirty="0"/>
            </a:p>
          </p:txBody>
        </p:sp>
        <p:sp>
          <p:nvSpPr>
            <p:cNvPr id="168" name="TextBox 167">
              <a:extLst>
                <a:ext uri="{FF2B5EF4-FFF2-40B4-BE49-F238E27FC236}">
                  <a16:creationId xmlns:a16="http://schemas.microsoft.com/office/drawing/2014/main" id="{B4760850-456E-3465-671E-29886D150D90}"/>
                </a:ext>
              </a:extLst>
            </p:cNvPr>
            <p:cNvSpPr txBox="1"/>
            <p:nvPr/>
          </p:nvSpPr>
          <p:spPr>
            <a:xfrm>
              <a:off x="7578075" y="2679469"/>
              <a:ext cx="862737" cy="441211"/>
            </a:xfrm>
            <a:prstGeom prst="rect">
              <a:avLst/>
            </a:prstGeom>
            <a:noFill/>
          </p:spPr>
          <p:txBody>
            <a:bodyPr wrap="none" rtlCol="0">
              <a:spAutoFit/>
            </a:bodyPr>
            <a:lstStyle/>
            <a:p>
              <a:pPr algn="l"/>
              <a:r>
                <a:rPr lang="en-US" sz="2267" spc="0" baseline="0" dirty="0">
                  <a:ln/>
                  <a:solidFill>
                    <a:srgbClr val="000000"/>
                  </a:solidFill>
                  <a:latin typeface="Arial"/>
                  <a:cs typeface="Arial"/>
                  <a:sym typeface="Arial"/>
                  <a:rtl val="0"/>
                </a:rPr>
                <a:t>PIDA</a:t>
              </a:r>
            </a:p>
          </p:txBody>
        </p:sp>
        <p:sp>
          <p:nvSpPr>
            <p:cNvPr id="171" name="Free-form: Shape 170">
              <a:extLst>
                <a:ext uri="{FF2B5EF4-FFF2-40B4-BE49-F238E27FC236}">
                  <a16:creationId xmlns:a16="http://schemas.microsoft.com/office/drawing/2014/main" id="{61380768-287B-58FC-CE37-03FE15C2D04A}"/>
                </a:ext>
              </a:extLst>
            </p:cNvPr>
            <p:cNvSpPr/>
            <p:nvPr/>
          </p:nvSpPr>
          <p:spPr>
            <a:xfrm>
              <a:off x="8614738" y="2743379"/>
              <a:ext cx="28785" cy="344128"/>
            </a:xfrm>
            <a:custGeom>
              <a:avLst/>
              <a:gdLst>
                <a:gd name="connsiteX0" fmla="*/ 0 w 28785"/>
                <a:gd name="connsiteY0" fmla="*/ 344128 h 344128"/>
                <a:gd name="connsiteX1" fmla="*/ 0 w 28785"/>
                <a:gd name="connsiteY1" fmla="*/ 0 h 344128"/>
              </a:gdLst>
              <a:ahLst/>
              <a:cxnLst>
                <a:cxn ang="0">
                  <a:pos x="connsiteX0" y="connsiteY0"/>
                </a:cxn>
                <a:cxn ang="0">
                  <a:pos x="connsiteX1" y="connsiteY1"/>
                </a:cxn>
              </a:cxnLst>
              <a:rect l="l" t="t" r="r" b="b"/>
              <a:pathLst>
                <a:path w="28785" h="344128">
                  <a:moveTo>
                    <a:pt x="0" y="344128"/>
                  </a:moveTo>
                  <a:lnTo>
                    <a:pt x="0" y="0"/>
                  </a:lnTo>
                </a:path>
              </a:pathLst>
            </a:custGeom>
            <a:ln w="11456" cap="flat">
              <a:solidFill>
                <a:srgbClr val="000000"/>
              </a:solidFill>
              <a:prstDash val="solid"/>
              <a:miter/>
            </a:ln>
          </p:spPr>
          <p:txBody>
            <a:bodyPr rtlCol="0" anchor="ctr"/>
            <a:lstStyle/>
            <a:p>
              <a:endParaRPr lang="en-US" dirty="0"/>
            </a:p>
          </p:txBody>
        </p:sp>
        <p:sp>
          <p:nvSpPr>
            <p:cNvPr id="172" name="TextBox 171">
              <a:extLst>
                <a:ext uri="{FF2B5EF4-FFF2-40B4-BE49-F238E27FC236}">
                  <a16:creationId xmlns:a16="http://schemas.microsoft.com/office/drawing/2014/main" id="{83CBB0DE-CC87-A23C-33E5-7D6E1FA2DF93}"/>
                </a:ext>
              </a:extLst>
            </p:cNvPr>
            <p:cNvSpPr txBox="1"/>
            <p:nvPr/>
          </p:nvSpPr>
          <p:spPr>
            <a:xfrm>
              <a:off x="8900529" y="2679469"/>
              <a:ext cx="672229" cy="408078"/>
            </a:xfrm>
            <a:prstGeom prst="rect">
              <a:avLst/>
            </a:prstGeom>
            <a:noFill/>
          </p:spPr>
          <p:txBody>
            <a:bodyPr wrap="none" rtlCol="0">
              <a:spAutoFit/>
            </a:bodyPr>
            <a:lstStyle/>
            <a:p>
              <a:pPr algn="l"/>
              <a:r>
                <a:rPr lang="en-US" sz="2267" spc="0" baseline="0" dirty="0">
                  <a:ln/>
                  <a:solidFill>
                    <a:srgbClr val="000000"/>
                  </a:solidFill>
                  <a:latin typeface="Arial"/>
                  <a:cs typeface="Arial"/>
                  <a:sym typeface="Arial"/>
                  <a:rtl val="0"/>
                </a:rPr>
                <a:t>PID</a:t>
              </a:r>
            </a:p>
          </p:txBody>
        </p:sp>
        <p:sp>
          <p:nvSpPr>
            <p:cNvPr id="173" name="Free-form: Shape 172">
              <a:extLst>
                <a:ext uri="{FF2B5EF4-FFF2-40B4-BE49-F238E27FC236}">
                  <a16:creationId xmlns:a16="http://schemas.microsoft.com/office/drawing/2014/main" id="{F9E9848C-946C-B9D1-CD9F-136B978A8058}"/>
                </a:ext>
              </a:extLst>
            </p:cNvPr>
            <p:cNvSpPr/>
            <p:nvPr/>
          </p:nvSpPr>
          <p:spPr>
            <a:xfrm>
              <a:off x="9847295" y="2743379"/>
              <a:ext cx="28785" cy="344128"/>
            </a:xfrm>
            <a:custGeom>
              <a:avLst/>
              <a:gdLst>
                <a:gd name="connsiteX0" fmla="*/ 0 w 28785"/>
                <a:gd name="connsiteY0" fmla="*/ 344128 h 344128"/>
                <a:gd name="connsiteX1" fmla="*/ 0 w 28785"/>
                <a:gd name="connsiteY1" fmla="*/ 0 h 344128"/>
              </a:gdLst>
              <a:ahLst/>
              <a:cxnLst>
                <a:cxn ang="0">
                  <a:pos x="connsiteX0" y="connsiteY0"/>
                </a:cxn>
                <a:cxn ang="0">
                  <a:pos x="connsiteX1" y="connsiteY1"/>
                </a:cxn>
              </a:cxnLst>
              <a:rect l="l" t="t" r="r" b="b"/>
              <a:pathLst>
                <a:path w="28785" h="344128">
                  <a:moveTo>
                    <a:pt x="0" y="344128"/>
                  </a:moveTo>
                  <a:lnTo>
                    <a:pt x="0" y="0"/>
                  </a:lnTo>
                </a:path>
              </a:pathLst>
            </a:custGeom>
            <a:ln w="11456" cap="flat">
              <a:solidFill>
                <a:srgbClr val="000000"/>
              </a:solidFill>
              <a:prstDash val="solid"/>
              <a:miter/>
            </a:ln>
          </p:spPr>
          <p:txBody>
            <a:bodyPr rtlCol="0" anchor="ctr"/>
            <a:lstStyle/>
            <a:p>
              <a:endParaRPr lang="en-US" dirty="0"/>
            </a:p>
          </p:txBody>
        </p:sp>
        <p:sp>
          <p:nvSpPr>
            <p:cNvPr id="174" name="TextBox 173">
              <a:extLst>
                <a:ext uri="{FF2B5EF4-FFF2-40B4-BE49-F238E27FC236}">
                  <a16:creationId xmlns:a16="http://schemas.microsoft.com/office/drawing/2014/main" id="{995BC0EE-3171-E673-9DE2-848CD2B64F1F}"/>
                </a:ext>
              </a:extLst>
            </p:cNvPr>
            <p:cNvSpPr txBox="1"/>
            <p:nvPr/>
          </p:nvSpPr>
          <p:spPr>
            <a:xfrm>
              <a:off x="9933633" y="2679469"/>
              <a:ext cx="862737" cy="441211"/>
            </a:xfrm>
            <a:prstGeom prst="rect">
              <a:avLst/>
            </a:prstGeom>
            <a:noFill/>
          </p:spPr>
          <p:txBody>
            <a:bodyPr wrap="none" rtlCol="0">
              <a:spAutoFit/>
            </a:bodyPr>
            <a:lstStyle/>
            <a:p>
              <a:pPr algn="l"/>
              <a:r>
                <a:rPr lang="en-US" sz="2267" spc="0" baseline="0" dirty="0">
                  <a:ln/>
                  <a:solidFill>
                    <a:srgbClr val="000000"/>
                  </a:solidFill>
                  <a:latin typeface="Arial"/>
                  <a:cs typeface="Arial"/>
                  <a:sym typeface="Arial"/>
                  <a:rtl val="0"/>
                </a:rPr>
                <a:t>PIDA</a:t>
              </a:r>
            </a:p>
          </p:txBody>
        </p:sp>
        <p:sp>
          <p:nvSpPr>
            <p:cNvPr id="177" name="Free-form: Shape 176">
              <a:extLst>
                <a:ext uri="{FF2B5EF4-FFF2-40B4-BE49-F238E27FC236}">
                  <a16:creationId xmlns:a16="http://schemas.microsoft.com/office/drawing/2014/main" id="{85777C58-B627-41A6-2326-683339E04B5F}"/>
                </a:ext>
              </a:extLst>
            </p:cNvPr>
            <p:cNvSpPr/>
            <p:nvPr/>
          </p:nvSpPr>
          <p:spPr>
            <a:xfrm>
              <a:off x="10860739" y="2743379"/>
              <a:ext cx="28785" cy="344128"/>
            </a:xfrm>
            <a:custGeom>
              <a:avLst/>
              <a:gdLst>
                <a:gd name="connsiteX0" fmla="*/ 0 w 28785"/>
                <a:gd name="connsiteY0" fmla="*/ 344128 h 344128"/>
                <a:gd name="connsiteX1" fmla="*/ 0 w 28785"/>
                <a:gd name="connsiteY1" fmla="*/ 0 h 344128"/>
              </a:gdLst>
              <a:ahLst/>
              <a:cxnLst>
                <a:cxn ang="0">
                  <a:pos x="connsiteX0" y="connsiteY0"/>
                </a:cxn>
                <a:cxn ang="0">
                  <a:pos x="connsiteX1" y="connsiteY1"/>
                </a:cxn>
              </a:cxnLst>
              <a:rect l="l" t="t" r="r" b="b"/>
              <a:pathLst>
                <a:path w="28785" h="344128">
                  <a:moveTo>
                    <a:pt x="0" y="344128"/>
                  </a:moveTo>
                  <a:lnTo>
                    <a:pt x="0" y="0"/>
                  </a:lnTo>
                </a:path>
              </a:pathLst>
            </a:custGeom>
            <a:ln w="11456" cap="flat">
              <a:solidFill>
                <a:srgbClr val="000000"/>
              </a:solidFill>
              <a:prstDash val="solid"/>
              <a:miter/>
            </a:ln>
          </p:spPr>
          <p:txBody>
            <a:bodyPr rtlCol="0" anchor="ctr"/>
            <a:lstStyle/>
            <a:p>
              <a:endParaRPr lang="en-US" dirty="0"/>
            </a:p>
          </p:txBody>
        </p:sp>
        <p:sp>
          <p:nvSpPr>
            <p:cNvPr id="178" name="Free-form: Shape 177">
              <a:extLst>
                <a:ext uri="{FF2B5EF4-FFF2-40B4-BE49-F238E27FC236}">
                  <a16:creationId xmlns:a16="http://schemas.microsoft.com/office/drawing/2014/main" id="{D3A9A926-34C7-E7F2-786B-C97A7762C501}"/>
                </a:ext>
              </a:extLst>
            </p:cNvPr>
            <p:cNvSpPr/>
            <p:nvPr/>
          </p:nvSpPr>
          <p:spPr>
            <a:xfrm>
              <a:off x="874114" y="3093235"/>
              <a:ext cx="9992381" cy="28785"/>
            </a:xfrm>
            <a:custGeom>
              <a:avLst/>
              <a:gdLst>
                <a:gd name="connsiteX0" fmla="*/ 0 w 9992381"/>
                <a:gd name="connsiteY0" fmla="*/ 0 h 28785"/>
                <a:gd name="connsiteX1" fmla="*/ 9992381 w 9992381"/>
                <a:gd name="connsiteY1" fmla="*/ 0 h 28785"/>
              </a:gdLst>
              <a:ahLst/>
              <a:cxnLst>
                <a:cxn ang="0">
                  <a:pos x="connsiteX0" y="connsiteY0"/>
                </a:cxn>
                <a:cxn ang="0">
                  <a:pos x="connsiteX1" y="connsiteY1"/>
                </a:cxn>
              </a:cxnLst>
              <a:rect l="l" t="t" r="r" b="b"/>
              <a:pathLst>
                <a:path w="9992381" h="28785">
                  <a:moveTo>
                    <a:pt x="0" y="0"/>
                  </a:moveTo>
                  <a:lnTo>
                    <a:pt x="9992381" y="0"/>
                  </a:lnTo>
                </a:path>
              </a:pathLst>
            </a:custGeom>
            <a:ln w="11456" cap="flat">
              <a:solidFill>
                <a:srgbClr val="000000"/>
              </a:solidFill>
              <a:prstDash val="solid"/>
              <a:miter/>
            </a:ln>
          </p:spPr>
          <p:txBody>
            <a:bodyPr rtlCol="0" anchor="ctr"/>
            <a:lstStyle/>
            <a:p>
              <a:endParaRPr lang="en-US" dirty="0"/>
            </a:p>
          </p:txBody>
        </p:sp>
        <p:sp>
          <p:nvSpPr>
            <p:cNvPr id="179" name="Free-form: Shape 178">
              <a:extLst>
                <a:ext uri="{FF2B5EF4-FFF2-40B4-BE49-F238E27FC236}">
                  <a16:creationId xmlns:a16="http://schemas.microsoft.com/office/drawing/2014/main" id="{770BA8B2-AAB4-26E5-6F85-3080E8CD1ACE}"/>
                </a:ext>
              </a:extLst>
            </p:cNvPr>
            <p:cNvSpPr/>
            <p:nvPr/>
          </p:nvSpPr>
          <p:spPr>
            <a:xfrm>
              <a:off x="879843" y="3098964"/>
              <a:ext cx="28785" cy="344128"/>
            </a:xfrm>
            <a:custGeom>
              <a:avLst/>
              <a:gdLst>
                <a:gd name="connsiteX0" fmla="*/ 0 w 28785"/>
                <a:gd name="connsiteY0" fmla="*/ 344128 h 344128"/>
                <a:gd name="connsiteX1" fmla="*/ 0 w 28785"/>
                <a:gd name="connsiteY1" fmla="*/ 0 h 344128"/>
              </a:gdLst>
              <a:ahLst/>
              <a:cxnLst>
                <a:cxn ang="0">
                  <a:pos x="connsiteX0" y="connsiteY0"/>
                </a:cxn>
                <a:cxn ang="0">
                  <a:pos x="connsiteX1" y="connsiteY1"/>
                </a:cxn>
              </a:cxnLst>
              <a:rect l="l" t="t" r="r" b="b"/>
              <a:pathLst>
                <a:path w="28785" h="344128">
                  <a:moveTo>
                    <a:pt x="0" y="344128"/>
                  </a:moveTo>
                  <a:lnTo>
                    <a:pt x="0" y="0"/>
                  </a:lnTo>
                </a:path>
              </a:pathLst>
            </a:custGeom>
            <a:ln w="11456" cap="flat">
              <a:solidFill>
                <a:srgbClr val="000000"/>
              </a:solidFill>
              <a:prstDash val="solid"/>
              <a:miter/>
            </a:ln>
          </p:spPr>
          <p:txBody>
            <a:bodyPr rtlCol="0" anchor="ctr"/>
            <a:lstStyle/>
            <a:p>
              <a:endParaRPr lang="en-US" dirty="0"/>
            </a:p>
          </p:txBody>
        </p:sp>
        <p:sp>
          <p:nvSpPr>
            <p:cNvPr id="180" name="TextBox 179">
              <a:extLst>
                <a:ext uri="{FF2B5EF4-FFF2-40B4-BE49-F238E27FC236}">
                  <a16:creationId xmlns:a16="http://schemas.microsoft.com/office/drawing/2014/main" id="{CE13F573-C0C9-29F4-9CAD-305A34FF80BE}"/>
                </a:ext>
              </a:extLst>
            </p:cNvPr>
            <p:cNvSpPr txBox="1"/>
            <p:nvPr/>
          </p:nvSpPr>
          <p:spPr>
            <a:xfrm>
              <a:off x="966206" y="3035068"/>
              <a:ext cx="672229" cy="408078"/>
            </a:xfrm>
            <a:prstGeom prst="rect">
              <a:avLst/>
            </a:prstGeom>
            <a:noFill/>
          </p:spPr>
          <p:txBody>
            <a:bodyPr wrap="none" rtlCol="0">
              <a:spAutoFit/>
            </a:bodyPr>
            <a:lstStyle/>
            <a:p>
              <a:pPr algn="l"/>
              <a:r>
                <a:rPr lang="en-US" sz="2267" spc="0" baseline="0" dirty="0">
                  <a:ln/>
                  <a:solidFill>
                    <a:srgbClr val="000000"/>
                  </a:solidFill>
                  <a:latin typeface="Arial"/>
                  <a:cs typeface="Arial"/>
                  <a:sym typeface="Arial"/>
                  <a:rtl val="0"/>
                </a:rPr>
                <a:t>IAE</a:t>
              </a:r>
            </a:p>
          </p:txBody>
        </p:sp>
        <p:sp>
          <p:nvSpPr>
            <p:cNvPr id="181" name="Free-form: Shape 180">
              <a:extLst>
                <a:ext uri="{FF2B5EF4-FFF2-40B4-BE49-F238E27FC236}">
                  <a16:creationId xmlns:a16="http://schemas.microsoft.com/office/drawing/2014/main" id="{1BD64912-A25D-2826-9CAB-52222CF47C4A}"/>
                </a:ext>
              </a:extLst>
            </p:cNvPr>
            <p:cNvSpPr/>
            <p:nvPr/>
          </p:nvSpPr>
          <p:spPr>
            <a:xfrm>
              <a:off x="1697719" y="3098964"/>
              <a:ext cx="28785" cy="344128"/>
            </a:xfrm>
            <a:custGeom>
              <a:avLst/>
              <a:gdLst>
                <a:gd name="connsiteX0" fmla="*/ 0 w 28785"/>
                <a:gd name="connsiteY0" fmla="*/ 344128 h 344128"/>
                <a:gd name="connsiteX1" fmla="*/ 0 w 28785"/>
                <a:gd name="connsiteY1" fmla="*/ 0 h 344128"/>
              </a:gdLst>
              <a:ahLst/>
              <a:cxnLst>
                <a:cxn ang="0">
                  <a:pos x="connsiteX0" y="connsiteY0"/>
                </a:cxn>
                <a:cxn ang="0">
                  <a:pos x="connsiteX1" y="connsiteY1"/>
                </a:cxn>
              </a:cxnLst>
              <a:rect l="l" t="t" r="r" b="b"/>
              <a:pathLst>
                <a:path w="28785" h="344128">
                  <a:moveTo>
                    <a:pt x="0" y="344128"/>
                  </a:moveTo>
                  <a:lnTo>
                    <a:pt x="0" y="0"/>
                  </a:lnTo>
                </a:path>
              </a:pathLst>
            </a:custGeom>
            <a:ln w="11456" cap="flat">
              <a:solidFill>
                <a:srgbClr val="000000"/>
              </a:solidFill>
              <a:prstDash val="solid"/>
              <a:miter/>
            </a:ln>
          </p:spPr>
          <p:txBody>
            <a:bodyPr rtlCol="0" anchor="ctr"/>
            <a:lstStyle/>
            <a:p>
              <a:endParaRPr lang="en-US" dirty="0"/>
            </a:p>
          </p:txBody>
        </p:sp>
        <p:sp>
          <p:nvSpPr>
            <p:cNvPr id="182" name="TextBox 181">
              <a:extLst>
                <a:ext uri="{FF2B5EF4-FFF2-40B4-BE49-F238E27FC236}">
                  <a16:creationId xmlns:a16="http://schemas.microsoft.com/office/drawing/2014/main" id="{A0D7732A-F29B-B740-86C5-38FE4AEB341C}"/>
                </a:ext>
              </a:extLst>
            </p:cNvPr>
            <p:cNvSpPr txBox="1"/>
            <p:nvPr/>
          </p:nvSpPr>
          <p:spPr>
            <a:xfrm>
              <a:off x="1863821" y="3035068"/>
              <a:ext cx="787371" cy="408078"/>
            </a:xfrm>
            <a:prstGeom prst="rect">
              <a:avLst/>
            </a:prstGeom>
            <a:noFill/>
          </p:spPr>
          <p:txBody>
            <a:bodyPr wrap="none" rtlCol="0">
              <a:spAutoFit/>
            </a:bodyPr>
            <a:lstStyle/>
            <a:p>
              <a:pPr algn="l"/>
              <a:r>
                <a:rPr lang="en-US" sz="2267" spc="0" baseline="0" dirty="0">
                  <a:ln/>
                  <a:solidFill>
                    <a:srgbClr val="000000"/>
                  </a:solidFill>
                  <a:latin typeface="Arial"/>
                  <a:cs typeface="Arial"/>
                  <a:sym typeface="Arial"/>
                  <a:rtl val="0"/>
                </a:rPr>
                <a:t>9.89</a:t>
              </a:r>
            </a:p>
          </p:txBody>
        </p:sp>
        <p:sp>
          <p:nvSpPr>
            <p:cNvPr id="183" name="Free-form: Shape 182">
              <a:extLst>
                <a:ext uri="{FF2B5EF4-FFF2-40B4-BE49-F238E27FC236}">
                  <a16:creationId xmlns:a16="http://schemas.microsoft.com/office/drawing/2014/main" id="{FC753049-3B60-18EF-F8D5-8DF9077EC6A8}"/>
                </a:ext>
              </a:extLst>
            </p:cNvPr>
            <p:cNvSpPr/>
            <p:nvPr/>
          </p:nvSpPr>
          <p:spPr>
            <a:xfrm>
              <a:off x="2770835" y="3098964"/>
              <a:ext cx="28785" cy="344128"/>
            </a:xfrm>
            <a:custGeom>
              <a:avLst/>
              <a:gdLst>
                <a:gd name="connsiteX0" fmla="*/ 0 w 28785"/>
                <a:gd name="connsiteY0" fmla="*/ 344128 h 344128"/>
                <a:gd name="connsiteX1" fmla="*/ 0 w 28785"/>
                <a:gd name="connsiteY1" fmla="*/ 0 h 344128"/>
              </a:gdLst>
              <a:ahLst/>
              <a:cxnLst>
                <a:cxn ang="0">
                  <a:pos x="connsiteX0" y="connsiteY0"/>
                </a:cxn>
                <a:cxn ang="0">
                  <a:pos x="connsiteX1" y="connsiteY1"/>
                </a:cxn>
              </a:cxnLst>
              <a:rect l="l" t="t" r="r" b="b"/>
              <a:pathLst>
                <a:path w="28785" h="344128">
                  <a:moveTo>
                    <a:pt x="0" y="344128"/>
                  </a:moveTo>
                  <a:lnTo>
                    <a:pt x="0" y="0"/>
                  </a:lnTo>
                </a:path>
              </a:pathLst>
            </a:custGeom>
            <a:ln w="11456" cap="flat">
              <a:solidFill>
                <a:srgbClr val="000000"/>
              </a:solidFill>
              <a:prstDash val="solid"/>
              <a:miter/>
            </a:ln>
          </p:spPr>
          <p:txBody>
            <a:bodyPr rtlCol="0" anchor="ctr"/>
            <a:lstStyle/>
            <a:p>
              <a:endParaRPr lang="en-US" dirty="0"/>
            </a:p>
          </p:txBody>
        </p:sp>
        <p:sp>
          <p:nvSpPr>
            <p:cNvPr id="184" name="TextBox 183">
              <a:extLst>
                <a:ext uri="{FF2B5EF4-FFF2-40B4-BE49-F238E27FC236}">
                  <a16:creationId xmlns:a16="http://schemas.microsoft.com/office/drawing/2014/main" id="{EFC9490D-AF7E-0DA0-07E7-5E61A0D1044B}"/>
                </a:ext>
              </a:extLst>
            </p:cNvPr>
            <p:cNvSpPr txBox="1"/>
            <p:nvPr/>
          </p:nvSpPr>
          <p:spPr>
            <a:xfrm>
              <a:off x="3016637" y="3035068"/>
              <a:ext cx="787371" cy="408078"/>
            </a:xfrm>
            <a:prstGeom prst="rect">
              <a:avLst/>
            </a:prstGeom>
            <a:noFill/>
          </p:spPr>
          <p:txBody>
            <a:bodyPr wrap="none" rtlCol="0">
              <a:spAutoFit/>
            </a:bodyPr>
            <a:lstStyle/>
            <a:p>
              <a:pPr algn="l"/>
              <a:r>
                <a:rPr lang="en-US" sz="2267" spc="0" baseline="0" dirty="0">
                  <a:ln/>
                  <a:solidFill>
                    <a:srgbClr val="000000"/>
                  </a:solidFill>
                  <a:latin typeface="Arial"/>
                  <a:cs typeface="Arial"/>
                  <a:sym typeface="Arial"/>
                  <a:rtl val="0"/>
                </a:rPr>
                <a:t>5.60</a:t>
              </a:r>
            </a:p>
          </p:txBody>
        </p:sp>
        <p:sp>
          <p:nvSpPr>
            <p:cNvPr id="185" name="Free-form: Shape 184">
              <a:extLst>
                <a:ext uri="{FF2B5EF4-FFF2-40B4-BE49-F238E27FC236}">
                  <a16:creationId xmlns:a16="http://schemas.microsoft.com/office/drawing/2014/main" id="{9EC93B71-0421-2BC4-CB69-794063DE8C6E}"/>
                </a:ext>
              </a:extLst>
            </p:cNvPr>
            <p:cNvSpPr/>
            <p:nvPr/>
          </p:nvSpPr>
          <p:spPr>
            <a:xfrm>
              <a:off x="4003392" y="3098964"/>
              <a:ext cx="28785" cy="344128"/>
            </a:xfrm>
            <a:custGeom>
              <a:avLst/>
              <a:gdLst>
                <a:gd name="connsiteX0" fmla="*/ 0 w 28785"/>
                <a:gd name="connsiteY0" fmla="*/ 344128 h 344128"/>
                <a:gd name="connsiteX1" fmla="*/ 0 w 28785"/>
                <a:gd name="connsiteY1" fmla="*/ 0 h 344128"/>
              </a:gdLst>
              <a:ahLst/>
              <a:cxnLst>
                <a:cxn ang="0">
                  <a:pos x="connsiteX0" y="connsiteY0"/>
                </a:cxn>
                <a:cxn ang="0">
                  <a:pos x="connsiteX1" y="connsiteY1"/>
                </a:cxn>
              </a:cxnLst>
              <a:rect l="l" t="t" r="r" b="b"/>
              <a:pathLst>
                <a:path w="28785" h="344128">
                  <a:moveTo>
                    <a:pt x="0" y="344128"/>
                  </a:moveTo>
                  <a:lnTo>
                    <a:pt x="0" y="0"/>
                  </a:lnTo>
                </a:path>
              </a:pathLst>
            </a:custGeom>
            <a:ln w="11456" cap="flat">
              <a:solidFill>
                <a:srgbClr val="000000"/>
              </a:solidFill>
              <a:prstDash val="solid"/>
              <a:miter/>
            </a:ln>
          </p:spPr>
          <p:txBody>
            <a:bodyPr rtlCol="0" anchor="ctr"/>
            <a:lstStyle/>
            <a:p>
              <a:endParaRPr lang="en-US" dirty="0"/>
            </a:p>
          </p:txBody>
        </p:sp>
        <p:sp>
          <p:nvSpPr>
            <p:cNvPr id="186" name="TextBox 185">
              <a:extLst>
                <a:ext uri="{FF2B5EF4-FFF2-40B4-BE49-F238E27FC236}">
                  <a16:creationId xmlns:a16="http://schemas.microsoft.com/office/drawing/2014/main" id="{012F07C7-2BEB-7226-3770-0BBF81A45D0E}"/>
                </a:ext>
              </a:extLst>
            </p:cNvPr>
            <p:cNvSpPr txBox="1"/>
            <p:nvPr/>
          </p:nvSpPr>
          <p:spPr>
            <a:xfrm>
              <a:off x="4169465" y="3035068"/>
              <a:ext cx="787371" cy="408078"/>
            </a:xfrm>
            <a:prstGeom prst="rect">
              <a:avLst/>
            </a:prstGeom>
            <a:noFill/>
          </p:spPr>
          <p:txBody>
            <a:bodyPr wrap="none" rtlCol="0">
              <a:spAutoFit/>
            </a:bodyPr>
            <a:lstStyle/>
            <a:p>
              <a:pPr algn="l"/>
              <a:r>
                <a:rPr lang="en-US" sz="2267" spc="0" baseline="0" dirty="0">
                  <a:ln/>
                  <a:solidFill>
                    <a:srgbClr val="000000"/>
                  </a:solidFill>
                  <a:latin typeface="Arial"/>
                  <a:cs typeface="Arial"/>
                  <a:sym typeface="Arial"/>
                  <a:rtl val="0"/>
                </a:rPr>
                <a:t>6.28</a:t>
              </a:r>
            </a:p>
          </p:txBody>
        </p:sp>
        <p:sp>
          <p:nvSpPr>
            <p:cNvPr id="187" name="Free-form: Shape 186">
              <a:extLst>
                <a:ext uri="{FF2B5EF4-FFF2-40B4-BE49-F238E27FC236}">
                  <a16:creationId xmlns:a16="http://schemas.microsoft.com/office/drawing/2014/main" id="{F715EC8F-858C-E5F5-4F47-D39F81C4826D}"/>
                </a:ext>
              </a:extLst>
            </p:cNvPr>
            <p:cNvSpPr/>
            <p:nvPr/>
          </p:nvSpPr>
          <p:spPr>
            <a:xfrm>
              <a:off x="5076508" y="3098964"/>
              <a:ext cx="28785" cy="344128"/>
            </a:xfrm>
            <a:custGeom>
              <a:avLst/>
              <a:gdLst>
                <a:gd name="connsiteX0" fmla="*/ 0 w 28785"/>
                <a:gd name="connsiteY0" fmla="*/ 344128 h 344128"/>
                <a:gd name="connsiteX1" fmla="*/ 0 w 28785"/>
                <a:gd name="connsiteY1" fmla="*/ 0 h 344128"/>
              </a:gdLst>
              <a:ahLst/>
              <a:cxnLst>
                <a:cxn ang="0">
                  <a:pos x="connsiteX0" y="connsiteY0"/>
                </a:cxn>
                <a:cxn ang="0">
                  <a:pos x="connsiteX1" y="connsiteY1"/>
                </a:cxn>
              </a:cxnLst>
              <a:rect l="l" t="t" r="r" b="b"/>
              <a:pathLst>
                <a:path w="28785" h="344128">
                  <a:moveTo>
                    <a:pt x="0" y="344128"/>
                  </a:moveTo>
                  <a:lnTo>
                    <a:pt x="0" y="0"/>
                  </a:lnTo>
                </a:path>
              </a:pathLst>
            </a:custGeom>
            <a:ln w="11456" cap="flat">
              <a:solidFill>
                <a:srgbClr val="000000"/>
              </a:solidFill>
              <a:prstDash val="solid"/>
              <a:miter/>
            </a:ln>
          </p:spPr>
          <p:txBody>
            <a:bodyPr rtlCol="0" anchor="ctr"/>
            <a:lstStyle/>
            <a:p>
              <a:endParaRPr lang="en-US" dirty="0"/>
            </a:p>
          </p:txBody>
        </p:sp>
        <p:sp>
          <p:nvSpPr>
            <p:cNvPr id="188" name="TextBox 187">
              <a:extLst>
                <a:ext uri="{FF2B5EF4-FFF2-40B4-BE49-F238E27FC236}">
                  <a16:creationId xmlns:a16="http://schemas.microsoft.com/office/drawing/2014/main" id="{327B4483-444F-8D3B-962D-0443FFD4BC9B}"/>
                </a:ext>
              </a:extLst>
            </p:cNvPr>
            <p:cNvSpPr txBox="1"/>
            <p:nvPr/>
          </p:nvSpPr>
          <p:spPr>
            <a:xfrm>
              <a:off x="5242581" y="3035068"/>
              <a:ext cx="787371" cy="408078"/>
            </a:xfrm>
            <a:prstGeom prst="rect">
              <a:avLst/>
            </a:prstGeom>
            <a:noFill/>
          </p:spPr>
          <p:txBody>
            <a:bodyPr wrap="none" rtlCol="0">
              <a:spAutoFit/>
            </a:bodyPr>
            <a:lstStyle/>
            <a:p>
              <a:pPr algn="l"/>
              <a:r>
                <a:rPr lang="en-US" sz="2267" spc="0" baseline="0" dirty="0">
                  <a:ln/>
                  <a:solidFill>
                    <a:srgbClr val="000000"/>
                  </a:solidFill>
                  <a:latin typeface="Arial"/>
                  <a:cs typeface="Arial"/>
                  <a:sym typeface="Arial"/>
                  <a:rtl val="0"/>
                </a:rPr>
                <a:t>3.94</a:t>
              </a:r>
            </a:p>
          </p:txBody>
        </p:sp>
        <p:sp>
          <p:nvSpPr>
            <p:cNvPr id="189" name="Free-form: Shape 188">
              <a:extLst>
                <a:ext uri="{FF2B5EF4-FFF2-40B4-BE49-F238E27FC236}">
                  <a16:creationId xmlns:a16="http://schemas.microsoft.com/office/drawing/2014/main" id="{B2DE1EA8-EAED-92D6-7AAC-06A7C09B83EA}"/>
                </a:ext>
              </a:extLst>
            </p:cNvPr>
            <p:cNvSpPr/>
            <p:nvPr/>
          </p:nvSpPr>
          <p:spPr>
            <a:xfrm>
              <a:off x="6149623" y="3098964"/>
              <a:ext cx="28785" cy="344128"/>
            </a:xfrm>
            <a:custGeom>
              <a:avLst/>
              <a:gdLst>
                <a:gd name="connsiteX0" fmla="*/ 0 w 28785"/>
                <a:gd name="connsiteY0" fmla="*/ 344128 h 344128"/>
                <a:gd name="connsiteX1" fmla="*/ 0 w 28785"/>
                <a:gd name="connsiteY1" fmla="*/ 0 h 344128"/>
              </a:gdLst>
              <a:ahLst/>
              <a:cxnLst>
                <a:cxn ang="0">
                  <a:pos x="connsiteX0" y="connsiteY0"/>
                </a:cxn>
                <a:cxn ang="0">
                  <a:pos x="connsiteX1" y="connsiteY1"/>
                </a:cxn>
              </a:cxnLst>
              <a:rect l="l" t="t" r="r" b="b"/>
              <a:pathLst>
                <a:path w="28785" h="344128">
                  <a:moveTo>
                    <a:pt x="0" y="344128"/>
                  </a:moveTo>
                  <a:lnTo>
                    <a:pt x="0" y="0"/>
                  </a:lnTo>
                </a:path>
              </a:pathLst>
            </a:custGeom>
            <a:ln w="11456" cap="flat">
              <a:solidFill>
                <a:srgbClr val="000000"/>
              </a:solidFill>
              <a:prstDash val="solid"/>
              <a:miter/>
            </a:ln>
          </p:spPr>
          <p:txBody>
            <a:bodyPr rtlCol="0" anchor="ctr"/>
            <a:lstStyle/>
            <a:p>
              <a:endParaRPr lang="en-US" dirty="0"/>
            </a:p>
          </p:txBody>
        </p:sp>
        <p:sp>
          <p:nvSpPr>
            <p:cNvPr id="190" name="TextBox 189">
              <a:extLst>
                <a:ext uri="{FF2B5EF4-FFF2-40B4-BE49-F238E27FC236}">
                  <a16:creationId xmlns:a16="http://schemas.microsoft.com/office/drawing/2014/main" id="{66822158-8656-ACA5-C484-0B3D4D5319CB}"/>
                </a:ext>
              </a:extLst>
            </p:cNvPr>
            <p:cNvSpPr txBox="1"/>
            <p:nvPr/>
          </p:nvSpPr>
          <p:spPr>
            <a:xfrm>
              <a:off x="6395432" y="3035068"/>
              <a:ext cx="787371" cy="408078"/>
            </a:xfrm>
            <a:prstGeom prst="rect">
              <a:avLst/>
            </a:prstGeom>
            <a:noFill/>
          </p:spPr>
          <p:txBody>
            <a:bodyPr wrap="none" rtlCol="0">
              <a:spAutoFit/>
            </a:bodyPr>
            <a:lstStyle/>
            <a:p>
              <a:pPr algn="l"/>
              <a:r>
                <a:rPr lang="en-US" sz="2267" spc="0" baseline="0" dirty="0">
                  <a:ln/>
                  <a:solidFill>
                    <a:srgbClr val="000000"/>
                  </a:solidFill>
                  <a:latin typeface="Arial"/>
                  <a:cs typeface="Arial"/>
                  <a:sym typeface="Arial"/>
                  <a:rtl val="0"/>
                </a:rPr>
                <a:t>8.12</a:t>
              </a:r>
            </a:p>
          </p:txBody>
        </p:sp>
        <p:sp>
          <p:nvSpPr>
            <p:cNvPr id="191" name="Free-form: Shape 190">
              <a:extLst>
                <a:ext uri="{FF2B5EF4-FFF2-40B4-BE49-F238E27FC236}">
                  <a16:creationId xmlns:a16="http://schemas.microsoft.com/office/drawing/2014/main" id="{DDD39624-2CA7-E28E-B132-D9399D63CC49}"/>
                </a:ext>
              </a:extLst>
            </p:cNvPr>
            <p:cNvSpPr/>
            <p:nvPr/>
          </p:nvSpPr>
          <p:spPr>
            <a:xfrm>
              <a:off x="7382180" y="3098964"/>
              <a:ext cx="28785" cy="344128"/>
            </a:xfrm>
            <a:custGeom>
              <a:avLst/>
              <a:gdLst>
                <a:gd name="connsiteX0" fmla="*/ 0 w 28785"/>
                <a:gd name="connsiteY0" fmla="*/ 344128 h 344128"/>
                <a:gd name="connsiteX1" fmla="*/ 0 w 28785"/>
                <a:gd name="connsiteY1" fmla="*/ 0 h 344128"/>
              </a:gdLst>
              <a:ahLst/>
              <a:cxnLst>
                <a:cxn ang="0">
                  <a:pos x="connsiteX0" y="connsiteY0"/>
                </a:cxn>
                <a:cxn ang="0">
                  <a:pos x="connsiteX1" y="connsiteY1"/>
                </a:cxn>
              </a:cxnLst>
              <a:rect l="l" t="t" r="r" b="b"/>
              <a:pathLst>
                <a:path w="28785" h="344128">
                  <a:moveTo>
                    <a:pt x="0" y="344128"/>
                  </a:moveTo>
                  <a:lnTo>
                    <a:pt x="0" y="0"/>
                  </a:lnTo>
                </a:path>
              </a:pathLst>
            </a:custGeom>
            <a:ln w="11456" cap="flat">
              <a:solidFill>
                <a:srgbClr val="000000"/>
              </a:solidFill>
              <a:prstDash val="solid"/>
              <a:miter/>
            </a:ln>
          </p:spPr>
          <p:txBody>
            <a:bodyPr rtlCol="0" anchor="ctr"/>
            <a:lstStyle/>
            <a:p>
              <a:endParaRPr lang="en-US" dirty="0"/>
            </a:p>
          </p:txBody>
        </p:sp>
        <p:sp>
          <p:nvSpPr>
            <p:cNvPr id="192" name="TextBox 191">
              <a:extLst>
                <a:ext uri="{FF2B5EF4-FFF2-40B4-BE49-F238E27FC236}">
                  <a16:creationId xmlns:a16="http://schemas.microsoft.com/office/drawing/2014/main" id="{E47F8184-44F8-2135-E701-3962408C513A}"/>
                </a:ext>
              </a:extLst>
            </p:cNvPr>
            <p:cNvSpPr txBox="1"/>
            <p:nvPr/>
          </p:nvSpPr>
          <p:spPr>
            <a:xfrm>
              <a:off x="7627989" y="3035068"/>
              <a:ext cx="787371" cy="408078"/>
            </a:xfrm>
            <a:prstGeom prst="rect">
              <a:avLst/>
            </a:prstGeom>
            <a:noFill/>
          </p:spPr>
          <p:txBody>
            <a:bodyPr wrap="none" rtlCol="0">
              <a:spAutoFit/>
            </a:bodyPr>
            <a:lstStyle/>
            <a:p>
              <a:pPr algn="l"/>
              <a:r>
                <a:rPr lang="en-US" sz="2267" spc="0" baseline="0" dirty="0">
                  <a:ln/>
                  <a:solidFill>
                    <a:srgbClr val="000000"/>
                  </a:solidFill>
                  <a:latin typeface="Arial"/>
                  <a:cs typeface="Arial"/>
                  <a:sym typeface="Arial"/>
                  <a:rtl val="0"/>
                </a:rPr>
                <a:t>4.83</a:t>
              </a:r>
            </a:p>
          </p:txBody>
        </p:sp>
        <p:sp>
          <p:nvSpPr>
            <p:cNvPr id="193" name="Free-form: Shape 192">
              <a:extLst>
                <a:ext uri="{FF2B5EF4-FFF2-40B4-BE49-F238E27FC236}">
                  <a16:creationId xmlns:a16="http://schemas.microsoft.com/office/drawing/2014/main" id="{F59C1548-1463-8BFF-C1D8-43F16FBFDD22}"/>
                </a:ext>
              </a:extLst>
            </p:cNvPr>
            <p:cNvSpPr/>
            <p:nvPr/>
          </p:nvSpPr>
          <p:spPr>
            <a:xfrm>
              <a:off x="8614738" y="3098964"/>
              <a:ext cx="28785" cy="344128"/>
            </a:xfrm>
            <a:custGeom>
              <a:avLst/>
              <a:gdLst>
                <a:gd name="connsiteX0" fmla="*/ 0 w 28785"/>
                <a:gd name="connsiteY0" fmla="*/ 344128 h 344128"/>
                <a:gd name="connsiteX1" fmla="*/ 0 w 28785"/>
                <a:gd name="connsiteY1" fmla="*/ 0 h 344128"/>
              </a:gdLst>
              <a:ahLst/>
              <a:cxnLst>
                <a:cxn ang="0">
                  <a:pos x="connsiteX0" y="connsiteY0"/>
                </a:cxn>
                <a:cxn ang="0">
                  <a:pos x="connsiteX1" y="connsiteY1"/>
                </a:cxn>
              </a:cxnLst>
              <a:rect l="l" t="t" r="r" b="b"/>
              <a:pathLst>
                <a:path w="28785" h="344128">
                  <a:moveTo>
                    <a:pt x="0" y="344128"/>
                  </a:moveTo>
                  <a:lnTo>
                    <a:pt x="0" y="0"/>
                  </a:lnTo>
                </a:path>
              </a:pathLst>
            </a:custGeom>
            <a:ln w="11456" cap="flat">
              <a:solidFill>
                <a:srgbClr val="000000"/>
              </a:solidFill>
              <a:prstDash val="solid"/>
              <a:miter/>
            </a:ln>
          </p:spPr>
          <p:txBody>
            <a:bodyPr rtlCol="0" anchor="ctr"/>
            <a:lstStyle/>
            <a:p>
              <a:endParaRPr lang="en-US" dirty="0"/>
            </a:p>
          </p:txBody>
        </p:sp>
        <p:sp>
          <p:nvSpPr>
            <p:cNvPr id="194" name="TextBox 193">
              <a:extLst>
                <a:ext uri="{FF2B5EF4-FFF2-40B4-BE49-F238E27FC236}">
                  <a16:creationId xmlns:a16="http://schemas.microsoft.com/office/drawing/2014/main" id="{F4A2EA00-F464-7FD7-A8AE-1EE06B2D3FB9}"/>
                </a:ext>
              </a:extLst>
            </p:cNvPr>
            <p:cNvSpPr txBox="1"/>
            <p:nvPr/>
          </p:nvSpPr>
          <p:spPr>
            <a:xfrm>
              <a:off x="8860546" y="3035068"/>
              <a:ext cx="787371" cy="408078"/>
            </a:xfrm>
            <a:prstGeom prst="rect">
              <a:avLst/>
            </a:prstGeom>
            <a:noFill/>
          </p:spPr>
          <p:txBody>
            <a:bodyPr wrap="none" rtlCol="0">
              <a:spAutoFit/>
            </a:bodyPr>
            <a:lstStyle/>
            <a:p>
              <a:pPr algn="l"/>
              <a:r>
                <a:rPr lang="en-US" sz="2267" spc="0" baseline="0" dirty="0">
                  <a:ln/>
                  <a:solidFill>
                    <a:srgbClr val="000000"/>
                  </a:solidFill>
                  <a:latin typeface="Arial"/>
                  <a:cs typeface="Arial"/>
                  <a:sym typeface="Arial"/>
                  <a:rtl val="0"/>
                </a:rPr>
                <a:t>5.59</a:t>
              </a:r>
            </a:p>
          </p:txBody>
        </p:sp>
        <p:sp>
          <p:nvSpPr>
            <p:cNvPr id="195" name="Free-form: Shape 194">
              <a:extLst>
                <a:ext uri="{FF2B5EF4-FFF2-40B4-BE49-F238E27FC236}">
                  <a16:creationId xmlns:a16="http://schemas.microsoft.com/office/drawing/2014/main" id="{A1E0BD8C-C691-819B-9DA0-AE1E04896E13}"/>
                </a:ext>
              </a:extLst>
            </p:cNvPr>
            <p:cNvSpPr/>
            <p:nvPr/>
          </p:nvSpPr>
          <p:spPr>
            <a:xfrm>
              <a:off x="9847295" y="3098964"/>
              <a:ext cx="28785" cy="344128"/>
            </a:xfrm>
            <a:custGeom>
              <a:avLst/>
              <a:gdLst>
                <a:gd name="connsiteX0" fmla="*/ 0 w 28785"/>
                <a:gd name="connsiteY0" fmla="*/ 344128 h 344128"/>
                <a:gd name="connsiteX1" fmla="*/ 0 w 28785"/>
                <a:gd name="connsiteY1" fmla="*/ 0 h 344128"/>
              </a:gdLst>
              <a:ahLst/>
              <a:cxnLst>
                <a:cxn ang="0">
                  <a:pos x="connsiteX0" y="connsiteY0"/>
                </a:cxn>
                <a:cxn ang="0">
                  <a:pos x="connsiteX1" y="connsiteY1"/>
                </a:cxn>
              </a:cxnLst>
              <a:rect l="l" t="t" r="r" b="b"/>
              <a:pathLst>
                <a:path w="28785" h="344128">
                  <a:moveTo>
                    <a:pt x="0" y="344128"/>
                  </a:moveTo>
                  <a:lnTo>
                    <a:pt x="0" y="0"/>
                  </a:lnTo>
                </a:path>
              </a:pathLst>
            </a:custGeom>
            <a:ln w="11456" cap="flat">
              <a:solidFill>
                <a:srgbClr val="000000"/>
              </a:solidFill>
              <a:prstDash val="solid"/>
              <a:miter/>
            </a:ln>
          </p:spPr>
          <p:txBody>
            <a:bodyPr rtlCol="0" anchor="ctr"/>
            <a:lstStyle/>
            <a:p>
              <a:endParaRPr lang="en-US" dirty="0"/>
            </a:p>
          </p:txBody>
        </p:sp>
        <p:sp>
          <p:nvSpPr>
            <p:cNvPr id="196" name="TextBox 195">
              <a:extLst>
                <a:ext uri="{FF2B5EF4-FFF2-40B4-BE49-F238E27FC236}">
                  <a16:creationId xmlns:a16="http://schemas.microsoft.com/office/drawing/2014/main" id="{FDA6EB91-AA12-C8E6-885E-A4AB9A8C0596}"/>
                </a:ext>
              </a:extLst>
            </p:cNvPr>
            <p:cNvSpPr txBox="1"/>
            <p:nvPr/>
          </p:nvSpPr>
          <p:spPr>
            <a:xfrm>
              <a:off x="9983547" y="3035068"/>
              <a:ext cx="787371" cy="408078"/>
            </a:xfrm>
            <a:prstGeom prst="rect">
              <a:avLst/>
            </a:prstGeom>
            <a:noFill/>
          </p:spPr>
          <p:txBody>
            <a:bodyPr wrap="none" rtlCol="0">
              <a:spAutoFit/>
            </a:bodyPr>
            <a:lstStyle/>
            <a:p>
              <a:pPr algn="l"/>
              <a:r>
                <a:rPr lang="en-US" sz="2267" spc="0" baseline="0" dirty="0">
                  <a:ln/>
                  <a:solidFill>
                    <a:srgbClr val="000000"/>
                  </a:solidFill>
                  <a:latin typeface="Arial"/>
                  <a:cs typeface="Arial"/>
                  <a:sym typeface="Arial"/>
                  <a:rtl val="0"/>
                </a:rPr>
                <a:t>4.15</a:t>
              </a:r>
            </a:p>
          </p:txBody>
        </p:sp>
        <p:sp>
          <p:nvSpPr>
            <p:cNvPr id="197" name="Free-form: Shape 196">
              <a:extLst>
                <a:ext uri="{FF2B5EF4-FFF2-40B4-BE49-F238E27FC236}">
                  <a16:creationId xmlns:a16="http://schemas.microsoft.com/office/drawing/2014/main" id="{4A75134A-3B5A-492A-4150-539C671F4A07}"/>
                </a:ext>
              </a:extLst>
            </p:cNvPr>
            <p:cNvSpPr/>
            <p:nvPr/>
          </p:nvSpPr>
          <p:spPr>
            <a:xfrm>
              <a:off x="10860739" y="3098964"/>
              <a:ext cx="28785" cy="344128"/>
            </a:xfrm>
            <a:custGeom>
              <a:avLst/>
              <a:gdLst>
                <a:gd name="connsiteX0" fmla="*/ 0 w 28785"/>
                <a:gd name="connsiteY0" fmla="*/ 344128 h 344128"/>
                <a:gd name="connsiteX1" fmla="*/ 0 w 28785"/>
                <a:gd name="connsiteY1" fmla="*/ 0 h 344128"/>
              </a:gdLst>
              <a:ahLst/>
              <a:cxnLst>
                <a:cxn ang="0">
                  <a:pos x="connsiteX0" y="connsiteY0"/>
                </a:cxn>
                <a:cxn ang="0">
                  <a:pos x="connsiteX1" y="connsiteY1"/>
                </a:cxn>
              </a:cxnLst>
              <a:rect l="l" t="t" r="r" b="b"/>
              <a:pathLst>
                <a:path w="28785" h="344128">
                  <a:moveTo>
                    <a:pt x="0" y="344128"/>
                  </a:moveTo>
                  <a:lnTo>
                    <a:pt x="0" y="0"/>
                  </a:lnTo>
                </a:path>
              </a:pathLst>
            </a:custGeom>
            <a:ln w="11456" cap="flat">
              <a:solidFill>
                <a:srgbClr val="000000"/>
              </a:solidFill>
              <a:prstDash val="solid"/>
              <a:miter/>
            </a:ln>
          </p:spPr>
          <p:txBody>
            <a:bodyPr rtlCol="0" anchor="ctr"/>
            <a:lstStyle/>
            <a:p>
              <a:endParaRPr lang="en-US" dirty="0"/>
            </a:p>
          </p:txBody>
        </p:sp>
        <p:sp>
          <p:nvSpPr>
            <p:cNvPr id="198" name="Free-form: Shape 197">
              <a:extLst>
                <a:ext uri="{FF2B5EF4-FFF2-40B4-BE49-F238E27FC236}">
                  <a16:creationId xmlns:a16="http://schemas.microsoft.com/office/drawing/2014/main" id="{7D586E74-D5EC-E642-A1CB-30D9EF46418C}"/>
                </a:ext>
              </a:extLst>
            </p:cNvPr>
            <p:cNvSpPr/>
            <p:nvPr/>
          </p:nvSpPr>
          <p:spPr>
            <a:xfrm>
              <a:off x="874114" y="3448849"/>
              <a:ext cx="9992381" cy="28785"/>
            </a:xfrm>
            <a:custGeom>
              <a:avLst/>
              <a:gdLst>
                <a:gd name="connsiteX0" fmla="*/ 0 w 9992381"/>
                <a:gd name="connsiteY0" fmla="*/ 0 h 28785"/>
                <a:gd name="connsiteX1" fmla="*/ 9992381 w 9992381"/>
                <a:gd name="connsiteY1" fmla="*/ 0 h 28785"/>
              </a:gdLst>
              <a:ahLst/>
              <a:cxnLst>
                <a:cxn ang="0">
                  <a:pos x="connsiteX0" y="connsiteY0"/>
                </a:cxn>
                <a:cxn ang="0">
                  <a:pos x="connsiteX1" y="connsiteY1"/>
                </a:cxn>
              </a:cxnLst>
              <a:rect l="l" t="t" r="r" b="b"/>
              <a:pathLst>
                <a:path w="9992381" h="28785">
                  <a:moveTo>
                    <a:pt x="0" y="0"/>
                  </a:moveTo>
                  <a:lnTo>
                    <a:pt x="9992381" y="0"/>
                  </a:lnTo>
                </a:path>
              </a:pathLst>
            </a:custGeom>
            <a:ln w="11456" cap="flat">
              <a:solidFill>
                <a:srgbClr val="000000"/>
              </a:solidFill>
              <a:prstDash val="solid"/>
              <a:miter/>
            </a:ln>
          </p:spPr>
          <p:txBody>
            <a:bodyPr rtlCol="0" anchor="ctr"/>
            <a:lstStyle/>
            <a:p>
              <a:endParaRPr lang="en-US" dirty="0"/>
            </a:p>
          </p:txBody>
        </p:sp>
        <p:sp>
          <p:nvSpPr>
            <p:cNvPr id="199" name="Free-form: Shape 198">
              <a:extLst>
                <a:ext uri="{FF2B5EF4-FFF2-40B4-BE49-F238E27FC236}">
                  <a16:creationId xmlns:a16="http://schemas.microsoft.com/office/drawing/2014/main" id="{0A65BB7D-26EE-9090-21FC-C5CCC44A2AD5}"/>
                </a:ext>
              </a:extLst>
            </p:cNvPr>
            <p:cNvSpPr/>
            <p:nvPr/>
          </p:nvSpPr>
          <p:spPr>
            <a:xfrm>
              <a:off x="879843" y="3454577"/>
              <a:ext cx="28785" cy="344128"/>
            </a:xfrm>
            <a:custGeom>
              <a:avLst/>
              <a:gdLst>
                <a:gd name="connsiteX0" fmla="*/ 0 w 28785"/>
                <a:gd name="connsiteY0" fmla="*/ 344128 h 344128"/>
                <a:gd name="connsiteX1" fmla="*/ 0 w 28785"/>
                <a:gd name="connsiteY1" fmla="*/ 0 h 344128"/>
              </a:gdLst>
              <a:ahLst/>
              <a:cxnLst>
                <a:cxn ang="0">
                  <a:pos x="connsiteX0" y="connsiteY0"/>
                </a:cxn>
                <a:cxn ang="0">
                  <a:pos x="connsiteX1" y="connsiteY1"/>
                </a:cxn>
              </a:cxnLst>
              <a:rect l="l" t="t" r="r" b="b"/>
              <a:pathLst>
                <a:path w="28785" h="344128">
                  <a:moveTo>
                    <a:pt x="0" y="344128"/>
                  </a:moveTo>
                  <a:lnTo>
                    <a:pt x="0" y="0"/>
                  </a:lnTo>
                </a:path>
              </a:pathLst>
            </a:custGeom>
            <a:ln w="11456" cap="flat">
              <a:solidFill>
                <a:srgbClr val="000000"/>
              </a:solidFill>
              <a:prstDash val="solid"/>
              <a:miter/>
            </a:ln>
          </p:spPr>
          <p:txBody>
            <a:bodyPr rtlCol="0" anchor="ctr"/>
            <a:lstStyle/>
            <a:p>
              <a:endParaRPr lang="en-US" dirty="0"/>
            </a:p>
          </p:txBody>
        </p:sp>
        <p:sp>
          <p:nvSpPr>
            <p:cNvPr id="200" name="TextBox 199">
              <a:extLst>
                <a:ext uri="{FF2B5EF4-FFF2-40B4-BE49-F238E27FC236}">
                  <a16:creationId xmlns:a16="http://schemas.microsoft.com/office/drawing/2014/main" id="{C5A7E2B3-3644-AFA6-395E-9377270801FD}"/>
                </a:ext>
              </a:extLst>
            </p:cNvPr>
            <p:cNvSpPr txBox="1"/>
            <p:nvPr/>
          </p:nvSpPr>
          <p:spPr>
            <a:xfrm>
              <a:off x="1044338" y="3390670"/>
              <a:ext cx="384377" cy="408078"/>
            </a:xfrm>
            <a:prstGeom prst="rect">
              <a:avLst/>
            </a:prstGeom>
            <a:noFill/>
          </p:spPr>
          <p:txBody>
            <a:bodyPr wrap="none" rtlCol="0">
              <a:spAutoFit/>
            </a:bodyPr>
            <a:lstStyle/>
            <a:p>
              <a:pPr algn="l"/>
              <a:r>
                <a:rPr lang="en-US" sz="2267" spc="0" baseline="0" dirty="0">
                  <a:ln/>
                  <a:solidFill>
                    <a:srgbClr val="000000"/>
                  </a:solidFill>
                  <a:latin typeface="Arial"/>
                  <a:cs typeface="Arial"/>
                  <a:sym typeface="Arial"/>
                  <a:rtl val="0"/>
                </a:rPr>
                <a:t>K</a:t>
              </a:r>
            </a:p>
          </p:txBody>
        </p:sp>
        <p:sp>
          <p:nvSpPr>
            <p:cNvPr id="201" name="TextBox 200">
              <a:extLst>
                <a:ext uri="{FF2B5EF4-FFF2-40B4-BE49-F238E27FC236}">
                  <a16:creationId xmlns:a16="http://schemas.microsoft.com/office/drawing/2014/main" id="{C59CF919-D265-0754-E6EE-9FDC54B4AB68}"/>
                </a:ext>
              </a:extLst>
            </p:cNvPr>
            <p:cNvSpPr txBox="1"/>
            <p:nvPr/>
          </p:nvSpPr>
          <p:spPr>
            <a:xfrm>
              <a:off x="1235617" y="3520063"/>
              <a:ext cx="298021" cy="292937"/>
            </a:xfrm>
            <a:prstGeom prst="rect">
              <a:avLst/>
            </a:prstGeom>
            <a:noFill/>
          </p:spPr>
          <p:txBody>
            <a:bodyPr wrap="none" rtlCol="0">
              <a:spAutoFit/>
            </a:bodyPr>
            <a:lstStyle/>
            <a:p>
              <a:pPr algn="l"/>
              <a:r>
                <a:rPr lang="en-US" sz="1587" spc="0" baseline="0" dirty="0">
                  <a:ln/>
                  <a:solidFill>
                    <a:srgbClr val="000000"/>
                  </a:solidFill>
                  <a:latin typeface="Arial"/>
                  <a:cs typeface="Arial"/>
                  <a:sym typeface="Arial"/>
                  <a:rtl val="0"/>
                </a:rPr>
                <a:t>p</a:t>
              </a:r>
            </a:p>
          </p:txBody>
        </p:sp>
        <p:sp>
          <p:nvSpPr>
            <p:cNvPr id="202" name="Free-form: Shape 201">
              <a:extLst>
                <a:ext uri="{FF2B5EF4-FFF2-40B4-BE49-F238E27FC236}">
                  <a16:creationId xmlns:a16="http://schemas.microsoft.com/office/drawing/2014/main" id="{8E8F3B79-D329-0923-DE62-B54DB2B12E0A}"/>
                </a:ext>
              </a:extLst>
            </p:cNvPr>
            <p:cNvSpPr/>
            <p:nvPr/>
          </p:nvSpPr>
          <p:spPr>
            <a:xfrm>
              <a:off x="1697719" y="3454577"/>
              <a:ext cx="28785" cy="344128"/>
            </a:xfrm>
            <a:custGeom>
              <a:avLst/>
              <a:gdLst>
                <a:gd name="connsiteX0" fmla="*/ 0 w 28785"/>
                <a:gd name="connsiteY0" fmla="*/ 344128 h 344128"/>
                <a:gd name="connsiteX1" fmla="*/ 0 w 28785"/>
                <a:gd name="connsiteY1" fmla="*/ 0 h 344128"/>
              </a:gdLst>
              <a:ahLst/>
              <a:cxnLst>
                <a:cxn ang="0">
                  <a:pos x="connsiteX0" y="connsiteY0"/>
                </a:cxn>
                <a:cxn ang="0">
                  <a:pos x="connsiteX1" y="connsiteY1"/>
                </a:cxn>
              </a:cxnLst>
              <a:rect l="l" t="t" r="r" b="b"/>
              <a:pathLst>
                <a:path w="28785" h="344128">
                  <a:moveTo>
                    <a:pt x="0" y="344128"/>
                  </a:moveTo>
                  <a:lnTo>
                    <a:pt x="0" y="0"/>
                  </a:lnTo>
                </a:path>
              </a:pathLst>
            </a:custGeom>
            <a:ln w="11456" cap="flat">
              <a:solidFill>
                <a:srgbClr val="000000"/>
              </a:solidFill>
              <a:prstDash val="solid"/>
              <a:miter/>
            </a:ln>
          </p:spPr>
          <p:txBody>
            <a:bodyPr rtlCol="0" anchor="ctr"/>
            <a:lstStyle/>
            <a:p>
              <a:endParaRPr lang="en-US" dirty="0"/>
            </a:p>
          </p:txBody>
        </p:sp>
        <p:sp>
          <p:nvSpPr>
            <p:cNvPr id="203" name="TextBox 202">
              <a:extLst>
                <a:ext uri="{FF2B5EF4-FFF2-40B4-BE49-F238E27FC236}">
                  <a16:creationId xmlns:a16="http://schemas.microsoft.com/office/drawing/2014/main" id="{6D7155B9-6D13-78BB-8A37-51805D54BF05}"/>
                </a:ext>
              </a:extLst>
            </p:cNvPr>
            <p:cNvSpPr txBox="1"/>
            <p:nvPr/>
          </p:nvSpPr>
          <p:spPr>
            <a:xfrm>
              <a:off x="1863821" y="3390670"/>
              <a:ext cx="787371" cy="408078"/>
            </a:xfrm>
            <a:prstGeom prst="rect">
              <a:avLst/>
            </a:prstGeom>
            <a:noFill/>
          </p:spPr>
          <p:txBody>
            <a:bodyPr wrap="none" rtlCol="0">
              <a:spAutoFit/>
            </a:bodyPr>
            <a:lstStyle/>
            <a:p>
              <a:pPr algn="l"/>
              <a:r>
                <a:rPr lang="en-US" sz="2267" spc="0" baseline="0" dirty="0">
                  <a:ln/>
                  <a:solidFill>
                    <a:srgbClr val="000000"/>
                  </a:solidFill>
                  <a:latin typeface="Arial"/>
                  <a:cs typeface="Arial"/>
                  <a:sym typeface="Arial"/>
                  <a:rtl val="0"/>
                </a:rPr>
                <a:t>0.38</a:t>
              </a:r>
            </a:p>
          </p:txBody>
        </p:sp>
        <p:sp>
          <p:nvSpPr>
            <p:cNvPr id="204" name="Free-form: Shape 203">
              <a:extLst>
                <a:ext uri="{FF2B5EF4-FFF2-40B4-BE49-F238E27FC236}">
                  <a16:creationId xmlns:a16="http://schemas.microsoft.com/office/drawing/2014/main" id="{9241EB5A-5C9A-6216-70D4-FB01B1A9C4F5}"/>
                </a:ext>
              </a:extLst>
            </p:cNvPr>
            <p:cNvSpPr/>
            <p:nvPr/>
          </p:nvSpPr>
          <p:spPr>
            <a:xfrm>
              <a:off x="2770835" y="3454577"/>
              <a:ext cx="28785" cy="344128"/>
            </a:xfrm>
            <a:custGeom>
              <a:avLst/>
              <a:gdLst>
                <a:gd name="connsiteX0" fmla="*/ 0 w 28785"/>
                <a:gd name="connsiteY0" fmla="*/ 344128 h 344128"/>
                <a:gd name="connsiteX1" fmla="*/ 0 w 28785"/>
                <a:gd name="connsiteY1" fmla="*/ 0 h 344128"/>
              </a:gdLst>
              <a:ahLst/>
              <a:cxnLst>
                <a:cxn ang="0">
                  <a:pos x="connsiteX0" y="connsiteY0"/>
                </a:cxn>
                <a:cxn ang="0">
                  <a:pos x="connsiteX1" y="connsiteY1"/>
                </a:cxn>
              </a:cxnLst>
              <a:rect l="l" t="t" r="r" b="b"/>
              <a:pathLst>
                <a:path w="28785" h="344128">
                  <a:moveTo>
                    <a:pt x="0" y="344128"/>
                  </a:moveTo>
                  <a:lnTo>
                    <a:pt x="0" y="0"/>
                  </a:lnTo>
                </a:path>
              </a:pathLst>
            </a:custGeom>
            <a:ln w="11456" cap="flat">
              <a:solidFill>
                <a:srgbClr val="000000"/>
              </a:solidFill>
              <a:prstDash val="solid"/>
              <a:miter/>
            </a:ln>
          </p:spPr>
          <p:txBody>
            <a:bodyPr rtlCol="0" anchor="ctr"/>
            <a:lstStyle/>
            <a:p>
              <a:endParaRPr lang="en-US" dirty="0"/>
            </a:p>
          </p:txBody>
        </p:sp>
        <p:sp>
          <p:nvSpPr>
            <p:cNvPr id="205" name="TextBox 204">
              <a:extLst>
                <a:ext uri="{FF2B5EF4-FFF2-40B4-BE49-F238E27FC236}">
                  <a16:creationId xmlns:a16="http://schemas.microsoft.com/office/drawing/2014/main" id="{3C215F4C-7D7A-96EB-4D06-2F7E197F3375}"/>
                </a:ext>
              </a:extLst>
            </p:cNvPr>
            <p:cNvSpPr txBox="1"/>
            <p:nvPr/>
          </p:nvSpPr>
          <p:spPr>
            <a:xfrm>
              <a:off x="3016637" y="3390670"/>
              <a:ext cx="787371" cy="408078"/>
            </a:xfrm>
            <a:prstGeom prst="rect">
              <a:avLst/>
            </a:prstGeom>
            <a:noFill/>
          </p:spPr>
          <p:txBody>
            <a:bodyPr wrap="none" rtlCol="0">
              <a:spAutoFit/>
            </a:bodyPr>
            <a:lstStyle/>
            <a:p>
              <a:pPr algn="l"/>
              <a:r>
                <a:rPr lang="en-US" sz="2267" spc="0" baseline="0" dirty="0">
                  <a:ln/>
                  <a:solidFill>
                    <a:srgbClr val="000000"/>
                  </a:solidFill>
                  <a:latin typeface="Arial"/>
                  <a:cs typeface="Arial"/>
                  <a:sym typeface="Arial"/>
                  <a:rtl val="0"/>
                </a:rPr>
                <a:t>0.99</a:t>
              </a:r>
            </a:p>
          </p:txBody>
        </p:sp>
        <p:sp>
          <p:nvSpPr>
            <p:cNvPr id="206" name="Free-form: Shape 205">
              <a:extLst>
                <a:ext uri="{FF2B5EF4-FFF2-40B4-BE49-F238E27FC236}">
                  <a16:creationId xmlns:a16="http://schemas.microsoft.com/office/drawing/2014/main" id="{5D7D0FAA-CE0F-3A20-1315-DDCE96326B16}"/>
                </a:ext>
              </a:extLst>
            </p:cNvPr>
            <p:cNvSpPr/>
            <p:nvPr/>
          </p:nvSpPr>
          <p:spPr>
            <a:xfrm>
              <a:off x="4003392" y="3454577"/>
              <a:ext cx="28785" cy="344128"/>
            </a:xfrm>
            <a:custGeom>
              <a:avLst/>
              <a:gdLst>
                <a:gd name="connsiteX0" fmla="*/ 0 w 28785"/>
                <a:gd name="connsiteY0" fmla="*/ 344128 h 344128"/>
                <a:gd name="connsiteX1" fmla="*/ 0 w 28785"/>
                <a:gd name="connsiteY1" fmla="*/ 0 h 344128"/>
              </a:gdLst>
              <a:ahLst/>
              <a:cxnLst>
                <a:cxn ang="0">
                  <a:pos x="connsiteX0" y="connsiteY0"/>
                </a:cxn>
                <a:cxn ang="0">
                  <a:pos x="connsiteX1" y="connsiteY1"/>
                </a:cxn>
              </a:cxnLst>
              <a:rect l="l" t="t" r="r" b="b"/>
              <a:pathLst>
                <a:path w="28785" h="344128">
                  <a:moveTo>
                    <a:pt x="0" y="344128"/>
                  </a:moveTo>
                  <a:lnTo>
                    <a:pt x="0" y="0"/>
                  </a:lnTo>
                </a:path>
              </a:pathLst>
            </a:custGeom>
            <a:ln w="11456" cap="flat">
              <a:solidFill>
                <a:srgbClr val="000000"/>
              </a:solidFill>
              <a:prstDash val="solid"/>
              <a:miter/>
            </a:ln>
          </p:spPr>
          <p:txBody>
            <a:bodyPr rtlCol="0" anchor="ctr"/>
            <a:lstStyle/>
            <a:p>
              <a:endParaRPr lang="en-US" dirty="0"/>
            </a:p>
          </p:txBody>
        </p:sp>
        <p:sp>
          <p:nvSpPr>
            <p:cNvPr id="207" name="TextBox 206">
              <a:extLst>
                <a:ext uri="{FF2B5EF4-FFF2-40B4-BE49-F238E27FC236}">
                  <a16:creationId xmlns:a16="http://schemas.microsoft.com/office/drawing/2014/main" id="{CE182B57-66F7-B35C-3941-195272469C26}"/>
                </a:ext>
              </a:extLst>
            </p:cNvPr>
            <p:cNvSpPr txBox="1"/>
            <p:nvPr/>
          </p:nvSpPr>
          <p:spPr>
            <a:xfrm>
              <a:off x="4169465" y="3390670"/>
              <a:ext cx="787371" cy="408078"/>
            </a:xfrm>
            <a:prstGeom prst="rect">
              <a:avLst/>
            </a:prstGeom>
            <a:noFill/>
          </p:spPr>
          <p:txBody>
            <a:bodyPr wrap="none" rtlCol="0">
              <a:spAutoFit/>
            </a:bodyPr>
            <a:lstStyle/>
            <a:p>
              <a:pPr algn="l"/>
              <a:r>
                <a:rPr lang="en-US" sz="2267" spc="0" baseline="0" dirty="0">
                  <a:ln/>
                  <a:solidFill>
                    <a:srgbClr val="000000"/>
                  </a:solidFill>
                  <a:latin typeface="Arial"/>
                  <a:cs typeface="Arial"/>
                  <a:sym typeface="Arial"/>
                  <a:rtl val="0"/>
                </a:rPr>
                <a:t>0.89</a:t>
              </a:r>
            </a:p>
          </p:txBody>
        </p:sp>
        <p:sp>
          <p:nvSpPr>
            <p:cNvPr id="208" name="Free-form: Shape 207">
              <a:extLst>
                <a:ext uri="{FF2B5EF4-FFF2-40B4-BE49-F238E27FC236}">
                  <a16:creationId xmlns:a16="http://schemas.microsoft.com/office/drawing/2014/main" id="{38DEB30B-78DE-3541-5C1B-60B3A109E134}"/>
                </a:ext>
              </a:extLst>
            </p:cNvPr>
            <p:cNvSpPr/>
            <p:nvPr/>
          </p:nvSpPr>
          <p:spPr>
            <a:xfrm>
              <a:off x="5076508" y="3454577"/>
              <a:ext cx="28785" cy="344128"/>
            </a:xfrm>
            <a:custGeom>
              <a:avLst/>
              <a:gdLst>
                <a:gd name="connsiteX0" fmla="*/ 0 w 28785"/>
                <a:gd name="connsiteY0" fmla="*/ 344128 h 344128"/>
                <a:gd name="connsiteX1" fmla="*/ 0 w 28785"/>
                <a:gd name="connsiteY1" fmla="*/ 0 h 344128"/>
              </a:gdLst>
              <a:ahLst/>
              <a:cxnLst>
                <a:cxn ang="0">
                  <a:pos x="connsiteX0" y="connsiteY0"/>
                </a:cxn>
                <a:cxn ang="0">
                  <a:pos x="connsiteX1" y="connsiteY1"/>
                </a:cxn>
              </a:cxnLst>
              <a:rect l="l" t="t" r="r" b="b"/>
              <a:pathLst>
                <a:path w="28785" h="344128">
                  <a:moveTo>
                    <a:pt x="0" y="344128"/>
                  </a:moveTo>
                  <a:lnTo>
                    <a:pt x="0" y="0"/>
                  </a:lnTo>
                </a:path>
              </a:pathLst>
            </a:custGeom>
            <a:ln w="11456" cap="flat">
              <a:solidFill>
                <a:srgbClr val="000000"/>
              </a:solidFill>
              <a:prstDash val="solid"/>
              <a:miter/>
            </a:ln>
          </p:spPr>
          <p:txBody>
            <a:bodyPr rtlCol="0" anchor="ctr"/>
            <a:lstStyle/>
            <a:p>
              <a:endParaRPr lang="en-US" dirty="0"/>
            </a:p>
          </p:txBody>
        </p:sp>
        <p:sp>
          <p:nvSpPr>
            <p:cNvPr id="209" name="TextBox 208">
              <a:extLst>
                <a:ext uri="{FF2B5EF4-FFF2-40B4-BE49-F238E27FC236}">
                  <a16:creationId xmlns:a16="http://schemas.microsoft.com/office/drawing/2014/main" id="{EBE8B8EE-2AD5-6FE5-9F67-0BE9B8D340E6}"/>
                </a:ext>
              </a:extLst>
            </p:cNvPr>
            <p:cNvSpPr txBox="1"/>
            <p:nvPr/>
          </p:nvSpPr>
          <p:spPr>
            <a:xfrm>
              <a:off x="5242581" y="3390670"/>
              <a:ext cx="787371" cy="408078"/>
            </a:xfrm>
            <a:prstGeom prst="rect">
              <a:avLst/>
            </a:prstGeom>
            <a:noFill/>
          </p:spPr>
          <p:txBody>
            <a:bodyPr wrap="none" rtlCol="0">
              <a:spAutoFit/>
            </a:bodyPr>
            <a:lstStyle/>
            <a:p>
              <a:pPr algn="l"/>
              <a:r>
                <a:rPr lang="en-US" sz="2267" spc="0" baseline="0" dirty="0">
                  <a:ln/>
                  <a:solidFill>
                    <a:srgbClr val="000000"/>
                  </a:solidFill>
                  <a:latin typeface="Arial"/>
                  <a:cs typeface="Arial"/>
                  <a:sym typeface="Arial"/>
                  <a:rtl val="0"/>
                </a:rPr>
                <a:t>1.74</a:t>
              </a:r>
            </a:p>
          </p:txBody>
        </p:sp>
        <p:sp>
          <p:nvSpPr>
            <p:cNvPr id="210" name="Free-form: Shape 209">
              <a:extLst>
                <a:ext uri="{FF2B5EF4-FFF2-40B4-BE49-F238E27FC236}">
                  <a16:creationId xmlns:a16="http://schemas.microsoft.com/office/drawing/2014/main" id="{DA5DB3DE-F5C2-C59A-A520-1B28E2ED598B}"/>
                </a:ext>
              </a:extLst>
            </p:cNvPr>
            <p:cNvSpPr/>
            <p:nvPr/>
          </p:nvSpPr>
          <p:spPr>
            <a:xfrm>
              <a:off x="6149623" y="3454577"/>
              <a:ext cx="28785" cy="344128"/>
            </a:xfrm>
            <a:custGeom>
              <a:avLst/>
              <a:gdLst>
                <a:gd name="connsiteX0" fmla="*/ 0 w 28785"/>
                <a:gd name="connsiteY0" fmla="*/ 344128 h 344128"/>
                <a:gd name="connsiteX1" fmla="*/ 0 w 28785"/>
                <a:gd name="connsiteY1" fmla="*/ 0 h 344128"/>
              </a:gdLst>
              <a:ahLst/>
              <a:cxnLst>
                <a:cxn ang="0">
                  <a:pos x="connsiteX0" y="connsiteY0"/>
                </a:cxn>
                <a:cxn ang="0">
                  <a:pos x="connsiteX1" y="connsiteY1"/>
                </a:cxn>
              </a:cxnLst>
              <a:rect l="l" t="t" r="r" b="b"/>
              <a:pathLst>
                <a:path w="28785" h="344128">
                  <a:moveTo>
                    <a:pt x="0" y="344128"/>
                  </a:moveTo>
                  <a:lnTo>
                    <a:pt x="0" y="0"/>
                  </a:lnTo>
                </a:path>
              </a:pathLst>
            </a:custGeom>
            <a:ln w="11456" cap="flat">
              <a:solidFill>
                <a:srgbClr val="000000"/>
              </a:solidFill>
              <a:prstDash val="solid"/>
              <a:miter/>
            </a:ln>
          </p:spPr>
          <p:txBody>
            <a:bodyPr rtlCol="0" anchor="ctr"/>
            <a:lstStyle/>
            <a:p>
              <a:endParaRPr lang="en-US" dirty="0"/>
            </a:p>
          </p:txBody>
        </p:sp>
        <p:sp>
          <p:nvSpPr>
            <p:cNvPr id="211" name="TextBox 210">
              <a:extLst>
                <a:ext uri="{FF2B5EF4-FFF2-40B4-BE49-F238E27FC236}">
                  <a16:creationId xmlns:a16="http://schemas.microsoft.com/office/drawing/2014/main" id="{CF8D8B62-6408-5F65-0B93-698B1178425B}"/>
                </a:ext>
              </a:extLst>
            </p:cNvPr>
            <p:cNvSpPr txBox="1"/>
            <p:nvPr/>
          </p:nvSpPr>
          <p:spPr>
            <a:xfrm>
              <a:off x="6395432" y="3390670"/>
              <a:ext cx="787371" cy="408078"/>
            </a:xfrm>
            <a:prstGeom prst="rect">
              <a:avLst/>
            </a:prstGeom>
            <a:noFill/>
          </p:spPr>
          <p:txBody>
            <a:bodyPr wrap="none" rtlCol="0">
              <a:spAutoFit/>
            </a:bodyPr>
            <a:lstStyle/>
            <a:p>
              <a:pPr algn="l"/>
              <a:r>
                <a:rPr lang="en-US" sz="2267" spc="0" baseline="0" dirty="0">
                  <a:ln/>
                  <a:solidFill>
                    <a:srgbClr val="000000"/>
                  </a:solidFill>
                  <a:latin typeface="Arial"/>
                  <a:cs typeface="Arial"/>
                  <a:sym typeface="Arial"/>
                  <a:rtl val="0"/>
                </a:rPr>
                <a:t>0.56</a:t>
              </a:r>
            </a:p>
          </p:txBody>
        </p:sp>
        <p:sp>
          <p:nvSpPr>
            <p:cNvPr id="212" name="Free-form: Shape 211">
              <a:extLst>
                <a:ext uri="{FF2B5EF4-FFF2-40B4-BE49-F238E27FC236}">
                  <a16:creationId xmlns:a16="http://schemas.microsoft.com/office/drawing/2014/main" id="{0E50776D-8D81-9704-DCFC-75342E810D2A}"/>
                </a:ext>
              </a:extLst>
            </p:cNvPr>
            <p:cNvSpPr/>
            <p:nvPr/>
          </p:nvSpPr>
          <p:spPr>
            <a:xfrm>
              <a:off x="7382180" y="3454577"/>
              <a:ext cx="28785" cy="344128"/>
            </a:xfrm>
            <a:custGeom>
              <a:avLst/>
              <a:gdLst>
                <a:gd name="connsiteX0" fmla="*/ 0 w 28785"/>
                <a:gd name="connsiteY0" fmla="*/ 344128 h 344128"/>
                <a:gd name="connsiteX1" fmla="*/ 0 w 28785"/>
                <a:gd name="connsiteY1" fmla="*/ 0 h 344128"/>
              </a:gdLst>
              <a:ahLst/>
              <a:cxnLst>
                <a:cxn ang="0">
                  <a:pos x="connsiteX0" y="connsiteY0"/>
                </a:cxn>
                <a:cxn ang="0">
                  <a:pos x="connsiteX1" y="connsiteY1"/>
                </a:cxn>
              </a:cxnLst>
              <a:rect l="l" t="t" r="r" b="b"/>
              <a:pathLst>
                <a:path w="28785" h="344128">
                  <a:moveTo>
                    <a:pt x="0" y="344128"/>
                  </a:moveTo>
                  <a:lnTo>
                    <a:pt x="0" y="0"/>
                  </a:lnTo>
                </a:path>
              </a:pathLst>
            </a:custGeom>
            <a:ln w="11456" cap="flat">
              <a:solidFill>
                <a:srgbClr val="000000"/>
              </a:solidFill>
              <a:prstDash val="solid"/>
              <a:miter/>
            </a:ln>
          </p:spPr>
          <p:txBody>
            <a:bodyPr rtlCol="0" anchor="ctr"/>
            <a:lstStyle/>
            <a:p>
              <a:endParaRPr lang="en-US" dirty="0"/>
            </a:p>
          </p:txBody>
        </p:sp>
        <p:sp>
          <p:nvSpPr>
            <p:cNvPr id="213" name="TextBox 212">
              <a:extLst>
                <a:ext uri="{FF2B5EF4-FFF2-40B4-BE49-F238E27FC236}">
                  <a16:creationId xmlns:a16="http://schemas.microsoft.com/office/drawing/2014/main" id="{7380A3CB-4005-E8F2-AF00-C3B56BE7C537}"/>
                </a:ext>
              </a:extLst>
            </p:cNvPr>
            <p:cNvSpPr txBox="1"/>
            <p:nvPr/>
          </p:nvSpPr>
          <p:spPr>
            <a:xfrm>
              <a:off x="7627989" y="3390670"/>
              <a:ext cx="787371" cy="408078"/>
            </a:xfrm>
            <a:prstGeom prst="rect">
              <a:avLst/>
            </a:prstGeom>
            <a:noFill/>
          </p:spPr>
          <p:txBody>
            <a:bodyPr wrap="none" rtlCol="0">
              <a:spAutoFit/>
            </a:bodyPr>
            <a:lstStyle/>
            <a:p>
              <a:pPr algn="l"/>
              <a:r>
                <a:rPr lang="en-US" sz="2267" spc="0" baseline="0" dirty="0">
                  <a:ln/>
                  <a:solidFill>
                    <a:srgbClr val="000000"/>
                  </a:solidFill>
                  <a:latin typeface="Arial"/>
                  <a:cs typeface="Arial"/>
                  <a:sym typeface="Arial"/>
                  <a:rtl val="0"/>
                </a:rPr>
                <a:t>1.20</a:t>
              </a:r>
            </a:p>
          </p:txBody>
        </p:sp>
        <p:sp>
          <p:nvSpPr>
            <p:cNvPr id="214" name="Free-form: Shape 213">
              <a:extLst>
                <a:ext uri="{FF2B5EF4-FFF2-40B4-BE49-F238E27FC236}">
                  <a16:creationId xmlns:a16="http://schemas.microsoft.com/office/drawing/2014/main" id="{D1C197E4-0EFE-6EC5-771E-AEDC0787729C}"/>
                </a:ext>
              </a:extLst>
            </p:cNvPr>
            <p:cNvSpPr/>
            <p:nvPr/>
          </p:nvSpPr>
          <p:spPr>
            <a:xfrm>
              <a:off x="8614738" y="3454577"/>
              <a:ext cx="28785" cy="344128"/>
            </a:xfrm>
            <a:custGeom>
              <a:avLst/>
              <a:gdLst>
                <a:gd name="connsiteX0" fmla="*/ 0 w 28785"/>
                <a:gd name="connsiteY0" fmla="*/ 344128 h 344128"/>
                <a:gd name="connsiteX1" fmla="*/ 0 w 28785"/>
                <a:gd name="connsiteY1" fmla="*/ 0 h 344128"/>
              </a:gdLst>
              <a:ahLst/>
              <a:cxnLst>
                <a:cxn ang="0">
                  <a:pos x="connsiteX0" y="connsiteY0"/>
                </a:cxn>
                <a:cxn ang="0">
                  <a:pos x="connsiteX1" y="connsiteY1"/>
                </a:cxn>
              </a:cxnLst>
              <a:rect l="l" t="t" r="r" b="b"/>
              <a:pathLst>
                <a:path w="28785" h="344128">
                  <a:moveTo>
                    <a:pt x="0" y="344128"/>
                  </a:moveTo>
                  <a:lnTo>
                    <a:pt x="0" y="0"/>
                  </a:lnTo>
                </a:path>
              </a:pathLst>
            </a:custGeom>
            <a:ln w="11456" cap="flat">
              <a:solidFill>
                <a:srgbClr val="000000"/>
              </a:solidFill>
              <a:prstDash val="solid"/>
              <a:miter/>
            </a:ln>
          </p:spPr>
          <p:txBody>
            <a:bodyPr rtlCol="0" anchor="ctr"/>
            <a:lstStyle/>
            <a:p>
              <a:endParaRPr lang="en-US" dirty="0"/>
            </a:p>
          </p:txBody>
        </p:sp>
        <p:sp>
          <p:nvSpPr>
            <p:cNvPr id="215" name="TextBox 214">
              <a:extLst>
                <a:ext uri="{FF2B5EF4-FFF2-40B4-BE49-F238E27FC236}">
                  <a16:creationId xmlns:a16="http://schemas.microsoft.com/office/drawing/2014/main" id="{C9AA6F46-0E25-845D-EB65-B191AA137085}"/>
                </a:ext>
              </a:extLst>
            </p:cNvPr>
            <p:cNvSpPr txBox="1"/>
            <p:nvPr/>
          </p:nvSpPr>
          <p:spPr>
            <a:xfrm>
              <a:off x="8860546" y="3390670"/>
              <a:ext cx="787371" cy="408078"/>
            </a:xfrm>
            <a:prstGeom prst="rect">
              <a:avLst/>
            </a:prstGeom>
            <a:noFill/>
          </p:spPr>
          <p:txBody>
            <a:bodyPr wrap="none" rtlCol="0">
              <a:spAutoFit/>
            </a:bodyPr>
            <a:lstStyle/>
            <a:p>
              <a:pPr algn="l"/>
              <a:r>
                <a:rPr lang="en-US" sz="2267" spc="0" baseline="0" dirty="0">
                  <a:ln/>
                  <a:solidFill>
                    <a:srgbClr val="000000"/>
                  </a:solidFill>
                  <a:latin typeface="Arial"/>
                  <a:cs typeface="Arial"/>
                  <a:sym typeface="Arial"/>
                  <a:rtl val="0"/>
                </a:rPr>
                <a:t>0.92</a:t>
              </a:r>
            </a:p>
          </p:txBody>
        </p:sp>
        <p:sp>
          <p:nvSpPr>
            <p:cNvPr id="216" name="Free-form: Shape 215">
              <a:extLst>
                <a:ext uri="{FF2B5EF4-FFF2-40B4-BE49-F238E27FC236}">
                  <a16:creationId xmlns:a16="http://schemas.microsoft.com/office/drawing/2014/main" id="{F1AB836A-DC1C-F229-B772-655A3CFB2AFC}"/>
                </a:ext>
              </a:extLst>
            </p:cNvPr>
            <p:cNvSpPr/>
            <p:nvPr/>
          </p:nvSpPr>
          <p:spPr>
            <a:xfrm>
              <a:off x="9847295" y="3454577"/>
              <a:ext cx="28785" cy="344128"/>
            </a:xfrm>
            <a:custGeom>
              <a:avLst/>
              <a:gdLst>
                <a:gd name="connsiteX0" fmla="*/ 0 w 28785"/>
                <a:gd name="connsiteY0" fmla="*/ 344128 h 344128"/>
                <a:gd name="connsiteX1" fmla="*/ 0 w 28785"/>
                <a:gd name="connsiteY1" fmla="*/ 0 h 344128"/>
              </a:gdLst>
              <a:ahLst/>
              <a:cxnLst>
                <a:cxn ang="0">
                  <a:pos x="connsiteX0" y="connsiteY0"/>
                </a:cxn>
                <a:cxn ang="0">
                  <a:pos x="connsiteX1" y="connsiteY1"/>
                </a:cxn>
              </a:cxnLst>
              <a:rect l="l" t="t" r="r" b="b"/>
              <a:pathLst>
                <a:path w="28785" h="344128">
                  <a:moveTo>
                    <a:pt x="0" y="344128"/>
                  </a:moveTo>
                  <a:lnTo>
                    <a:pt x="0" y="0"/>
                  </a:lnTo>
                </a:path>
              </a:pathLst>
            </a:custGeom>
            <a:ln w="11456" cap="flat">
              <a:solidFill>
                <a:srgbClr val="000000"/>
              </a:solidFill>
              <a:prstDash val="solid"/>
              <a:miter/>
            </a:ln>
          </p:spPr>
          <p:txBody>
            <a:bodyPr rtlCol="0" anchor="ctr"/>
            <a:lstStyle/>
            <a:p>
              <a:endParaRPr lang="en-US" dirty="0"/>
            </a:p>
          </p:txBody>
        </p:sp>
        <p:sp>
          <p:nvSpPr>
            <p:cNvPr id="217" name="TextBox 216">
              <a:extLst>
                <a:ext uri="{FF2B5EF4-FFF2-40B4-BE49-F238E27FC236}">
                  <a16:creationId xmlns:a16="http://schemas.microsoft.com/office/drawing/2014/main" id="{28C1A8A6-DF36-A035-97DB-11FD2EB119AE}"/>
                </a:ext>
              </a:extLst>
            </p:cNvPr>
            <p:cNvSpPr txBox="1"/>
            <p:nvPr/>
          </p:nvSpPr>
          <p:spPr>
            <a:xfrm>
              <a:off x="9983547" y="3390670"/>
              <a:ext cx="787371" cy="408078"/>
            </a:xfrm>
            <a:prstGeom prst="rect">
              <a:avLst/>
            </a:prstGeom>
            <a:noFill/>
          </p:spPr>
          <p:txBody>
            <a:bodyPr wrap="none" rtlCol="0">
              <a:spAutoFit/>
            </a:bodyPr>
            <a:lstStyle/>
            <a:p>
              <a:pPr algn="l"/>
              <a:r>
                <a:rPr lang="en-US" sz="2267" spc="0" baseline="0" dirty="0">
                  <a:ln/>
                  <a:solidFill>
                    <a:srgbClr val="000000"/>
                  </a:solidFill>
                  <a:latin typeface="Arial"/>
                  <a:cs typeface="Arial"/>
                  <a:sym typeface="Arial"/>
                  <a:rtl val="0"/>
                </a:rPr>
                <a:t>1.47</a:t>
              </a:r>
            </a:p>
          </p:txBody>
        </p:sp>
        <p:sp>
          <p:nvSpPr>
            <p:cNvPr id="218" name="Free-form: Shape 217">
              <a:extLst>
                <a:ext uri="{FF2B5EF4-FFF2-40B4-BE49-F238E27FC236}">
                  <a16:creationId xmlns:a16="http://schemas.microsoft.com/office/drawing/2014/main" id="{2A1343EC-9106-A3D1-235A-17923DC9CD2F}"/>
                </a:ext>
              </a:extLst>
            </p:cNvPr>
            <p:cNvSpPr/>
            <p:nvPr/>
          </p:nvSpPr>
          <p:spPr>
            <a:xfrm>
              <a:off x="10860739" y="3454577"/>
              <a:ext cx="28785" cy="344128"/>
            </a:xfrm>
            <a:custGeom>
              <a:avLst/>
              <a:gdLst>
                <a:gd name="connsiteX0" fmla="*/ 0 w 28785"/>
                <a:gd name="connsiteY0" fmla="*/ 344128 h 344128"/>
                <a:gd name="connsiteX1" fmla="*/ 0 w 28785"/>
                <a:gd name="connsiteY1" fmla="*/ 0 h 344128"/>
              </a:gdLst>
              <a:ahLst/>
              <a:cxnLst>
                <a:cxn ang="0">
                  <a:pos x="connsiteX0" y="connsiteY0"/>
                </a:cxn>
                <a:cxn ang="0">
                  <a:pos x="connsiteX1" y="connsiteY1"/>
                </a:cxn>
              </a:cxnLst>
              <a:rect l="l" t="t" r="r" b="b"/>
              <a:pathLst>
                <a:path w="28785" h="344128">
                  <a:moveTo>
                    <a:pt x="0" y="344128"/>
                  </a:moveTo>
                  <a:lnTo>
                    <a:pt x="0" y="0"/>
                  </a:lnTo>
                </a:path>
              </a:pathLst>
            </a:custGeom>
            <a:ln w="11456" cap="flat">
              <a:solidFill>
                <a:srgbClr val="000000"/>
              </a:solidFill>
              <a:prstDash val="solid"/>
              <a:miter/>
            </a:ln>
          </p:spPr>
          <p:txBody>
            <a:bodyPr rtlCol="0" anchor="ctr"/>
            <a:lstStyle/>
            <a:p>
              <a:endParaRPr lang="en-US" dirty="0"/>
            </a:p>
          </p:txBody>
        </p:sp>
        <p:sp>
          <p:nvSpPr>
            <p:cNvPr id="219" name="Free-form: Shape 218">
              <a:extLst>
                <a:ext uri="{FF2B5EF4-FFF2-40B4-BE49-F238E27FC236}">
                  <a16:creationId xmlns:a16="http://schemas.microsoft.com/office/drawing/2014/main" id="{8905ABAE-739D-BE8A-1E57-EBD8381BBB69}"/>
                </a:ext>
              </a:extLst>
            </p:cNvPr>
            <p:cNvSpPr/>
            <p:nvPr/>
          </p:nvSpPr>
          <p:spPr>
            <a:xfrm>
              <a:off x="874114" y="3804433"/>
              <a:ext cx="9992381" cy="28785"/>
            </a:xfrm>
            <a:custGeom>
              <a:avLst/>
              <a:gdLst>
                <a:gd name="connsiteX0" fmla="*/ 0 w 9992381"/>
                <a:gd name="connsiteY0" fmla="*/ 0 h 28785"/>
                <a:gd name="connsiteX1" fmla="*/ 9992381 w 9992381"/>
                <a:gd name="connsiteY1" fmla="*/ 0 h 28785"/>
              </a:gdLst>
              <a:ahLst/>
              <a:cxnLst>
                <a:cxn ang="0">
                  <a:pos x="connsiteX0" y="connsiteY0"/>
                </a:cxn>
                <a:cxn ang="0">
                  <a:pos x="connsiteX1" y="connsiteY1"/>
                </a:cxn>
              </a:cxnLst>
              <a:rect l="l" t="t" r="r" b="b"/>
              <a:pathLst>
                <a:path w="9992381" h="28785">
                  <a:moveTo>
                    <a:pt x="0" y="0"/>
                  </a:moveTo>
                  <a:lnTo>
                    <a:pt x="9992381" y="0"/>
                  </a:lnTo>
                </a:path>
              </a:pathLst>
            </a:custGeom>
            <a:ln w="11456" cap="flat">
              <a:solidFill>
                <a:srgbClr val="000000"/>
              </a:solidFill>
              <a:prstDash val="solid"/>
              <a:miter/>
            </a:ln>
          </p:spPr>
          <p:txBody>
            <a:bodyPr rtlCol="0" anchor="ctr"/>
            <a:lstStyle/>
            <a:p>
              <a:endParaRPr lang="en-US" dirty="0"/>
            </a:p>
          </p:txBody>
        </p:sp>
        <p:sp>
          <p:nvSpPr>
            <p:cNvPr id="220" name="Free-form: Shape 219">
              <a:extLst>
                <a:ext uri="{FF2B5EF4-FFF2-40B4-BE49-F238E27FC236}">
                  <a16:creationId xmlns:a16="http://schemas.microsoft.com/office/drawing/2014/main" id="{413DC1F1-7060-E48A-F2BB-B5CBCAF3AB3F}"/>
                </a:ext>
              </a:extLst>
            </p:cNvPr>
            <p:cNvSpPr/>
            <p:nvPr/>
          </p:nvSpPr>
          <p:spPr>
            <a:xfrm>
              <a:off x="879843" y="3810190"/>
              <a:ext cx="28785" cy="344128"/>
            </a:xfrm>
            <a:custGeom>
              <a:avLst/>
              <a:gdLst>
                <a:gd name="connsiteX0" fmla="*/ 0 w 28785"/>
                <a:gd name="connsiteY0" fmla="*/ 344128 h 344128"/>
                <a:gd name="connsiteX1" fmla="*/ 0 w 28785"/>
                <a:gd name="connsiteY1" fmla="*/ 0 h 344128"/>
              </a:gdLst>
              <a:ahLst/>
              <a:cxnLst>
                <a:cxn ang="0">
                  <a:pos x="connsiteX0" y="connsiteY0"/>
                </a:cxn>
                <a:cxn ang="0">
                  <a:pos x="connsiteX1" y="connsiteY1"/>
                </a:cxn>
              </a:cxnLst>
              <a:rect l="l" t="t" r="r" b="b"/>
              <a:pathLst>
                <a:path w="28785" h="344128">
                  <a:moveTo>
                    <a:pt x="0" y="344128"/>
                  </a:moveTo>
                  <a:lnTo>
                    <a:pt x="0" y="0"/>
                  </a:lnTo>
                </a:path>
              </a:pathLst>
            </a:custGeom>
            <a:ln w="11456" cap="flat">
              <a:solidFill>
                <a:srgbClr val="000000"/>
              </a:solidFill>
              <a:prstDash val="solid"/>
              <a:miter/>
            </a:ln>
          </p:spPr>
          <p:txBody>
            <a:bodyPr rtlCol="0" anchor="ctr"/>
            <a:lstStyle/>
            <a:p>
              <a:endParaRPr lang="en-US" dirty="0"/>
            </a:p>
          </p:txBody>
        </p:sp>
        <p:sp>
          <p:nvSpPr>
            <p:cNvPr id="221" name="TextBox 220">
              <a:extLst>
                <a:ext uri="{FF2B5EF4-FFF2-40B4-BE49-F238E27FC236}">
                  <a16:creationId xmlns:a16="http://schemas.microsoft.com/office/drawing/2014/main" id="{1D0AF0FC-9647-59F5-6AD3-E88A3BB7F0DD}"/>
                </a:ext>
              </a:extLst>
            </p:cNvPr>
            <p:cNvSpPr txBox="1"/>
            <p:nvPr/>
          </p:nvSpPr>
          <p:spPr>
            <a:xfrm>
              <a:off x="1082557" y="3746269"/>
              <a:ext cx="384377" cy="408078"/>
            </a:xfrm>
            <a:prstGeom prst="rect">
              <a:avLst/>
            </a:prstGeom>
            <a:noFill/>
          </p:spPr>
          <p:txBody>
            <a:bodyPr wrap="none" rtlCol="0">
              <a:spAutoFit/>
            </a:bodyPr>
            <a:lstStyle/>
            <a:p>
              <a:pPr algn="l"/>
              <a:r>
                <a:rPr lang="en-US" sz="2267" spc="0" baseline="0" dirty="0">
                  <a:ln/>
                  <a:solidFill>
                    <a:srgbClr val="000000"/>
                  </a:solidFill>
                  <a:latin typeface="Arial"/>
                  <a:cs typeface="Arial"/>
                  <a:sym typeface="Arial"/>
                  <a:rtl val="0"/>
                </a:rPr>
                <a:t>T</a:t>
              </a:r>
            </a:p>
          </p:txBody>
        </p:sp>
        <p:sp>
          <p:nvSpPr>
            <p:cNvPr id="222" name="TextBox 221">
              <a:extLst>
                <a:ext uri="{FF2B5EF4-FFF2-40B4-BE49-F238E27FC236}">
                  <a16:creationId xmlns:a16="http://schemas.microsoft.com/office/drawing/2014/main" id="{FEAD9B81-B3B8-7C99-291C-C70C5313EBEF}"/>
                </a:ext>
              </a:extLst>
            </p:cNvPr>
            <p:cNvSpPr txBox="1"/>
            <p:nvPr/>
          </p:nvSpPr>
          <p:spPr>
            <a:xfrm>
              <a:off x="1241998" y="3875633"/>
              <a:ext cx="229550" cy="336567"/>
            </a:xfrm>
            <a:prstGeom prst="rect">
              <a:avLst/>
            </a:prstGeom>
            <a:noFill/>
          </p:spPr>
          <p:txBody>
            <a:bodyPr wrap="none" rtlCol="0">
              <a:spAutoFit/>
            </a:bodyPr>
            <a:lstStyle/>
            <a:p>
              <a:pPr algn="l"/>
              <a:r>
                <a:rPr lang="en-US" sz="1587" spc="0" baseline="0" dirty="0">
                  <a:ln/>
                  <a:solidFill>
                    <a:srgbClr val="000000"/>
                  </a:solidFill>
                  <a:latin typeface="Arial"/>
                  <a:cs typeface="Arial"/>
                  <a:sym typeface="Arial"/>
                  <a:rtl val="0"/>
                </a:rPr>
                <a:t>i</a:t>
              </a:r>
            </a:p>
          </p:txBody>
        </p:sp>
        <p:sp>
          <p:nvSpPr>
            <p:cNvPr id="223" name="Free-form: Shape 222">
              <a:extLst>
                <a:ext uri="{FF2B5EF4-FFF2-40B4-BE49-F238E27FC236}">
                  <a16:creationId xmlns:a16="http://schemas.microsoft.com/office/drawing/2014/main" id="{94DFAEEA-675D-6D4D-93F5-3E995DDE6097}"/>
                </a:ext>
              </a:extLst>
            </p:cNvPr>
            <p:cNvSpPr/>
            <p:nvPr/>
          </p:nvSpPr>
          <p:spPr>
            <a:xfrm>
              <a:off x="1697719" y="3810190"/>
              <a:ext cx="28785" cy="344128"/>
            </a:xfrm>
            <a:custGeom>
              <a:avLst/>
              <a:gdLst>
                <a:gd name="connsiteX0" fmla="*/ 0 w 28785"/>
                <a:gd name="connsiteY0" fmla="*/ 344128 h 344128"/>
                <a:gd name="connsiteX1" fmla="*/ 0 w 28785"/>
                <a:gd name="connsiteY1" fmla="*/ 0 h 344128"/>
              </a:gdLst>
              <a:ahLst/>
              <a:cxnLst>
                <a:cxn ang="0">
                  <a:pos x="connsiteX0" y="connsiteY0"/>
                </a:cxn>
                <a:cxn ang="0">
                  <a:pos x="connsiteX1" y="connsiteY1"/>
                </a:cxn>
              </a:cxnLst>
              <a:rect l="l" t="t" r="r" b="b"/>
              <a:pathLst>
                <a:path w="28785" h="344128">
                  <a:moveTo>
                    <a:pt x="0" y="344128"/>
                  </a:moveTo>
                  <a:lnTo>
                    <a:pt x="0" y="0"/>
                  </a:lnTo>
                </a:path>
              </a:pathLst>
            </a:custGeom>
            <a:ln w="11456" cap="flat">
              <a:solidFill>
                <a:srgbClr val="000000"/>
              </a:solidFill>
              <a:prstDash val="solid"/>
              <a:miter/>
            </a:ln>
          </p:spPr>
          <p:txBody>
            <a:bodyPr rtlCol="0" anchor="ctr"/>
            <a:lstStyle/>
            <a:p>
              <a:endParaRPr lang="en-US" dirty="0"/>
            </a:p>
          </p:txBody>
        </p:sp>
        <p:sp>
          <p:nvSpPr>
            <p:cNvPr id="224" name="TextBox 223">
              <a:extLst>
                <a:ext uri="{FF2B5EF4-FFF2-40B4-BE49-F238E27FC236}">
                  <a16:creationId xmlns:a16="http://schemas.microsoft.com/office/drawing/2014/main" id="{3C83BB06-508D-AA30-7AAA-3BD6019A566D}"/>
                </a:ext>
              </a:extLst>
            </p:cNvPr>
            <p:cNvSpPr txBox="1"/>
            <p:nvPr/>
          </p:nvSpPr>
          <p:spPr>
            <a:xfrm>
              <a:off x="1863821" y="3746269"/>
              <a:ext cx="787371" cy="408078"/>
            </a:xfrm>
            <a:prstGeom prst="rect">
              <a:avLst/>
            </a:prstGeom>
            <a:noFill/>
          </p:spPr>
          <p:txBody>
            <a:bodyPr wrap="none" rtlCol="0">
              <a:spAutoFit/>
            </a:bodyPr>
            <a:lstStyle/>
            <a:p>
              <a:pPr algn="l"/>
              <a:r>
                <a:rPr lang="en-US" sz="2267" spc="0" baseline="0" dirty="0">
                  <a:ln/>
                  <a:solidFill>
                    <a:srgbClr val="000000"/>
                  </a:solidFill>
                  <a:latin typeface="Arial"/>
                  <a:cs typeface="Arial"/>
                  <a:sym typeface="Arial"/>
                  <a:rtl val="0"/>
                </a:rPr>
                <a:t>3.27</a:t>
              </a:r>
            </a:p>
          </p:txBody>
        </p:sp>
        <p:sp>
          <p:nvSpPr>
            <p:cNvPr id="225" name="Free-form: Shape 224">
              <a:extLst>
                <a:ext uri="{FF2B5EF4-FFF2-40B4-BE49-F238E27FC236}">
                  <a16:creationId xmlns:a16="http://schemas.microsoft.com/office/drawing/2014/main" id="{CF7525F4-F56D-EB1C-4BFC-598A108E204D}"/>
                </a:ext>
              </a:extLst>
            </p:cNvPr>
            <p:cNvSpPr/>
            <p:nvPr/>
          </p:nvSpPr>
          <p:spPr>
            <a:xfrm>
              <a:off x="2770835" y="3810190"/>
              <a:ext cx="28785" cy="344128"/>
            </a:xfrm>
            <a:custGeom>
              <a:avLst/>
              <a:gdLst>
                <a:gd name="connsiteX0" fmla="*/ 0 w 28785"/>
                <a:gd name="connsiteY0" fmla="*/ 344128 h 344128"/>
                <a:gd name="connsiteX1" fmla="*/ 0 w 28785"/>
                <a:gd name="connsiteY1" fmla="*/ 0 h 344128"/>
              </a:gdLst>
              <a:ahLst/>
              <a:cxnLst>
                <a:cxn ang="0">
                  <a:pos x="connsiteX0" y="connsiteY0"/>
                </a:cxn>
                <a:cxn ang="0">
                  <a:pos x="connsiteX1" y="connsiteY1"/>
                </a:cxn>
              </a:cxnLst>
              <a:rect l="l" t="t" r="r" b="b"/>
              <a:pathLst>
                <a:path w="28785" h="344128">
                  <a:moveTo>
                    <a:pt x="0" y="344128"/>
                  </a:moveTo>
                  <a:lnTo>
                    <a:pt x="0" y="0"/>
                  </a:lnTo>
                </a:path>
              </a:pathLst>
            </a:custGeom>
            <a:ln w="11456" cap="flat">
              <a:solidFill>
                <a:srgbClr val="000000"/>
              </a:solidFill>
              <a:prstDash val="solid"/>
              <a:miter/>
            </a:ln>
          </p:spPr>
          <p:txBody>
            <a:bodyPr rtlCol="0" anchor="ctr"/>
            <a:lstStyle/>
            <a:p>
              <a:endParaRPr lang="en-US" dirty="0"/>
            </a:p>
          </p:txBody>
        </p:sp>
        <p:sp>
          <p:nvSpPr>
            <p:cNvPr id="226" name="TextBox 225">
              <a:extLst>
                <a:ext uri="{FF2B5EF4-FFF2-40B4-BE49-F238E27FC236}">
                  <a16:creationId xmlns:a16="http://schemas.microsoft.com/office/drawing/2014/main" id="{305F1050-7B40-8213-7338-F5C7BAC077E5}"/>
                </a:ext>
              </a:extLst>
            </p:cNvPr>
            <p:cNvSpPr txBox="1"/>
            <p:nvPr/>
          </p:nvSpPr>
          <p:spPr>
            <a:xfrm>
              <a:off x="3016637" y="3746269"/>
              <a:ext cx="787371" cy="408078"/>
            </a:xfrm>
            <a:prstGeom prst="rect">
              <a:avLst/>
            </a:prstGeom>
            <a:noFill/>
          </p:spPr>
          <p:txBody>
            <a:bodyPr wrap="none" rtlCol="0">
              <a:spAutoFit/>
            </a:bodyPr>
            <a:lstStyle/>
            <a:p>
              <a:pPr algn="l"/>
              <a:r>
                <a:rPr lang="en-US" sz="2267" spc="0" baseline="0" dirty="0">
                  <a:ln/>
                  <a:solidFill>
                    <a:srgbClr val="000000"/>
                  </a:solidFill>
                  <a:latin typeface="Arial"/>
                  <a:cs typeface="Arial"/>
                  <a:sym typeface="Arial"/>
                  <a:rtl val="0"/>
                </a:rPr>
                <a:t>4.55</a:t>
              </a:r>
            </a:p>
          </p:txBody>
        </p:sp>
        <p:sp>
          <p:nvSpPr>
            <p:cNvPr id="227" name="Free-form: Shape 226">
              <a:extLst>
                <a:ext uri="{FF2B5EF4-FFF2-40B4-BE49-F238E27FC236}">
                  <a16:creationId xmlns:a16="http://schemas.microsoft.com/office/drawing/2014/main" id="{FB639BB5-126F-F664-F087-7DEEC814FD8A}"/>
                </a:ext>
              </a:extLst>
            </p:cNvPr>
            <p:cNvSpPr/>
            <p:nvPr/>
          </p:nvSpPr>
          <p:spPr>
            <a:xfrm>
              <a:off x="4003392" y="3810190"/>
              <a:ext cx="28785" cy="344128"/>
            </a:xfrm>
            <a:custGeom>
              <a:avLst/>
              <a:gdLst>
                <a:gd name="connsiteX0" fmla="*/ 0 w 28785"/>
                <a:gd name="connsiteY0" fmla="*/ 344128 h 344128"/>
                <a:gd name="connsiteX1" fmla="*/ 0 w 28785"/>
                <a:gd name="connsiteY1" fmla="*/ 0 h 344128"/>
              </a:gdLst>
              <a:ahLst/>
              <a:cxnLst>
                <a:cxn ang="0">
                  <a:pos x="connsiteX0" y="connsiteY0"/>
                </a:cxn>
                <a:cxn ang="0">
                  <a:pos x="connsiteX1" y="connsiteY1"/>
                </a:cxn>
              </a:cxnLst>
              <a:rect l="l" t="t" r="r" b="b"/>
              <a:pathLst>
                <a:path w="28785" h="344128">
                  <a:moveTo>
                    <a:pt x="0" y="344128"/>
                  </a:moveTo>
                  <a:lnTo>
                    <a:pt x="0" y="0"/>
                  </a:lnTo>
                </a:path>
              </a:pathLst>
            </a:custGeom>
            <a:ln w="11456" cap="flat">
              <a:solidFill>
                <a:srgbClr val="000000"/>
              </a:solidFill>
              <a:prstDash val="solid"/>
              <a:miter/>
            </a:ln>
          </p:spPr>
          <p:txBody>
            <a:bodyPr rtlCol="0" anchor="ctr"/>
            <a:lstStyle/>
            <a:p>
              <a:endParaRPr lang="en-US" dirty="0"/>
            </a:p>
          </p:txBody>
        </p:sp>
        <p:sp>
          <p:nvSpPr>
            <p:cNvPr id="228" name="TextBox 227">
              <a:extLst>
                <a:ext uri="{FF2B5EF4-FFF2-40B4-BE49-F238E27FC236}">
                  <a16:creationId xmlns:a16="http://schemas.microsoft.com/office/drawing/2014/main" id="{C3D14CDD-E249-A42F-8A59-8CC27C5099A1}"/>
                </a:ext>
              </a:extLst>
            </p:cNvPr>
            <p:cNvSpPr txBox="1"/>
            <p:nvPr/>
          </p:nvSpPr>
          <p:spPr>
            <a:xfrm>
              <a:off x="4169465" y="3746269"/>
              <a:ext cx="787371" cy="408078"/>
            </a:xfrm>
            <a:prstGeom prst="rect">
              <a:avLst/>
            </a:prstGeom>
            <a:noFill/>
          </p:spPr>
          <p:txBody>
            <a:bodyPr wrap="none" rtlCol="0">
              <a:spAutoFit/>
            </a:bodyPr>
            <a:lstStyle/>
            <a:p>
              <a:pPr algn="l"/>
              <a:r>
                <a:rPr lang="en-US" sz="2267" spc="0" baseline="0" dirty="0">
                  <a:ln/>
                  <a:solidFill>
                    <a:srgbClr val="000000"/>
                  </a:solidFill>
                  <a:latin typeface="Arial"/>
                  <a:cs typeface="Arial"/>
                  <a:sym typeface="Arial"/>
                  <a:rtl val="0"/>
                </a:rPr>
                <a:t>4.63</a:t>
              </a:r>
            </a:p>
          </p:txBody>
        </p:sp>
        <p:sp>
          <p:nvSpPr>
            <p:cNvPr id="229" name="Free-form: Shape 228">
              <a:extLst>
                <a:ext uri="{FF2B5EF4-FFF2-40B4-BE49-F238E27FC236}">
                  <a16:creationId xmlns:a16="http://schemas.microsoft.com/office/drawing/2014/main" id="{F60554DC-2DEE-FD27-1800-C961FC0D2AAC}"/>
                </a:ext>
              </a:extLst>
            </p:cNvPr>
            <p:cNvSpPr/>
            <p:nvPr/>
          </p:nvSpPr>
          <p:spPr>
            <a:xfrm>
              <a:off x="5076508" y="3810190"/>
              <a:ext cx="28785" cy="344128"/>
            </a:xfrm>
            <a:custGeom>
              <a:avLst/>
              <a:gdLst>
                <a:gd name="connsiteX0" fmla="*/ 0 w 28785"/>
                <a:gd name="connsiteY0" fmla="*/ 344128 h 344128"/>
                <a:gd name="connsiteX1" fmla="*/ 0 w 28785"/>
                <a:gd name="connsiteY1" fmla="*/ 0 h 344128"/>
              </a:gdLst>
              <a:ahLst/>
              <a:cxnLst>
                <a:cxn ang="0">
                  <a:pos x="connsiteX0" y="connsiteY0"/>
                </a:cxn>
                <a:cxn ang="0">
                  <a:pos x="connsiteX1" y="connsiteY1"/>
                </a:cxn>
              </a:cxnLst>
              <a:rect l="l" t="t" r="r" b="b"/>
              <a:pathLst>
                <a:path w="28785" h="344128">
                  <a:moveTo>
                    <a:pt x="0" y="344128"/>
                  </a:moveTo>
                  <a:lnTo>
                    <a:pt x="0" y="0"/>
                  </a:lnTo>
                </a:path>
              </a:pathLst>
            </a:custGeom>
            <a:ln w="11456" cap="flat">
              <a:solidFill>
                <a:srgbClr val="000000"/>
              </a:solidFill>
              <a:prstDash val="solid"/>
              <a:miter/>
            </a:ln>
          </p:spPr>
          <p:txBody>
            <a:bodyPr rtlCol="0" anchor="ctr"/>
            <a:lstStyle/>
            <a:p>
              <a:endParaRPr lang="en-US" dirty="0"/>
            </a:p>
          </p:txBody>
        </p:sp>
        <p:sp>
          <p:nvSpPr>
            <p:cNvPr id="230" name="TextBox 229">
              <a:extLst>
                <a:ext uri="{FF2B5EF4-FFF2-40B4-BE49-F238E27FC236}">
                  <a16:creationId xmlns:a16="http://schemas.microsoft.com/office/drawing/2014/main" id="{381A80A7-FFDC-DDC1-25F4-BA7D98D8F526}"/>
                </a:ext>
              </a:extLst>
            </p:cNvPr>
            <p:cNvSpPr txBox="1"/>
            <p:nvPr/>
          </p:nvSpPr>
          <p:spPr>
            <a:xfrm>
              <a:off x="5242581" y="3746269"/>
              <a:ext cx="787371" cy="408078"/>
            </a:xfrm>
            <a:prstGeom prst="rect">
              <a:avLst/>
            </a:prstGeom>
            <a:noFill/>
          </p:spPr>
          <p:txBody>
            <a:bodyPr wrap="none" rtlCol="0">
              <a:spAutoFit/>
            </a:bodyPr>
            <a:lstStyle/>
            <a:p>
              <a:pPr algn="l"/>
              <a:r>
                <a:rPr lang="en-US" sz="2267" spc="0" baseline="0" dirty="0">
                  <a:ln/>
                  <a:solidFill>
                    <a:srgbClr val="000000"/>
                  </a:solidFill>
                  <a:latin typeface="Arial"/>
                  <a:cs typeface="Arial"/>
                  <a:sym typeface="Arial"/>
                  <a:rtl val="0"/>
                </a:rPr>
                <a:t>6.15</a:t>
              </a:r>
            </a:p>
          </p:txBody>
        </p:sp>
        <p:sp>
          <p:nvSpPr>
            <p:cNvPr id="231" name="Free-form: Shape 230">
              <a:extLst>
                <a:ext uri="{FF2B5EF4-FFF2-40B4-BE49-F238E27FC236}">
                  <a16:creationId xmlns:a16="http://schemas.microsoft.com/office/drawing/2014/main" id="{7D429C35-0B38-CCF8-B646-35CE8380BF5D}"/>
                </a:ext>
              </a:extLst>
            </p:cNvPr>
            <p:cNvSpPr/>
            <p:nvPr/>
          </p:nvSpPr>
          <p:spPr>
            <a:xfrm>
              <a:off x="6149623" y="3810190"/>
              <a:ext cx="28785" cy="344128"/>
            </a:xfrm>
            <a:custGeom>
              <a:avLst/>
              <a:gdLst>
                <a:gd name="connsiteX0" fmla="*/ 0 w 28785"/>
                <a:gd name="connsiteY0" fmla="*/ 344128 h 344128"/>
                <a:gd name="connsiteX1" fmla="*/ 0 w 28785"/>
                <a:gd name="connsiteY1" fmla="*/ 0 h 344128"/>
              </a:gdLst>
              <a:ahLst/>
              <a:cxnLst>
                <a:cxn ang="0">
                  <a:pos x="connsiteX0" y="connsiteY0"/>
                </a:cxn>
                <a:cxn ang="0">
                  <a:pos x="connsiteX1" y="connsiteY1"/>
                </a:cxn>
              </a:cxnLst>
              <a:rect l="l" t="t" r="r" b="b"/>
              <a:pathLst>
                <a:path w="28785" h="344128">
                  <a:moveTo>
                    <a:pt x="0" y="344128"/>
                  </a:moveTo>
                  <a:lnTo>
                    <a:pt x="0" y="0"/>
                  </a:lnTo>
                </a:path>
              </a:pathLst>
            </a:custGeom>
            <a:ln w="11456" cap="flat">
              <a:solidFill>
                <a:srgbClr val="000000"/>
              </a:solidFill>
              <a:prstDash val="solid"/>
              <a:miter/>
            </a:ln>
          </p:spPr>
          <p:txBody>
            <a:bodyPr rtlCol="0" anchor="ctr"/>
            <a:lstStyle/>
            <a:p>
              <a:endParaRPr lang="en-US" dirty="0"/>
            </a:p>
          </p:txBody>
        </p:sp>
        <p:sp>
          <p:nvSpPr>
            <p:cNvPr id="232" name="TextBox 231">
              <a:extLst>
                <a:ext uri="{FF2B5EF4-FFF2-40B4-BE49-F238E27FC236}">
                  <a16:creationId xmlns:a16="http://schemas.microsoft.com/office/drawing/2014/main" id="{19535C07-08C4-EA2B-91E0-676DA4BAF17A}"/>
                </a:ext>
              </a:extLst>
            </p:cNvPr>
            <p:cNvSpPr txBox="1"/>
            <p:nvPr/>
          </p:nvSpPr>
          <p:spPr>
            <a:xfrm>
              <a:off x="6395432" y="3746269"/>
              <a:ext cx="787371" cy="408078"/>
            </a:xfrm>
            <a:prstGeom prst="rect">
              <a:avLst/>
            </a:prstGeom>
            <a:noFill/>
          </p:spPr>
          <p:txBody>
            <a:bodyPr wrap="none" rtlCol="0">
              <a:spAutoFit/>
            </a:bodyPr>
            <a:lstStyle/>
            <a:p>
              <a:pPr algn="l"/>
              <a:r>
                <a:rPr lang="en-US" sz="2267" spc="0" baseline="0" dirty="0">
                  <a:ln/>
                  <a:solidFill>
                    <a:srgbClr val="000000"/>
                  </a:solidFill>
                  <a:latin typeface="Arial"/>
                  <a:cs typeface="Arial"/>
                  <a:sym typeface="Arial"/>
                  <a:rtl val="0"/>
                </a:rPr>
                <a:t>3.58</a:t>
              </a:r>
            </a:p>
          </p:txBody>
        </p:sp>
        <p:sp>
          <p:nvSpPr>
            <p:cNvPr id="233" name="Free-form: Shape 232">
              <a:extLst>
                <a:ext uri="{FF2B5EF4-FFF2-40B4-BE49-F238E27FC236}">
                  <a16:creationId xmlns:a16="http://schemas.microsoft.com/office/drawing/2014/main" id="{61462859-B4CF-9F24-29D1-37FEFFCD2B2D}"/>
                </a:ext>
              </a:extLst>
            </p:cNvPr>
            <p:cNvSpPr/>
            <p:nvPr/>
          </p:nvSpPr>
          <p:spPr>
            <a:xfrm>
              <a:off x="7382180" y="3810190"/>
              <a:ext cx="28785" cy="344128"/>
            </a:xfrm>
            <a:custGeom>
              <a:avLst/>
              <a:gdLst>
                <a:gd name="connsiteX0" fmla="*/ 0 w 28785"/>
                <a:gd name="connsiteY0" fmla="*/ 344128 h 344128"/>
                <a:gd name="connsiteX1" fmla="*/ 0 w 28785"/>
                <a:gd name="connsiteY1" fmla="*/ 0 h 344128"/>
              </a:gdLst>
              <a:ahLst/>
              <a:cxnLst>
                <a:cxn ang="0">
                  <a:pos x="connsiteX0" y="connsiteY0"/>
                </a:cxn>
                <a:cxn ang="0">
                  <a:pos x="connsiteX1" y="connsiteY1"/>
                </a:cxn>
              </a:cxnLst>
              <a:rect l="l" t="t" r="r" b="b"/>
              <a:pathLst>
                <a:path w="28785" h="344128">
                  <a:moveTo>
                    <a:pt x="0" y="344128"/>
                  </a:moveTo>
                  <a:lnTo>
                    <a:pt x="0" y="0"/>
                  </a:lnTo>
                </a:path>
              </a:pathLst>
            </a:custGeom>
            <a:ln w="11456" cap="flat">
              <a:solidFill>
                <a:srgbClr val="000000"/>
              </a:solidFill>
              <a:prstDash val="solid"/>
              <a:miter/>
            </a:ln>
          </p:spPr>
          <p:txBody>
            <a:bodyPr rtlCol="0" anchor="ctr"/>
            <a:lstStyle/>
            <a:p>
              <a:endParaRPr lang="en-US" dirty="0"/>
            </a:p>
          </p:txBody>
        </p:sp>
        <p:sp>
          <p:nvSpPr>
            <p:cNvPr id="234" name="TextBox 233">
              <a:extLst>
                <a:ext uri="{FF2B5EF4-FFF2-40B4-BE49-F238E27FC236}">
                  <a16:creationId xmlns:a16="http://schemas.microsoft.com/office/drawing/2014/main" id="{7277FABD-2875-7837-59A3-4D15E28D2ECB}"/>
                </a:ext>
              </a:extLst>
            </p:cNvPr>
            <p:cNvSpPr txBox="1"/>
            <p:nvPr/>
          </p:nvSpPr>
          <p:spPr>
            <a:xfrm>
              <a:off x="7627989" y="3746269"/>
              <a:ext cx="787371" cy="408078"/>
            </a:xfrm>
            <a:prstGeom prst="rect">
              <a:avLst/>
            </a:prstGeom>
            <a:noFill/>
          </p:spPr>
          <p:txBody>
            <a:bodyPr wrap="none" rtlCol="0">
              <a:spAutoFit/>
            </a:bodyPr>
            <a:lstStyle/>
            <a:p>
              <a:pPr algn="l"/>
              <a:r>
                <a:rPr lang="en-US" sz="2267" spc="0" baseline="0" dirty="0">
                  <a:ln/>
                  <a:solidFill>
                    <a:srgbClr val="000000"/>
                  </a:solidFill>
                  <a:latin typeface="Arial"/>
                  <a:cs typeface="Arial"/>
                  <a:sym typeface="Arial"/>
                  <a:rtl val="0"/>
                </a:rPr>
                <a:t>5.20</a:t>
              </a:r>
            </a:p>
          </p:txBody>
        </p:sp>
        <p:sp>
          <p:nvSpPr>
            <p:cNvPr id="235" name="Free-form: Shape 234">
              <a:extLst>
                <a:ext uri="{FF2B5EF4-FFF2-40B4-BE49-F238E27FC236}">
                  <a16:creationId xmlns:a16="http://schemas.microsoft.com/office/drawing/2014/main" id="{2D7642DA-68CB-903B-A870-BAF9581AB653}"/>
                </a:ext>
              </a:extLst>
            </p:cNvPr>
            <p:cNvSpPr/>
            <p:nvPr/>
          </p:nvSpPr>
          <p:spPr>
            <a:xfrm>
              <a:off x="8614738" y="3810190"/>
              <a:ext cx="28785" cy="344128"/>
            </a:xfrm>
            <a:custGeom>
              <a:avLst/>
              <a:gdLst>
                <a:gd name="connsiteX0" fmla="*/ 0 w 28785"/>
                <a:gd name="connsiteY0" fmla="*/ 344128 h 344128"/>
                <a:gd name="connsiteX1" fmla="*/ 0 w 28785"/>
                <a:gd name="connsiteY1" fmla="*/ 0 h 344128"/>
              </a:gdLst>
              <a:ahLst/>
              <a:cxnLst>
                <a:cxn ang="0">
                  <a:pos x="connsiteX0" y="connsiteY0"/>
                </a:cxn>
                <a:cxn ang="0">
                  <a:pos x="connsiteX1" y="connsiteY1"/>
                </a:cxn>
              </a:cxnLst>
              <a:rect l="l" t="t" r="r" b="b"/>
              <a:pathLst>
                <a:path w="28785" h="344128">
                  <a:moveTo>
                    <a:pt x="0" y="344128"/>
                  </a:moveTo>
                  <a:lnTo>
                    <a:pt x="0" y="0"/>
                  </a:lnTo>
                </a:path>
              </a:pathLst>
            </a:custGeom>
            <a:ln w="11456" cap="flat">
              <a:solidFill>
                <a:srgbClr val="000000"/>
              </a:solidFill>
              <a:prstDash val="solid"/>
              <a:miter/>
            </a:ln>
          </p:spPr>
          <p:txBody>
            <a:bodyPr rtlCol="0" anchor="ctr"/>
            <a:lstStyle/>
            <a:p>
              <a:endParaRPr lang="en-US" dirty="0"/>
            </a:p>
          </p:txBody>
        </p:sp>
        <p:sp>
          <p:nvSpPr>
            <p:cNvPr id="236" name="TextBox 235">
              <a:extLst>
                <a:ext uri="{FF2B5EF4-FFF2-40B4-BE49-F238E27FC236}">
                  <a16:creationId xmlns:a16="http://schemas.microsoft.com/office/drawing/2014/main" id="{2AB12F4C-F16B-8964-6419-1E838A19B11D}"/>
                </a:ext>
              </a:extLst>
            </p:cNvPr>
            <p:cNvSpPr txBox="1"/>
            <p:nvPr/>
          </p:nvSpPr>
          <p:spPr>
            <a:xfrm>
              <a:off x="8860546" y="3746269"/>
              <a:ext cx="787371" cy="408078"/>
            </a:xfrm>
            <a:prstGeom prst="rect">
              <a:avLst/>
            </a:prstGeom>
            <a:noFill/>
          </p:spPr>
          <p:txBody>
            <a:bodyPr wrap="none" rtlCol="0">
              <a:spAutoFit/>
            </a:bodyPr>
            <a:lstStyle/>
            <a:p>
              <a:pPr algn="l"/>
              <a:r>
                <a:rPr lang="en-US" sz="2267" spc="0" baseline="0" dirty="0">
                  <a:ln/>
                  <a:solidFill>
                    <a:srgbClr val="000000"/>
                  </a:solidFill>
                  <a:latin typeface="Arial"/>
                  <a:cs typeface="Arial"/>
                  <a:sym typeface="Arial"/>
                  <a:rtl val="0"/>
                </a:rPr>
                <a:t>4.31</a:t>
              </a:r>
            </a:p>
          </p:txBody>
        </p:sp>
        <p:sp>
          <p:nvSpPr>
            <p:cNvPr id="237" name="Free-form: Shape 236">
              <a:extLst>
                <a:ext uri="{FF2B5EF4-FFF2-40B4-BE49-F238E27FC236}">
                  <a16:creationId xmlns:a16="http://schemas.microsoft.com/office/drawing/2014/main" id="{D7FC295B-555C-EB45-74D5-C38B9AEA55F0}"/>
                </a:ext>
              </a:extLst>
            </p:cNvPr>
            <p:cNvSpPr/>
            <p:nvPr/>
          </p:nvSpPr>
          <p:spPr>
            <a:xfrm>
              <a:off x="9847295" y="3810190"/>
              <a:ext cx="28785" cy="344128"/>
            </a:xfrm>
            <a:custGeom>
              <a:avLst/>
              <a:gdLst>
                <a:gd name="connsiteX0" fmla="*/ 0 w 28785"/>
                <a:gd name="connsiteY0" fmla="*/ 344128 h 344128"/>
                <a:gd name="connsiteX1" fmla="*/ 0 w 28785"/>
                <a:gd name="connsiteY1" fmla="*/ 0 h 344128"/>
              </a:gdLst>
              <a:ahLst/>
              <a:cxnLst>
                <a:cxn ang="0">
                  <a:pos x="connsiteX0" y="connsiteY0"/>
                </a:cxn>
                <a:cxn ang="0">
                  <a:pos x="connsiteX1" y="connsiteY1"/>
                </a:cxn>
              </a:cxnLst>
              <a:rect l="l" t="t" r="r" b="b"/>
              <a:pathLst>
                <a:path w="28785" h="344128">
                  <a:moveTo>
                    <a:pt x="0" y="344128"/>
                  </a:moveTo>
                  <a:lnTo>
                    <a:pt x="0" y="0"/>
                  </a:lnTo>
                </a:path>
              </a:pathLst>
            </a:custGeom>
            <a:ln w="11456" cap="flat">
              <a:solidFill>
                <a:srgbClr val="000000"/>
              </a:solidFill>
              <a:prstDash val="solid"/>
              <a:miter/>
            </a:ln>
          </p:spPr>
          <p:txBody>
            <a:bodyPr rtlCol="0" anchor="ctr"/>
            <a:lstStyle/>
            <a:p>
              <a:endParaRPr lang="en-US" dirty="0"/>
            </a:p>
          </p:txBody>
        </p:sp>
        <p:sp>
          <p:nvSpPr>
            <p:cNvPr id="238" name="TextBox 237">
              <a:extLst>
                <a:ext uri="{FF2B5EF4-FFF2-40B4-BE49-F238E27FC236}">
                  <a16:creationId xmlns:a16="http://schemas.microsoft.com/office/drawing/2014/main" id="{D1766576-2EA1-3F24-CE1E-1F5294E8919A}"/>
                </a:ext>
              </a:extLst>
            </p:cNvPr>
            <p:cNvSpPr txBox="1"/>
            <p:nvPr/>
          </p:nvSpPr>
          <p:spPr>
            <a:xfrm>
              <a:off x="9983547" y="3746269"/>
              <a:ext cx="787371" cy="408078"/>
            </a:xfrm>
            <a:prstGeom prst="rect">
              <a:avLst/>
            </a:prstGeom>
            <a:noFill/>
          </p:spPr>
          <p:txBody>
            <a:bodyPr wrap="none" rtlCol="0">
              <a:spAutoFit/>
            </a:bodyPr>
            <a:lstStyle/>
            <a:p>
              <a:pPr algn="l"/>
              <a:r>
                <a:rPr lang="en-US" sz="2267" spc="0" baseline="0" dirty="0">
                  <a:ln/>
                  <a:solidFill>
                    <a:srgbClr val="000000"/>
                  </a:solidFill>
                  <a:latin typeface="Arial"/>
                  <a:cs typeface="Arial"/>
                  <a:sym typeface="Arial"/>
                  <a:rtl val="0"/>
                </a:rPr>
                <a:t>5.98</a:t>
              </a:r>
            </a:p>
          </p:txBody>
        </p:sp>
        <p:sp>
          <p:nvSpPr>
            <p:cNvPr id="239" name="Free-form: Shape 238">
              <a:extLst>
                <a:ext uri="{FF2B5EF4-FFF2-40B4-BE49-F238E27FC236}">
                  <a16:creationId xmlns:a16="http://schemas.microsoft.com/office/drawing/2014/main" id="{C75DD901-92A4-9289-E9C9-FFF448C979E3}"/>
                </a:ext>
              </a:extLst>
            </p:cNvPr>
            <p:cNvSpPr/>
            <p:nvPr/>
          </p:nvSpPr>
          <p:spPr>
            <a:xfrm>
              <a:off x="10860739" y="3810190"/>
              <a:ext cx="28785" cy="344128"/>
            </a:xfrm>
            <a:custGeom>
              <a:avLst/>
              <a:gdLst>
                <a:gd name="connsiteX0" fmla="*/ 0 w 28785"/>
                <a:gd name="connsiteY0" fmla="*/ 344128 h 344128"/>
                <a:gd name="connsiteX1" fmla="*/ 0 w 28785"/>
                <a:gd name="connsiteY1" fmla="*/ 0 h 344128"/>
              </a:gdLst>
              <a:ahLst/>
              <a:cxnLst>
                <a:cxn ang="0">
                  <a:pos x="connsiteX0" y="connsiteY0"/>
                </a:cxn>
                <a:cxn ang="0">
                  <a:pos x="connsiteX1" y="connsiteY1"/>
                </a:cxn>
              </a:cxnLst>
              <a:rect l="l" t="t" r="r" b="b"/>
              <a:pathLst>
                <a:path w="28785" h="344128">
                  <a:moveTo>
                    <a:pt x="0" y="344128"/>
                  </a:moveTo>
                  <a:lnTo>
                    <a:pt x="0" y="0"/>
                  </a:lnTo>
                </a:path>
              </a:pathLst>
            </a:custGeom>
            <a:ln w="11456" cap="flat">
              <a:solidFill>
                <a:srgbClr val="000000"/>
              </a:solidFill>
              <a:prstDash val="solid"/>
              <a:miter/>
            </a:ln>
          </p:spPr>
          <p:txBody>
            <a:bodyPr rtlCol="0" anchor="ctr"/>
            <a:lstStyle/>
            <a:p>
              <a:endParaRPr lang="en-US" dirty="0"/>
            </a:p>
          </p:txBody>
        </p:sp>
        <p:sp>
          <p:nvSpPr>
            <p:cNvPr id="240" name="Free-form: Shape 239">
              <a:extLst>
                <a:ext uri="{FF2B5EF4-FFF2-40B4-BE49-F238E27FC236}">
                  <a16:creationId xmlns:a16="http://schemas.microsoft.com/office/drawing/2014/main" id="{3ADD5BB9-724B-7C56-C3BF-4BC4090A9103}"/>
                </a:ext>
              </a:extLst>
            </p:cNvPr>
            <p:cNvSpPr/>
            <p:nvPr/>
          </p:nvSpPr>
          <p:spPr>
            <a:xfrm>
              <a:off x="874114" y="4160047"/>
              <a:ext cx="9992381" cy="28785"/>
            </a:xfrm>
            <a:custGeom>
              <a:avLst/>
              <a:gdLst>
                <a:gd name="connsiteX0" fmla="*/ 0 w 9992381"/>
                <a:gd name="connsiteY0" fmla="*/ 0 h 28785"/>
                <a:gd name="connsiteX1" fmla="*/ 9992381 w 9992381"/>
                <a:gd name="connsiteY1" fmla="*/ 0 h 28785"/>
              </a:gdLst>
              <a:ahLst/>
              <a:cxnLst>
                <a:cxn ang="0">
                  <a:pos x="connsiteX0" y="connsiteY0"/>
                </a:cxn>
                <a:cxn ang="0">
                  <a:pos x="connsiteX1" y="connsiteY1"/>
                </a:cxn>
              </a:cxnLst>
              <a:rect l="l" t="t" r="r" b="b"/>
              <a:pathLst>
                <a:path w="9992381" h="28785">
                  <a:moveTo>
                    <a:pt x="0" y="0"/>
                  </a:moveTo>
                  <a:lnTo>
                    <a:pt x="9992381" y="0"/>
                  </a:lnTo>
                </a:path>
              </a:pathLst>
            </a:custGeom>
            <a:ln w="11456" cap="flat">
              <a:solidFill>
                <a:srgbClr val="000000"/>
              </a:solidFill>
              <a:prstDash val="solid"/>
              <a:miter/>
            </a:ln>
          </p:spPr>
          <p:txBody>
            <a:bodyPr rtlCol="0" anchor="ctr"/>
            <a:lstStyle/>
            <a:p>
              <a:endParaRPr lang="en-US" dirty="0"/>
            </a:p>
          </p:txBody>
        </p:sp>
        <p:sp>
          <p:nvSpPr>
            <p:cNvPr id="241" name="Free-form: Shape 240">
              <a:extLst>
                <a:ext uri="{FF2B5EF4-FFF2-40B4-BE49-F238E27FC236}">
                  <a16:creationId xmlns:a16="http://schemas.microsoft.com/office/drawing/2014/main" id="{87645C91-6DA0-EDA9-4B34-906AD0A57C74}"/>
                </a:ext>
              </a:extLst>
            </p:cNvPr>
            <p:cNvSpPr/>
            <p:nvPr/>
          </p:nvSpPr>
          <p:spPr>
            <a:xfrm>
              <a:off x="879843" y="4165775"/>
              <a:ext cx="28785" cy="344128"/>
            </a:xfrm>
            <a:custGeom>
              <a:avLst/>
              <a:gdLst>
                <a:gd name="connsiteX0" fmla="*/ 0 w 28785"/>
                <a:gd name="connsiteY0" fmla="*/ 344128 h 344128"/>
                <a:gd name="connsiteX1" fmla="*/ 0 w 28785"/>
                <a:gd name="connsiteY1" fmla="*/ 0 h 344128"/>
              </a:gdLst>
              <a:ahLst/>
              <a:cxnLst>
                <a:cxn ang="0">
                  <a:pos x="connsiteX0" y="connsiteY0"/>
                </a:cxn>
                <a:cxn ang="0">
                  <a:pos x="connsiteX1" y="connsiteY1"/>
                </a:cxn>
              </a:cxnLst>
              <a:rect l="l" t="t" r="r" b="b"/>
              <a:pathLst>
                <a:path w="28785" h="344128">
                  <a:moveTo>
                    <a:pt x="0" y="344128"/>
                  </a:moveTo>
                  <a:lnTo>
                    <a:pt x="0" y="0"/>
                  </a:lnTo>
                </a:path>
              </a:pathLst>
            </a:custGeom>
            <a:ln w="11456" cap="flat">
              <a:solidFill>
                <a:srgbClr val="000000"/>
              </a:solidFill>
              <a:prstDash val="solid"/>
              <a:miter/>
            </a:ln>
          </p:spPr>
          <p:txBody>
            <a:bodyPr rtlCol="0" anchor="ctr"/>
            <a:lstStyle/>
            <a:p>
              <a:endParaRPr lang="en-US" dirty="0"/>
            </a:p>
          </p:txBody>
        </p:sp>
        <p:sp>
          <p:nvSpPr>
            <p:cNvPr id="242" name="TextBox 241">
              <a:extLst>
                <a:ext uri="{FF2B5EF4-FFF2-40B4-BE49-F238E27FC236}">
                  <a16:creationId xmlns:a16="http://schemas.microsoft.com/office/drawing/2014/main" id="{5C5F3194-D2B7-2BA9-D654-B1E8D6BE3A9D}"/>
                </a:ext>
              </a:extLst>
            </p:cNvPr>
            <p:cNvSpPr txBox="1"/>
            <p:nvPr/>
          </p:nvSpPr>
          <p:spPr>
            <a:xfrm>
              <a:off x="1057551" y="4101897"/>
              <a:ext cx="384377" cy="408078"/>
            </a:xfrm>
            <a:prstGeom prst="rect">
              <a:avLst/>
            </a:prstGeom>
            <a:noFill/>
          </p:spPr>
          <p:txBody>
            <a:bodyPr wrap="none" rtlCol="0">
              <a:spAutoFit/>
            </a:bodyPr>
            <a:lstStyle/>
            <a:p>
              <a:pPr algn="l"/>
              <a:r>
                <a:rPr lang="en-US" sz="2267" spc="0" baseline="0" dirty="0">
                  <a:ln/>
                  <a:solidFill>
                    <a:srgbClr val="000000"/>
                  </a:solidFill>
                  <a:latin typeface="Arial"/>
                  <a:cs typeface="Arial"/>
                  <a:sym typeface="Arial"/>
                  <a:rtl val="0"/>
                </a:rPr>
                <a:t>T</a:t>
              </a:r>
            </a:p>
          </p:txBody>
        </p:sp>
        <p:sp>
          <p:nvSpPr>
            <p:cNvPr id="243" name="TextBox 242">
              <a:extLst>
                <a:ext uri="{FF2B5EF4-FFF2-40B4-BE49-F238E27FC236}">
                  <a16:creationId xmlns:a16="http://schemas.microsoft.com/office/drawing/2014/main" id="{6E40CD96-8E6B-5F79-5B4C-6DA10E364A2B}"/>
                </a:ext>
              </a:extLst>
            </p:cNvPr>
            <p:cNvSpPr txBox="1"/>
            <p:nvPr/>
          </p:nvSpPr>
          <p:spPr>
            <a:xfrm>
              <a:off x="1216981" y="4231261"/>
              <a:ext cx="298021" cy="292937"/>
            </a:xfrm>
            <a:prstGeom prst="rect">
              <a:avLst/>
            </a:prstGeom>
            <a:noFill/>
          </p:spPr>
          <p:txBody>
            <a:bodyPr wrap="none" rtlCol="0">
              <a:spAutoFit/>
            </a:bodyPr>
            <a:lstStyle/>
            <a:p>
              <a:pPr algn="l"/>
              <a:r>
                <a:rPr lang="en-US" sz="1587" spc="0" baseline="0" dirty="0">
                  <a:ln/>
                  <a:solidFill>
                    <a:srgbClr val="000000"/>
                  </a:solidFill>
                  <a:latin typeface="Arial"/>
                  <a:cs typeface="Arial"/>
                  <a:sym typeface="Arial"/>
                  <a:rtl val="0"/>
                </a:rPr>
                <a:t>d</a:t>
              </a:r>
            </a:p>
          </p:txBody>
        </p:sp>
        <p:sp>
          <p:nvSpPr>
            <p:cNvPr id="244" name="Free-form: Shape 243">
              <a:extLst>
                <a:ext uri="{FF2B5EF4-FFF2-40B4-BE49-F238E27FC236}">
                  <a16:creationId xmlns:a16="http://schemas.microsoft.com/office/drawing/2014/main" id="{7302D099-A76D-5446-EF89-89902A2FA513}"/>
                </a:ext>
              </a:extLst>
            </p:cNvPr>
            <p:cNvSpPr/>
            <p:nvPr/>
          </p:nvSpPr>
          <p:spPr>
            <a:xfrm>
              <a:off x="1697719" y="4165775"/>
              <a:ext cx="28785" cy="344128"/>
            </a:xfrm>
            <a:custGeom>
              <a:avLst/>
              <a:gdLst>
                <a:gd name="connsiteX0" fmla="*/ 0 w 28785"/>
                <a:gd name="connsiteY0" fmla="*/ 344128 h 344128"/>
                <a:gd name="connsiteX1" fmla="*/ 0 w 28785"/>
                <a:gd name="connsiteY1" fmla="*/ 0 h 344128"/>
              </a:gdLst>
              <a:ahLst/>
              <a:cxnLst>
                <a:cxn ang="0">
                  <a:pos x="connsiteX0" y="connsiteY0"/>
                </a:cxn>
                <a:cxn ang="0">
                  <a:pos x="connsiteX1" y="connsiteY1"/>
                </a:cxn>
              </a:cxnLst>
              <a:rect l="l" t="t" r="r" b="b"/>
              <a:pathLst>
                <a:path w="28785" h="344128">
                  <a:moveTo>
                    <a:pt x="0" y="344128"/>
                  </a:moveTo>
                  <a:lnTo>
                    <a:pt x="0" y="0"/>
                  </a:lnTo>
                </a:path>
              </a:pathLst>
            </a:custGeom>
            <a:ln w="11456" cap="flat">
              <a:solidFill>
                <a:srgbClr val="000000"/>
              </a:solidFill>
              <a:prstDash val="solid"/>
              <a:miter/>
            </a:ln>
          </p:spPr>
          <p:txBody>
            <a:bodyPr rtlCol="0" anchor="ctr"/>
            <a:lstStyle/>
            <a:p>
              <a:endParaRPr lang="en-US" dirty="0"/>
            </a:p>
          </p:txBody>
        </p:sp>
        <p:sp>
          <p:nvSpPr>
            <p:cNvPr id="245" name="TextBox 244">
              <a:extLst>
                <a:ext uri="{FF2B5EF4-FFF2-40B4-BE49-F238E27FC236}">
                  <a16:creationId xmlns:a16="http://schemas.microsoft.com/office/drawing/2014/main" id="{7F6B8385-25EC-2BD9-549D-030F2D2FA802}"/>
                </a:ext>
              </a:extLst>
            </p:cNvPr>
            <p:cNvSpPr txBox="1"/>
            <p:nvPr/>
          </p:nvSpPr>
          <p:spPr>
            <a:xfrm>
              <a:off x="1863821" y="4101897"/>
              <a:ext cx="787371" cy="408078"/>
            </a:xfrm>
            <a:prstGeom prst="rect">
              <a:avLst/>
            </a:prstGeom>
            <a:noFill/>
          </p:spPr>
          <p:txBody>
            <a:bodyPr wrap="none" rtlCol="0">
              <a:spAutoFit/>
            </a:bodyPr>
            <a:lstStyle/>
            <a:p>
              <a:pPr algn="l"/>
              <a:r>
                <a:rPr lang="en-US" sz="2267" spc="0" baseline="0" dirty="0">
                  <a:ln/>
                  <a:solidFill>
                    <a:srgbClr val="000000"/>
                  </a:solidFill>
                  <a:latin typeface="Arial"/>
                  <a:cs typeface="Arial"/>
                  <a:sym typeface="Arial"/>
                  <a:rtl val="0"/>
                </a:rPr>
                <a:t>2.23</a:t>
              </a:r>
            </a:p>
          </p:txBody>
        </p:sp>
        <p:sp>
          <p:nvSpPr>
            <p:cNvPr id="246" name="Free-form: Shape 245">
              <a:extLst>
                <a:ext uri="{FF2B5EF4-FFF2-40B4-BE49-F238E27FC236}">
                  <a16:creationId xmlns:a16="http://schemas.microsoft.com/office/drawing/2014/main" id="{C807B34E-6A3F-9B5F-0171-116A06F63117}"/>
                </a:ext>
              </a:extLst>
            </p:cNvPr>
            <p:cNvSpPr/>
            <p:nvPr/>
          </p:nvSpPr>
          <p:spPr>
            <a:xfrm>
              <a:off x="2770835" y="4165775"/>
              <a:ext cx="28785" cy="344128"/>
            </a:xfrm>
            <a:custGeom>
              <a:avLst/>
              <a:gdLst>
                <a:gd name="connsiteX0" fmla="*/ 0 w 28785"/>
                <a:gd name="connsiteY0" fmla="*/ 344128 h 344128"/>
                <a:gd name="connsiteX1" fmla="*/ 0 w 28785"/>
                <a:gd name="connsiteY1" fmla="*/ 0 h 344128"/>
              </a:gdLst>
              <a:ahLst/>
              <a:cxnLst>
                <a:cxn ang="0">
                  <a:pos x="connsiteX0" y="connsiteY0"/>
                </a:cxn>
                <a:cxn ang="0">
                  <a:pos x="connsiteX1" y="connsiteY1"/>
                </a:cxn>
              </a:cxnLst>
              <a:rect l="l" t="t" r="r" b="b"/>
              <a:pathLst>
                <a:path w="28785" h="344128">
                  <a:moveTo>
                    <a:pt x="0" y="344128"/>
                  </a:moveTo>
                  <a:lnTo>
                    <a:pt x="0" y="0"/>
                  </a:lnTo>
                </a:path>
              </a:pathLst>
            </a:custGeom>
            <a:ln w="11456" cap="flat">
              <a:solidFill>
                <a:srgbClr val="000000"/>
              </a:solidFill>
              <a:prstDash val="solid"/>
              <a:miter/>
            </a:ln>
          </p:spPr>
          <p:txBody>
            <a:bodyPr rtlCol="0" anchor="ctr"/>
            <a:lstStyle/>
            <a:p>
              <a:endParaRPr lang="en-US" dirty="0"/>
            </a:p>
          </p:txBody>
        </p:sp>
        <p:sp>
          <p:nvSpPr>
            <p:cNvPr id="247" name="TextBox 246">
              <a:extLst>
                <a:ext uri="{FF2B5EF4-FFF2-40B4-BE49-F238E27FC236}">
                  <a16:creationId xmlns:a16="http://schemas.microsoft.com/office/drawing/2014/main" id="{FBFC774B-1EE1-EDA2-6FB4-AB1A32AB1CDB}"/>
                </a:ext>
              </a:extLst>
            </p:cNvPr>
            <p:cNvSpPr txBox="1"/>
            <p:nvPr/>
          </p:nvSpPr>
          <p:spPr>
            <a:xfrm>
              <a:off x="3016637" y="4101897"/>
              <a:ext cx="787371" cy="408078"/>
            </a:xfrm>
            <a:prstGeom prst="rect">
              <a:avLst/>
            </a:prstGeom>
            <a:noFill/>
          </p:spPr>
          <p:txBody>
            <a:bodyPr wrap="none" rtlCol="0">
              <a:spAutoFit/>
            </a:bodyPr>
            <a:lstStyle/>
            <a:p>
              <a:pPr algn="l"/>
              <a:r>
                <a:rPr lang="en-US" sz="2267" spc="0" baseline="0" dirty="0">
                  <a:ln/>
                  <a:solidFill>
                    <a:srgbClr val="000000"/>
                  </a:solidFill>
                  <a:latin typeface="Arial"/>
                  <a:cs typeface="Arial"/>
                  <a:sym typeface="Arial"/>
                  <a:rtl val="0"/>
                </a:rPr>
                <a:t>3.98</a:t>
              </a:r>
            </a:p>
          </p:txBody>
        </p:sp>
        <p:sp>
          <p:nvSpPr>
            <p:cNvPr id="248" name="Free-form: Shape 247">
              <a:extLst>
                <a:ext uri="{FF2B5EF4-FFF2-40B4-BE49-F238E27FC236}">
                  <a16:creationId xmlns:a16="http://schemas.microsoft.com/office/drawing/2014/main" id="{A4828FFB-19C1-B3F1-A9A2-78A49021E63C}"/>
                </a:ext>
              </a:extLst>
            </p:cNvPr>
            <p:cNvSpPr/>
            <p:nvPr/>
          </p:nvSpPr>
          <p:spPr>
            <a:xfrm>
              <a:off x="4003392" y="4165775"/>
              <a:ext cx="28785" cy="344128"/>
            </a:xfrm>
            <a:custGeom>
              <a:avLst/>
              <a:gdLst>
                <a:gd name="connsiteX0" fmla="*/ 0 w 28785"/>
                <a:gd name="connsiteY0" fmla="*/ 344128 h 344128"/>
                <a:gd name="connsiteX1" fmla="*/ 0 w 28785"/>
                <a:gd name="connsiteY1" fmla="*/ 0 h 344128"/>
              </a:gdLst>
              <a:ahLst/>
              <a:cxnLst>
                <a:cxn ang="0">
                  <a:pos x="connsiteX0" y="connsiteY0"/>
                </a:cxn>
                <a:cxn ang="0">
                  <a:pos x="connsiteX1" y="connsiteY1"/>
                </a:cxn>
              </a:cxnLst>
              <a:rect l="l" t="t" r="r" b="b"/>
              <a:pathLst>
                <a:path w="28785" h="344128">
                  <a:moveTo>
                    <a:pt x="0" y="344128"/>
                  </a:moveTo>
                  <a:lnTo>
                    <a:pt x="0" y="0"/>
                  </a:lnTo>
                </a:path>
              </a:pathLst>
            </a:custGeom>
            <a:ln w="11456" cap="flat">
              <a:solidFill>
                <a:srgbClr val="000000"/>
              </a:solidFill>
              <a:prstDash val="solid"/>
              <a:miter/>
            </a:ln>
          </p:spPr>
          <p:txBody>
            <a:bodyPr rtlCol="0" anchor="ctr"/>
            <a:lstStyle/>
            <a:p>
              <a:endParaRPr lang="en-US" dirty="0"/>
            </a:p>
          </p:txBody>
        </p:sp>
        <p:sp>
          <p:nvSpPr>
            <p:cNvPr id="249" name="TextBox 248">
              <a:extLst>
                <a:ext uri="{FF2B5EF4-FFF2-40B4-BE49-F238E27FC236}">
                  <a16:creationId xmlns:a16="http://schemas.microsoft.com/office/drawing/2014/main" id="{6F9DA11F-8E9C-C42F-3479-E5474C14195B}"/>
                </a:ext>
              </a:extLst>
            </p:cNvPr>
            <p:cNvSpPr txBox="1"/>
            <p:nvPr/>
          </p:nvSpPr>
          <p:spPr>
            <a:xfrm>
              <a:off x="4169465" y="4101897"/>
              <a:ext cx="787371" cy="408078"/>
            </a:xfrm>
            <a:prstGeom prst="rect">
              <a:avLst/>
            </a:prstGeom>
            <a:noFill/>
          </p:spPr>
          <p:txBody>
            <a:bodyPr wrap="none" rtlCol="0">
              <a:spAutoFit/>
            </a:bodyPr>
            <a:lstStyle/>
            <a:p>
              <a:pPr algn="l"/>
              <a:r>
                <a:rPr lang="en-US" sz="2267" spc="0" baseline="0" dirty="0">
                  <a:ln/>
                  <a:solidFill>
                    <a:srgbClr val="000000"/>
                  </a:solidFill>
                  <a:latin typeface="Arial"/>
                  <a:cs typeface="Arial"/>
                  <a:sym typeface="Arial"/>
                  <a:rtl val="0"/>
                </a:rPr>
                <a:t>2.47</a:t>
              </a:r>
            </a:p>
          </p:txBody>
        </p:sp>
        <p:sp>
          <p:nvSpPr>
            <p:cNvPr id="250" name="Free-form: Shape 249">
              <a:extLst>
                <a:ext uri="{FF2B5EF4-FFF2-40B4-BE49-F238E27FC236}">
                  <a16:creationId xmlns:a16="http://schemas.microsoft.com/office/drawing/2014/main" id="{20B7C694-F968-5D9D-B0D6-440D906F39D9}"/>
                </a:ext>
              </a:extLst>
            </p:cNvPr>
            <p:cNvSpPr/>
            <p:nvPr/>
          </p:nvSpPr>
          <p:spPr>
            <a:xfrm>
              <a:off x="5076508" y="4165775"/>
              <a:ext cx="28785" cy="344128"/>
            </a:xfrm>
            <a:custGeom>
              <a:avLst/>
              <a:gdLst>
                <a:gd name="connsiteX0" fmla="*/ 0 w 28785"/>
                <a:gd name="connsiteY0" fmla="*/ 344128 h 344128"/>
                <a:gd name="connsiteX1" fmla="*/ 0 w 28785"/>
                <a:gd name="connsiteY1" fmla="*/ 0 h 344128"/>
              </a:gdLst>
              <a:ahLst/>
              <a:cxnLst>
                <a:cxn ang="0">
                  <a:pos x="connsiteX0" y="connsiteY0"/>
                </a:cxn>
                <a:cxn ang="0">
                  <a:pos x="connsiteX1" y="connsiteY1"/>
                </a:cxn>
              </a:cxnLst>
              <a:rect l="l" t="t" r="r" b="b"/>
              <a:pathLst>
                <a:path w="28785" h="344128">
                  <a:moveTo>
                    <a:pt x="0" y="344128"/>
                  </a:moveTo>
                  <a:lnTo>
                    <a:pt x="0" y="0"/>
                  </a:lnTo>
                </a:path>
              </a:pathLst>
            </a:custGeom>
            <a:ln w="11456" cap="flat">
              <a:solidFill>
                <a:srgbClr val="000000"/>
              </a:solidFill>
              <a:prstDash val="solid"/>
              <a:miter/>
            </a:ln>
          </p:spPr>
          <p:txBody>
            <a:bodyPr rtlCol="0" anchor="ctr"/>
            <a:lstStyle/>
            <a:p>
              <a:endParaRPr lang="en-US" dirty="0"/>
            </a:p>
          </p:txBody>
        </p:sp>
        <p:sp>
          <p:nvSpPr>
            <p:cNvPr id="251" name="TextBox 250">
              <a:extLst>
                <a:ext uri="{FF2B5EF4-FFF2-40B4-BE49-F238E27FC236}">
                  <a16:creationId xmlns:a16="http://schemas.microsoft.com/office/drawing/2014/main" id="{F3D6C017-A166-2D43-61F2-A97389051EE2}"/>
                </a:ext>
              </a:extLst>
            </p:cNvPr>
            <p:cNvSpPr txBox="1"/>
            <p:nvPr/>
          </p:nvSpPr>
          <p:spPr>
            <a:xfrm>
              <a:off x="5242581" y="4101897"/>
              <a:ext cx="787371" cy="408078"/>
            </a:xfrm>
            <a:prstGeom prst="rect">
              <a:avLst/>
            </a:prstGeom>
            <a:noFill/>
          </p:spPr>
          <p:txBody>
            <a:bodyPr wrap="none" rtlCol="0">
              <a:spAutoFit/>
            </a:bodyPr>
            <a:lstStyle/>
            <a:p>
              <a:pPr algn="l"/>
              <a:r>
                <a:rPr lang="en-US" sz="2267" spc="0" baseline="0" dirty="0">
                  <a:ln/>
                  <a:solidFill>
                    <a:srgbClr val="000000"/>
                  </a:solidFill>
                  <a:latin typeface="Arial"/>
                  <a:cs typeface="Arial"/>
                  <a:sym typeface="Arial"/>
                  <a:rtl val="0"/>
                </a:rPr>
                <a:t>2.67</a:t>
              </a:r>
            </a:p>
          </p:txBody>
        </p:sp>
        <p:sp>
          <p:nvSpPr>
            <p:cNvPr id="252" name="Free-form: Shape 251">
              <a:extLst>
                <a:ext uri="{FF2B5EF4-FFF2-40B4-BE49-F238E27FC236}">
                  <a16:creationId xmlns:a16="http://schemas.microsoft.com/office/drawing/2014/main" id="{0DCE2D10-8BCE-7130-91C7-70ED0816A4CB}"/>
                </a:ext>
              </a:extLst>
            </p:cNvPr>
            <p:cNvSpPr/>
            <p:nvPr/>
          </p:nvSpPr>
          <p:spPr>
            <a:xfrm>
              <a:off x="6149623" y="4165775"/>
              <a:ext cx="28785" cy="344128"/>
            </a:xfrm>
            <a:custGeom>
              <a:avLst/>
              <a:gdLst>
                <a:gd name="connsiteX0" fmla="*/ 0 w 28785"/>
                <a:gd name="connsiteY0" fmla="*/ 344128 h 344128"/>
                <a:gd name="connsiteX1" fmla="*/ 0 w 28785"/>
                <a:gd name="connsiteY1" fmla="*/ 0 h 344128"/>
              </a:gdLst>
              <a:ahLst/>
              <a:cxnLst>
                <a:cxn ang="0">
                  <a:pos x="connsiteX0" y="connsiteY0"/>
                </a:cxn>
                <a:cxn ang="0">
                  <a:pos x="connsiteX1" y="connsiteY1"/>
                </a:cxn>
              </a:cxnLst>
              <a:rect l="l" t="t" r="r" b="b"/>
              <a:pathLst>
                <a:path w="28785" h="344128">
                  <a:moveTo>
                    <a:pt x="0" y="344128"/>
                  </a:moveTo>
                  <a:lnTo>
                    <a:pt x="0" y="0"/>
                  </a:lnTo>
                </a:path>
              </a:pathLst>
            </a:custGeom>
            <a:ln w="11456" cap="flat">
              <a:solidFill>
                <a:srgbClr val="000000"/>
              </a:solidFill>
              <a:prstDash val="solid"/>
              <a:miter/>
            </a:ln>
          </p:spPr>
          <p:txBody>
            <a:bodyPr rtlCol="0" anchor="ctr"/>
            <a:lstStyle/>
            <a:p>
              <a:endParaRPr lang="en-US" dirty="0"/>
            </a:p>
          </p:txBody>
        </p:sp>
        <p:sp>
          <p:nvSpPr>
            <p:cNvPr id="253" name="TextBox 252">
              <a:extLst>
                <a:ext uri="{FF2B5EF4-FFF2-40B4-BE49-F238E27FC236}">
                  <a16:creationId xmlns:a16="http://schemas.microsoft.com/office/drawing/2014/main" id="{9A0D639D-BAEB-F653-E718-CC7B0E534901}"/>
                </a:ext>
              </a:extLst>
            </p:cNvPr>
            <p:cNvSpPr txBox="1"/>
            <p:nvPr/>
          </p:nvSpPr>
          <p:spPr>
            <a:xfrm>
              <a:off x="6395432" y="4101897"/>
              <a:ext cx="787371" cy="408078"/>
            </a:xfrm>
            <a:prstGeom prst="rect">
              <a:avLst/>
            </a:prstGeom>
            <a:noFill/>
          </p:spPr>
          <p:txBody>
            <a:bodyPr wrap="none" rtlCol="0">
              <a:spAutoFit/>
            </a:bodyPr>
            <a:lstStyle/>
            <a:p>
              <a:pPr algn="l"/>
              <a:r>
                <a:rPr lang="en-US" sz="2267" spc="0" baseline="0" dirty="0">
                  <a:ln/>
                  <a:solidFill>
                    <a:srgbClr val="000000"/>
                  </a:solidFill>
                  <a:latin typeface="Arial"/>
                  <a:cs typeface="Arial"/>
                  <a:sym typeface="Arial"/>
                  <a:rtl val="0"/>
                </a:rPr>
                <a:t>2.66</a:t>
              </a:r>
            </a:p>
          </p:txBody>
        </p:sp>
        <p:sp>
          <p:nvSpPr>
            <p:cNvPr id="254" name="Free-form: Shape 253">
              <a:extLst>
                <a:ext uri="{FF2B5EF4-FFF2-40B4-BE49-F238E27FC236}">
                  <a16:creationId xmlns:a16="http://schemas.microsoft.com/office/drawing/2014/main" id="{09CB3B84-5F11-DA47-189C-9620F644E241}"/>
                </a:ext>
              </a:extLst>
            </p:cNvPr>
            <p:cNvSpPr/>
            <p:nvPr/>
          </p:nvSpPr>
          <p:spPr>
            <a:xfrm>
              <a:off x="7382180" y="4165775"/>
              <a:ext cx="28785" cy="344128"/>
            </a:xfrm>
            <a:custGeom>
              <a:avLst/>
              <a:gdLst>
                <a:gd name="connsiteX0" fmla="*/ 0 w 28785"/>
                <a:gd name="connsiteY0" fmla="*/ 344128 h 344128"/>
                <a:gd name="connsiteX1" fmla="*/ 0 w 28785"/>
                <a:gd name="connsiteY1" fmla="*/ 0 h 344128"/>
              </a:gdLst>
              <a:ahLst/>
              <a:cxnLst>
                <a:cxn ang="0">
                  <a:pos x="connsiteX0" y="connsiteY0"/>
                </a:cxn>
                <a:cxn ang="0">
                  <a:pos x="connsiteX1" y="connsiteY1"/>
                </a:cxn>
              </a:cxnLst>
              <a:rect l="l" t="t" r="r" b="b"/>
              <a:pathLst>
                <a:path w="28785" h="344128">
                  <a:moveTo>
                    <a:pt x="0" y="344128"/>
                  </a:moveTo>
                  <a:lnTo>
                    <a:pt x="0" y="0"/>
                  </a:lnTo>
                </a:path>
              </a:pathLst>
            </a:custGeom>
            <a:ln w="11456" cap="flat">
              <a:solidFill>
                <a:srgbClr val="000000"/>
              </a:solidFill>
              <a:prstDash val="solid"/>
              <a:miter/>
            </a:ln>
          </p:spPr>
          <p:txBody>
            <a:bodyPr rtlCol="0" anchor="ctr"/>
            <a:lstStyle/>
            <a:p>
              <a:endParaRPr lang="en-US" dirty="0"/>
            </a:p>
          </p:txBody>
        </p:sp>
        <p:sp>
          <p:nvSpPr>
            <p:cNvPr id="255" name="TextBox 254">
              <a:extLst>
                <a:ext uri="{FF2B5EF4-FFF2-40B4-BE49-F238E27FC236}">
                  <a16:creationId xmlns:a16="http://schemas.microsoft.com/office/drawing/2014/main" id="{C403464F-8DB8-0E1A-C8D6-9D769EB379DB}"/>
                </a:ext>
              </a:extLst>
            </p:cNvPr>
            <p:cNvSpPr txBox="1"/>
            <p:nvPr/>
          </p:nvSpPr>
          <p:spPr>
            <a:xfrm>
              <a:off x="7627989" y="4101897"/>
              <a:ext cx="787371" cy="408078"/>
            </a:xfrm>
            <a:prstGeom prst="rect">
              <a:avLst/>
            </a:prstGeom>
            <a:noFill/>
          </p:spPr>
          <p:txBody>
            <a:bodyPr wrap="none" rtlCol="0">
              <a:spAutoFit/>
            </a:bodyPr>
            <a:lstStyle/>
            <a:p>
              <a:pPr algn="l"/>
              <a:r>
                <a:rPr lang="en-US" sz="2267" spc="0" baseline="0" dirty="0">
                  <a:ln/>
                  <a:solidFill>
                    <a:srgbClr val="000000"/>
                  </a:solidFill>
                  <a:latin typeface="Arial"/>
                  <a:cs typeface="Arial"/>
                  <a:sym typeface="Arial"/>
                  <a:rtl val="0"/>
                </a:rPr>
                <a:t>3.18</a:t>
              </a:r>
            </a:p>
          </p:txBody>
        </p:sp>
        <p:sp>
          <p:nvSpPr>
            <p:cNvPr id="256" name="Free-form: Shape 255">
              <a:extLst>
                <a:ext uri="{FF2B5EF4-FFF2-40B4-BE49-F238E27FC236}">
                  <a16:creationId xmlns:a16="http://schemas.microsoft.com/office/drawing/2014/main" id="{C9309E69-1AC2-B74B-00F9-12D2A45A33E8}"/>
                </a:ext>
              </a:extLst>
            </p:cNvPr>
            <p:cNvSpPr/>
            <p:nvPr/>
          </p:nvSpPr>
          <p:spPr>
            <a:xfrm>
              <a:off x="8614738" y="4165775"/>
              <a:ext cx="28785" cy="344128"/>
            </a:xfrm>
            <a:custGeom>
              <a:avLst/>
              <a:gdLst>
                <a:gd name="connsiteX0" fmla="*/ 0 w 28785"/>
                <a:gd name="connsiteY0" fmla="*/ 344128 h 344128"/>
                <a:gd name="connsiteX1" fmla="*/ 0 w 28785"/>
                <a:gd name="connsiteY1" fmla="*/ 0 h 344128"/>
              </a:gdLst>
              <a:ahLst/>
              <a:cxnLst>
                <a:cxn ang="0">
                  <a:pos x="connsiteX0" y="connsiteY0"/>
                </a:cxn>
                <a:cxn ang="0">
                  <a:pos x="connsiteX1" y="connsiteY1"/>
                </a:cxn>
              </a:cxnLst>
              <a:rect l="l" t="t" r="r" b="b"/>
              <a:pathLst>
                <a:path w="28785" h="344128">
                  <a:moveTo>
                    <a:pt x="0" y="344128"/>
                  </a:moveTo>
                  <a:lnTo>
                    <a:pt x="0" y="0"/>
                  </a:lnTo>
                </a:path>
              </a:pathLst>
            </a:custGeom>
            <a:ln w="11456" cap="flat">
              <a:solidFill>
                <a:srgbClr val="000000"/>
              </a:solidFill>
              <a:prstDash val="solid"/>
              <a:miter/>
            </a:ln>
          </p:spPr>
          <p:txBody>
            <a:bodyPr rtlCol="0" anchor="ctr"/>
            <a:lstStyle/>
            <a:p>
              <a:endParaRPr lang="en-US" dirty="0"/>
            </a:p>
          </p:txBody>
        </p:sp>
        <p:sp>
          <p:nvSpPr>
            <p:cNvPr id="257" name="TextBox 256">
              <a:extLst>
                <a:ext uri="{FF2B5EF4-FFF2-40B4-BE49-F238E27FC236}">
                  <a16:creationId xmlns:a16="http://schemas.microsoft.com/office/drawing/2014/main" id="{F5385FE2-A235-E8A4-B67B-C26469736971}"/>
                </a:ext>
              </a:extLst>
            </p:cNvPr>
            <p:cNvSpPr txBox="1"/>
            <p:nvPr/>
          </p:nvSpPr>
          <p:spPr>
            <a:xfrm>
              <a:off x="8860546" y="4101897"/>
              <a:ext cx="787371" cy="408078"/>
            </a:xfrm>
            <a:prstGeom prst="rect">
              <a:avLst/>
            </a:prstGeom>
            <a:noFill/>
          </p:spPr>
          <p:txBody>
            <a:bodyPr wrap="none" rtlCol="0">
              <a:spAutoFit/>
            </a:bodyPr>
            <a:lstStyle/>
            <a:p>
              <a:pPr algn="l"/>
              <a:r>
                <a:rPr lang="en-US" sz="2267" spc="0" baseline="0" dirty="0">
                  <a:ln/>
                  <a:solidFill>
                    <a:srgbClr val="000000"/>
                  </a:solidFill>
                  <a:latin typeface="Arial"/>
                  <a:cs typeface="Arial"/>
                  <a:sym typeface="Arial"/>
                  <a:rtl val="0"/>
                </a:rPr>
                <a:t>2.66</a:t>
              </a:r>
            </a:p>
          </p:txBody>
        </p:sp>
        <p:sp>
          <p:nvSpPr>
            <p:cNvPr id="258" name="Free-form: Shape 257">
              <a:extLst>
                <a:ext uri="{FF2B5EF4-FFF2-40B4-BE49-F238E27FC236}">
                  <a16:creationId xmlns:a16="http://schemas.microsoft.com/office/drawing/2014/main" id="{09F74F37-A321-3162-1652-10170305ECBA}"/>
                </a:ext>
              </a:extLst>
            </p:cNvPr>
            <p:cNvSpPr/>
            <p:nvPr/>
          </p:nvSpPr>
          <p:spPr>
            <a:xfrm>
              <a:off x="9847295" y="4165775"/>
              <a:ext cx="28785" cy="344128"/>
            </a:xfrm>
            <a:custGeom>
              <a:avLst/>
              <a:gdLst>
                <a:gd name="connsiteX0" fmla="*/ 0 w 28785"/>
                <a:gd name="connsiteY0" fmla="*/ 344128 h 344128"/>
                <a:gd name="connsiteX1" fmla="*/ 0 w 28785"/>
                <a:gd name="connsiteY1" fmla="*/ 0 h 344128"/>
              </a:gdLst>
              <a:ahLst/>
              <a:cxnLst>
                <a:cxn ang="0">
                  <a:pos x="connsiteX0" y="connsiteY0"/>
                </a:cxn>
                <a:cxn ang="0">
                  <a:pos x="connsiteX1" y="connsiteY1"/>
                </a:cxn>
              </a:cxnLst>
              <a:rect l="l" t="t" r="r" b="b"/>
              <a:pathLst>
                <a:path w="28785" h="344128">
                  <a:moveTo>
                    <a:pt x="0" y="344128"/>
                  </a:moveTo>
                  <a:lnTo>
                    <a:pt x="0" y="0"/>
                  </a:lnTo>
                </a:path>
              </a:pathLst>
            </a:custGeom>
            <a:ln w="11456" cap="flat">
              <a:solidFill>
                <a:srgbClr val="000000"/>
              </a:solidFill>
              <a:prstDash val="solid"/>
              <a:miter/>
            </a:ln>
          </p:spPr>
          <p:txBody>
            <a:bodyPr rtlCol="0" anchor="ctr"/>
            <a:lstStyle/>
            <a:p>
              <a:endParaRPr lang="en-US" dirty="0"/>
            </a:p>
          </p:txBody>
        </p:sp>
        <p:sp>
          <p:nvSpPr>
            <p:cNvPr id="259" name="TextBox 258">
              <a:extLst>
                <a:ext uri="{FF2B5EF4-FFF2-40B4-BE49-F238E27FC236}">
                  <a16:creationId xmlns:a16="http://schemas.microsoft.com/office/drawing/2014/main" id="{2C51BBDA-0E34-A433-033E-3BE7C674E6FB}"/>
                </a:ext>
              </a:extLst>
            </p:cNvPr>
            <p:cNvSpPr txBox="1"/>
            <p:nvPr/>
          </p:nvSpPr>
          <p:spPr>
            <a:xfrm>
              <a:off x="9983547" y="4101897"/>
              <a:ext cx="787371" cy="408078"/>
            </a:xfrm>
            <a:prstGeom prst="rect">
              <a:avLst/>
            </a:prstGeom>
            <a:noFill/>
          </p:spPr>
          <p:txBody>
            <a:bodyPr wrap="none" rtlCol="0">
              <a:spAutoFit/>
            </a:bodyPr>
            <a:lstStyle/>
            <a:p>
              <a:pPr algn="l"/>
              <a:r>
                <a:rPr lang="en-US" sz="2267" spc="0" baseline="0" dirty="0">
                  <a:ln/>
                  <a:solidFill>
                    <a:srgbClr val="000000"/>
                  </a:solidFill>
                  <a:latin typeface="Arial"/>
                  <a:cs typeface="Arial"/>
                  <a:sym typeface="Arial"/>
                  <a:rtl val="0"/>
                </a:rPr>
                <a:t>1.87</a:t>
              </a:r>
            </a:p>
          </p:txBody>
        </p:sp>
        <p:sp>
          <p:nvSpPr>
            <p:cNvPr id="260" name="Free-form: Shape 259">
              <a:extLst>
                <a:ext uri="{FF2B5EF4-FFF2-40B4-BE49-F238E27FC236}">
                  <a16:creationId xmlns:a16="http://schemas.microsoft.com/office/drawing/2014/main" id="{2AEC1076-86D7-D3CA-C67F-F1BD3B37354A}"/>
                </a:ext>
              </a:extLst>
            </p:cNvPr>
            <p:cNvSpPr/>
            <p:nvPr/>
          </p:nvSpPr>
          <p:spPr>
            <a:xfrm>
              <a:off x="10860739" y="4165775"/>
              <a:ext cx="28785" cy="344128"/>
            </a:xfrm>
            <a:custGeom>
              <a:avLst/>
              <a:gdLst>
                <a:gd name="connsiteX0" fmla="*/ 0 w 28785"/>
                <a:gd name="connsiteY0" fmla="*/ 344128 h 344128"/>
                <a:gd name="connsiteX1" fmla="*/ 0 w 28785"/>
                <a:gd name="connsiteY1" fmla="*/ 0 h 344128"/>
              </a:gdLst>
              <a:ahLst/>
              <a:cxnLst>
                <a:cxn ang="0">
                  <a:pos x="connsiteX0" y="connsiteY0"/>
                </a:cxn>
                <a:cxn ang="0">
                  <a:pos x="connsiteX1" y="connsiteY1"/>
                </a:cxn>
              </a:cxnLst>
              <a:rect l="l" t="t" r="r" b="b"/>
              <a:pathLst>
                <a:path w="28785" h="344128">
                  <a:moveTo>
                    <a:pt x="0" y="344128"/>
                  </a:moveTo>
                  <a:lnTo>
                    <a:pt x="0" y="0"/>
                  </a:lnTo>
                </a:path>
              </a:pathLst>
            </a:custGeom>
            <a:ln w="11456" cap="flat">
              <a:solidFill>
                <a:srgbClr val="000000"/>
              </a:solidFill>
              <a:prstDash val="solid"/>
              <a:miter/>
            </a:ln>
          </p:spPr>
          <p:txBody>
            <a:bodyPr rtlCol="0" anchor="ctr"/>
            <a:lstStyle/>
            <a:p>
              <a:endParaRPr lang="en-US" dirty="0"/>
            </a:p>
          </p:txBody>
        </p:sp>
        <p:sp>
          <p:nvSpPr>
            <p:cNvPr id="261" name="Free-form: Shape 260">
              <a:extLst>
                <a:ext uri="{FF2B5EF4-FFF2-40B4-BE49-F238E27FC236}">
                  <a16:creationId xmlns:a16="http://schemas.microsoft.com/office/drawing/2014/main" id="{9C68F3DF-BF36-F110-266F-FD935692C290}"/>
                </a:ext>
              </a:extLst>
            </p:cNvPr>
            <p:cNvSpPr/>
            <p:nvPr/>
          </p:nvSpPr>
          <p:spPr>
            <a:xfrm>
              <a:off x="874114" y="4515660"/>
              <a:ext cx="9992381" cy="28785"/>
            </a:xfrm>
            <a:custGeom>
              <a:avLst/>
              <a:gdLst>
                <a:gd name="connsiteX0" fmla="*/ 0 w 9992381"/>
                <a:gd name="connsiteY0" fmla="*/ 0 h 28785"/>
                <a:gd name="connsiteX1" fmla="*/ 9992381 w 9992381"/>
                <a:gd name="connsiteY1" fmla="*/ 0 h 28785"/>
              </a:gdLst>
              <a:ahLst/>
              <a:cxnLst>
                <a:cxn ang="0">
                  <a:pos x="connsiteX0" y="connsiteY0"/>
                </a:cxn>
                <a:cxn ang="0">
                  <a:pos x="connsiteX1" y="connsiteY1"/>
                </a:cxn>
              </a:cxnLst>
              <a:rect l="l" t="t" r="r" b="b"/>
              <a:pathLst>
                <a:path w="9992381" h="28785">
                  <a:moveTo>
                    <a:pt x="0" y="0"/>
                  </a:moveTo>
                  <a:lnTo>
                    <a:pt x="9992381" y="0"/>
                  </a:lnTo>
                </a:path>
              </a:pathLst>
            </a:custGeom>
            <a:ln w="11456" cap="flat">
              <a:solidFill>
                <a:srgbClr val="000000"/>
              </a:solidFill>
              <a:prstDash val="solid"/>
              <a:miter/>
            </a:ln>
          </p:spPr>
          <p:txBody>
            <a:bodyPr rtlCol="0" anchor="ctr"/>
            <a:lstStyle/>
            <a:p>
              <a:endParaRPr lang="en-US" dirty="0"/>
            </a:p>
          </p:txBody>
        </p:sp>
        <p:sp>
          <p:nvSpPr>
            <p:cNvPr id="262" name="Free-form: Shape 261">
              <a:extLst>
                <a:ext uri="{FF2B5EF4-FFF2-40B4-BE49-F238E27FC236}">
                  <a16:creationId xmlns:a16="http://schemas.microsoft.com/office/drawing/2014/main" id="{DF3068C3-0AC5-B69E-6B91-E31C30C95B73}"/>
                </a:ext>
              </a:extLst>
            </p:cNvPr>
            <p:cNvSpPr/>
            <p:nvPr/>
          </p:nvSpPr>
          <p:spPr>
            <a:xfrm>
              <a:off x="879843" y="4521388"/>
              <a:ext cx="28785" cy="344128"/>
            </a:xfrm>
            <a:custGeom>
              <a:avLst/>
              <a:gdLst>
                <a:gd name="connsiteX0" fmla="*/ 0 w 28785"/>
                <a:gd name="connsiteY0" fmla="*/ 344128 h 344128"/>
                <a:gd name="connsiteX1" fmla="*/ 0 w 28785"/>
                <a:gd name="connsiteY1" fmla="*/ 0 h 344128"/>
              </a:gdLst>
              <a:ahLst/>
              <a:cxnLst>
                <a:cxn ang="0">
                  <a:pos x="connsiteX0" y="connsiteY0"/>
                </a:cxn>
                <a:cxn ang="0">
                  <a:pos x="connsiteX1" y="connsiteY1"/>
                </a:cxn>
              </a:cxnLst>
              <a:rect l="l" t="t" r="r" b="b"/>
              <a:pathLst>
                <a:path w="28785" h="344128">
                  <a:moveTo>
                    <a:pt x="0" y="344128"/>
                  </a:moveTo>
                  <a:lnTo>
                    <a:pt x="0" y="0"/>
                  </a:lnTo>
                </a:path>
              </a:pathLst>
            </a:custGeom>
            <a:ln w="11456" cap="flat">
              <a:solidFill>
                <a:srgbClr val="000000"/>
              </a:solidFill>
              <a:prstDash val="solid"/>
              <a:miter/>
            </a:ln>
          </p:spPr>
          <p:txBody>
            <a:bodyPr rtlCol="0" anchor="ctr"/>
            <a:lstStyle/>
            <a:p>
              <a:endParaRPr lang="en-US" dirty="0"/>
            </a:p>
          </p:txBody>
        </p:sp>
        <p:sp>
          <p:nvSpPr>
            <p:cNvPr id="263" name="TextBox 262">
              <a:extLst>
                <a:ext uri="{FF2B5EF4-FFF2-40B4-BE49-F238E27FC236}">
                  <a16:creationId xmlns:a16="http://schemas.microsoft.com/office/drawing/2014/main" id="{12FBE936-8AA7-D509-1D82-9496CB2C5714}"/>
                </a:ext>
              </a:extLst>
            </p:cNvPr>
            <p:cNvSpPr txBox="1"/>
            <p:nvPr/>
          </p:nvSpPr>
          <p:spPr>
            <a:xfrm>
              <a:off x="1060251" y="4457476"/>
              <a:ext cx="384377" cy="408078"/>
            </a:xfrm>
            <a:prstGeom prst="rect">
              <a:avLst/>
            </a:prstGeom>
            <a:noFill/>
          </p:spPr>
          <p:txBody>
            <a:bodyPr wrap="none" rtlCol="0">
              <a:spAutoFit/>
            </a:bodyPr>
            <a:lstStyle/>
            <a:p>
              <a:pPr algn="l"/>
              <a:r>
                <a:rPr lang="en-US" sz="2267" spc="0" baseline="0" dirty="0">
                  <a:ln/>
                  <a:solidFill>
                    <a:srgbClr val="000000"/>
                  </a:solidFill>
                  <a:latin typeface="Arial"/>
                  <a:cs typeface="Arial"/>
                  <a:sym typeface="Arial"/>
                  <a:rtl val="0"/>
                </a:rPr>
                <a:t>T</a:t>
              </a:r>
            </a:p>
          </p:txBody>
        </p:sp>
        <p:sp>
          <p:nvSpPr>
            <p:cNvPr id="264" name="TextBox 263">
              <a:extLst>
                <a:ext uri="{FF2B5EF4-FFF2-40B4-BE49-F238E27FC236}">
                  <a16:creationId xmlns:a16="http://schemas.microsoft.com/office/drawing/2014/main" id="{95E796A6-7590-ED75-1D6E-566E1E529C1E}"/>
                </a:ext>
              </a:extLst>
            </p:cNvPr>
            <p:cNvSpPr txBox="1"/>
            <p:nvPr/>
          </p:nvSpPr>
          <p:spPr>
            <a:xfrm>
              <a:off x="1219721" y="4586866"/>
              <a:ext cx="298021" cy="292937"/>
            </a:xfrm>
            <a:prstGeom prst="rect">
              <a:avLst/>
            </a:prstGeom>
            <a:noFill/>
          </p:spPr>
          <p:txBody>
            <a:bodyPr wrap="none" rtlCol="0">
              <a:spAutoFit/>
            </a:bodyPr>
            <a:lstStyle/>
            <a:p>
              <a:pPr algn="l"/>
              <a:r>
                <a:rPr lang="en-US" sz="1587" spc="0" baseline="0" dirty="0">
                  <a:ln/>
                  <a:solidFill>
                    <a:srgbClr val="000000"/>
                  </a:solidFill>
                  <a:latin typeface="Arial"/>
                  <a:cs typeface="Arial"/>
                  <a:sym typeface="Arial"/>
                  <a:rtl val="0"/>
                </a:rPr>
                <a:t>a</a:t>
              </a:r>
            </a:p>
          </p:txBody>
        </p:sp>
        <p:sp>
          <p:nvSpPr>
            <p:cNvPr id="265" name="Free-form: Shape 264">
              <a:extLst>
                <a:ext uri="{FF2B5EF4-FFF2-40B4-BE49-F238E27FC236}">
                  <a16:creationId xmlns:a16="http://schemas.microsoft.com/office/drawing/2014/main" id="{97745D18-C7A9-DF9A-6DC6-0D2936493EBC}"/>
                </a:ext>
              </a:extLst>
            </p:cNvPr>
            <p:cNvSpPr/>
            <p:nvPr/>
          </p:nvSpPr>
          <p:spPr>
            <a:xfrm>
              <a:off x="1697719" y="4521388"/>
              <a:ext cx="28785" cy="344128"/>
            </a:xfrm>
            <a:custGeom>
              <a:avLst/>
              <a:gdLst>
                <a:gd name="connsiteX0" fmla="*/ 0 w 28785"/>
                <a:gd name="connsiteY0" fmla="*/ 344128 h 344128"/>
                <a:gd name="connsiteX1" fmla="*/ 0 w 28785"/>
                <a:gd name="connsiteY1" fmla="*/ 0 h 344128"/>
              </a:gdLst>
              <a:ahLst/>
              <a:cxnLst>
                <a:cxn ang="0">
                  <a:pos x="connsiteX0" y="connsiteY0"/>
                </a:cxn>
                <a:cxn ang="0">
                  <a:pos x="connsiteX1" y="connsiteY1"/>
                </a:cxn>
              </a:cxnLst>
              <a:rect l="l" t="t" r="r" b="b"/>
              <a:pathLst>
                <a:path w="28785" h="344128">
                  <a:moveTo>
                    <a:pt x="0" y="344128"/>
                  </a:moveTo>
                  <a:lnTo>
                    <a:pt x="0" y="0"/>
                  </a:lnTo>
                </a:path>
              </a:pathLst>
            </a:custGeom>
            <a:ln w="11456" cap="flat">
              <a:solidFill>
                <a:srgbClr val="000000"/>
              </a:solidFill>
              <a:prstDash val="solid"/>
              <a:miter/>
            </a:ln>
          </p:spPr>
          <p:txBody>
            <a:bodyPr rtlCol="0" anchor="ctr"/>
            <a:lstStyle/>
            <a:p>
              <a:endParaRPr lang="en-US" dirty="0"/>
            </a:p>
          </p:txBody>
        </p:sp>
        <p:sp>
          <p:nvSpPr>
            <p:cNvPr id="266" name="TextBox 265">
              <a:extLst>
                <a:ext uri="{FF2B5EF4-FFF2-40B4-BE49-F238E27FC236}">
                  <a16:creationId xmlns:a16="http://schemas.microsoft.com/office/drawing/2014/main" id="{8051B5C2-2185-0D92-3CF6-F8099BAF9E57}"/>
                </a:ext>
              </a:extLst>
            </p:cNvPr>
            <p:cNvSpPr txBox="1"/>
            <p:nvPr/>
          </p:nvSpPr>
          <p:spPr>
            <a:xfrm>
              <a:off x="2095088" y="4457476"/>
              <a:ext cx="269235" cy="408078"/>
            </a:xfrm>
            <a:prstGeom prst="rect">
              <a:avLst/>
            </a:prstGeom>
            <a:noFill/>
          </p:spPr>
          <p:txBody>
            <a:bodyPr wrap="none" rtlCol="0">
              <a:spAutoFit/>
            </a:bodyPr>
            <a:lstStyle/>
            <a:p>
              <a:pPr algn="l"/>
              <a:r>
                <a:rPr lang="en-US" sz="2267" spc="0" baseline="0" dirty="0">
                  <a:ln/>
                  <a:solidFill>
                    <a:srgbClr val="000000"/>
                  </a:solidFill>
                  <a:latin typeface="Arial"/>
                  <a:cs typeface="Arial"/>
                  <a:sym typeface="Arial"/>
                  <a:rtl val="0"/>
                </a:rPr>
                <a:t>-</a:t>
              </a:r>
            </a:p>
          </p:txBody>
        </p:sp>
        <p:sp>
          <p:nvSpPr>
            <p:cNvPr id="267" name="Free-form: Shape 266">
              <a:extLst>
                <a:ext uri="{FF2B5EF4-FFF2-40B4-BE49-F238E27FC236}">
                  <a16:creationId xmlns:a16="http://schemas.microsoft.com/office/drawing/2014/main" id="{466839C9-2A1E-8AB2-5F7B-C03448B50319}"/>
                </a:ext>
              </a:extLst>
            </p:cNvPr>
            <p:cNvSpPr/>
            <p:nvPr/>
          </p:nvSpPr>
          <p:spPr>
            <a:xfrm>
              <a:off x="2770835" y="4521388"/>
              <a:ext cx="28785" cy="344128"/>
            </a:xfrm>
            <a:custGeom>
              <a:avLst/>
              <a:gdLst>
                <a:gd name="connsiteX0" fmla="*/ 0 w 28785"/>
                <a:gd name="connsiteY0" fmla="*/ 344128 h 344128"/>
                <a:gd name="connsiteX1" fmla="*/ 0 w 28785"/>
                <a:gd name="connsiteY1" fmla="*/ 0 h 344128"/>
              </a:gdLst>
              <a:ahLst/>
              <a:cxnLst>
                <a:cxn ang="0">
                  <a:pos x="connsiteX0" y="connsiteY0"/>
                </a:cxn>
                <a:cxn ang="0">
                  <a:pos x="connsiteX1" y="connsiteY1"/>
                </a:cxn>
              </a:cxnLst>
              <a:rect l="l" t="t" r="r" b="b"/>
              <a:pathLst>
                <a:path w="28785" h="344128">
                  <a:moveTo>
                    <a:pt x="0" y="344128"/>
                  </a:moveTo>
                  <a:lnTo>
                    <a:pt x="0" y="0"/>
                  </a:lnTo>
                </a:path>
              </a:pathLst>
            </a:custGeom>
            <a:ln w="11456" cap="flat">
              <a:solidFill>
                <a:srgbClr val="000000"/>
              </a:solidFill>
              <a:prstDash val="solid"/>
              <a:miter/>
            </a:ln>
          </p:spPr>
          <p:txBody>
            <a:bodyPr rtlCol="0" anchor="ctr"/>
            <a:lstStyle/>
            <a:p>
              <a:endParaRPr lang="en-US" dirty="0"/>
            </a:p>
          </p:txBody>
        </p:sp>
        <p:sp>
          <p:nvSpPr>
            <p:cNvPr id="268" name="TextBox 267">
              <a:extLst>
                <a:ext uri="{FF2B5EF4-FFF2-40B4-BE49-F238E27FC236}">
                  <a16:creationId xmlns:a16="http://schemas.microsoft.com/office/drawing/2014/main" id="{67690815-418D-9A8C-6C57-8603F2DEDB1F}"/>
                </a:ext>
              </a:extLst>
            </p:cNvPr>
            <p:cNvSpPr txBox="1"/>
            <p:nvPr/>
          </p:nvSpPr>
          <p:spPr>
            <a:xfrm>
              <a:off x="3016637" y="4457476"/>
              <a:ext cx="787371" cy="408078"/>
            </a:xfrm>
            <a:prstGeom prst="rect">
              <a:avLst/>
            </a:prstGeom>
            <a:noFill/>
          </p:spPr>
          <p:txBody>
            <a:bodyPr wrap="none" rtlCol="0">
              <a:spAutoFit/>
            </a:bodyPr>
            <a:lstStyle/>
            <a:p>
              <a:pPr algn="l"/>
              <a:r>
                <a:rPr lang="en-US" sz="2267" spc="0" baseline="0" dirty="0">
                  <a:ln/>
                  <a:solidFill>
                    <a:srgbClr val="000000"/>
                  </a:solidFill>
                  <a:latin typeface="Arial"/>
                  <a:cs typeface="Arial"/>
                  <a:sym typeface="Arial"/>
                  <a:rtl val="0"/>
                </a:rPr>
                <a:t>6.44</a:t>
              </a:r>
            </a:p>
          </p:txBody>
        </p:sp>
        <p:sp>
          <p:nvSpPr>
            <p:cNvPr id="269" name="Free-form: Shape 268">
              <a:extLst>
                <a:ext uri="{FF2B5EF4-FFF2-40B4-BE49-F238E27FC236}">
                  <a16:creationId xmlns:a16="http://schemas.microsoft.com/office/drawing/2014/main" id="{15A92FBB-8F37-7140-823C-29683A2CFC35}"/>
                </a:ext>
              </a:extLst>
            </p:cNvPr>
            <p:cNvSpPr/>
            <p:nvPr/>
          </p:nvSpPr>
          <p:spPr>
            <a:xfrm>
              <a:off x="4003392" y="4521388"/>
              <a:ext cx="28785" cy="344128"/>
            </a:xfrm>
            <a:custGeom>
              <a:avLst/>
              <a:gdLst>
                <a:gd name="connsiteX0" fmla="*/ 0 w 28785"/>
                <a:gd name="connsiteY0" fmla="*/ 344128 h 344128"/>
                <a:gd name="connsiteX1" fmla="*/ 0 w 28785"/>
                <a:gd name="connsiteY1" fmla="*/ 0 h 344128"/>
              </a:gdLst>
              <a:ahLst/>
              <a:cxnLst>
                <a:cxn ang="0">
                  <a:pos x="connsiteX0" y="connsiteY0"/>
                </a:cxn>
                <a:cxn ang="0">
                  <a:pos x="connsiteX1" y="connsiteY1"/>
                </a:cxn>
              </a:cxnLst>
              <a:rect l="l" t="t" r="r" b="b"/>
              <a:pathLst>
                <a:path w="28785" h="344128">
                  <a:moveTo>
                    <a:pt x="0" y="344128"/>
                  </a:moveTo>
                  <a:lnTo>
                    <a:pt x="0" y="0"/>
                  </a:lnTo>
                </a:path>
              </a:pathLst>
            </a:custGeom>
            <a:ln w="11456" cap="flat">
              <a:solidFill>
                <a:srgbClr val="000000"/>
              </a:solidFill>
              <a:prstDash val="solid"/>
              <a:miter/>
            </a:ln>
          </p:spPr>
          <p:txBody>
            <a:bodyPr rtlCol="0" anchor="ctr"/>
            <a:lstStyle/>
            <a:p>
              <a:endParaRPr lang="en-US" dirty="0"/>
            </a:p>
          </p:txBody>
        </p:sp>
        <p:sp>
          <p:nvSpPr>
            <p:cNvPr id="270" name="TextBox 269">
              <a:extLst>
                <a:ext uri="{FF2B5EF4-FFF2-40B4-BE49-F238E27FC236}">
                  <a16:creationId xmlns:a16="http://schemas.microsoft.com/office/drawing/2014/main" id="{91BFA760-68D9-9BAC-A655-CAB07DAE7AA3}"/>
                </a:ext>
              </a:extLst>
            </p:cNvPr>
            <p:cNvSpPr txBox="1"/>
            <p:nvPr/>
          </p:nvSpPr>
          <p:spPr>
            <a:xfrm>
              <a:off x="4400755" y="4457476"/>
              <a:ext cx="269235" cy="408078"/>
            </a:xfrm>
            <a:prstGeom prst="rect">
              <a:avLst/>
            </a:prstGeom>
            <a:noFill/>
          </p:spPr>
          <p:txBody>
            <a:bodyPr wrap="none" rtlCol="0">
              <a:spAutoFit/>
            </a:bodyPr>
            <a:lstStyle/>
            <a:p>
              <a:pPr algn="l"/>
              <a:r>
                <a:rPr lang="en-US" sz="2267" spc="0" baseline="0" dirty="0">
                  <a:ln/>
                  <a:solidFill>
                    <a:srgbClr val="000000"/>
                  </a:solidFill>
                  <a:latin typeface="Arial"/>
                  <a:cs typeface="Arial"/>
                  <a:sym typeface="Arial"/>
                  <a:rtl val="0"/>
                </a:rPr>
                <a:t>-</a:t>
              </a:r>
            </a:p>
          </p:txBody>
        </p:sp>
        <p:sp>
          <p:nvSpPr>
            <p:cNvPr id="271" name="Free-form: Shape 270">
              <a:extLst>
                <a:ext uri="{FF2B5EF4-FFF2-40B4-BE49-F238E27FC236}">
                  <a16:creationId xmlns:a16="http://schemas.microsoft.com/office/drawing/2014/main" id="{94CFC2D1-1B1E-D00D-7DC6-95A3DCD1A803}"/>
                </a:ext>
              </a:extLst>
            </p:cNvPr>
            <p:cNvSpPr/>
            <p:nvPr/>
          </p:nvSpPr>
          <p:spPr>
            <a:xfrm>
              <a:off x="5076508" y="4521388"/>
              <a:ext cx="28785" cy="344128"/>
            </a:xfrm>
            <a:custGeom>
              <a:avLst/>
              <a:gdLst>
                <a:gd name="connsiteX0" fmla="*/ 0 w 28785"/>
                <a:gd name="connsiteY0" fmla="*/ 344128 h 344128"/>
                <a:gd name="connsiteX1" fmla="*/ 0 w 28785"/>
                <a:gd name="connsiteY1" fmla="*/ 0 h 344128"/>
              </a:gdLst>
              <a:ahLst/>
              <a:cxnLst>
                <a:cxn ang="0">
                  <a:pos x="connsiteX0" y="connsiteY0"/>
                </a:cxn>
                <a:cxn ang="0">
                  <a:pos x="connsiteX1" y="connsiteY1"/>
                </a:cxn>
              </a:cxnLst>
              <a:rect l="l" t="t" r="r" b="b"/>
              <a:pathLst>
                <a:path w="28785" h="344128">
                  <a:moveTo>
                    <a:pt x="0" y="344128"/>
                  </a:moveTo>
                  <a:lnTo>
                    <a:pt x="0" y="0"/>
                  </a:lnTo>
                </a:path>
              </a:pathLst>
            </a:custGeom>
            <a:ln w="11456" cap="flat">
              <a:solidFill>
                <a:srgbClr val="000000"/>
              </a:solidFill>
              <a:prstDash val="solid"/>
              <a:miter/>
            </a:ln>
          </p:spPr>
          <p:txBody>
            <a:bodyPr rtlCol="0" anchor="ctr"/>
            <a:lstStyle/>
            <a:p>
              <a:endParaRPr lang="en-US" dirty="0"/>
            </a:p>
          </p:txBody>
        </p:sp>
        <p:sp>
          <p:nvSpPr>
            <p:cNvPr id="272" name="TextBox 271">
              <a:extLst>
                <a:ext uri="{FF2B5EF4-FFF2-40B4-BE49-F238E27FC236}">
                  <a16:creationId xmlns:a16="http://schemas.microsoft.com/office/drawing/2014/main" id="{DE8630DE-7A58-710F-8BFB-E5B4D38C45CD}"/>
                </a:ext>
              </a:extLst>
            </p:cNvPr>
            <p:cNvSpPr txBox="1"/>
            <p:nvPr/>
          </p:nvSpPr>
          <p:spPr>
            <a:xfrm>
              <a:off x="5242581" y="4457476"/>
              <a:ext cx="787371" cy="408078"/>
            </a:xfrm>
            <a:prstGeom prst="rect">
              <a:avLst/>
            </a:prstGeom>
            <a:noFill/>
          </p:spPr>
          <p:txBody>
            <a:bodyPr wrap="none" rtlCol="0">
              <a:spAutoFit/>
            </a:bodyPr>
            <a:lstStyle/>
            <a:p>
              <a:pPr algn="l"/>
              <a:r>
                <a:rPr lang="en-US" sz="2267" spc="0" baseline="0" dirty="0">
                  <a:ln/>
                  <a:solidFill>
                    <a:srgbClr val="000000"/>
                  </a:solidFill>
                  <a:latin typeface="Arial"/>
                  <a:cs typeface="Arial"/>
                  <a:sym typeface="Arial"/>
                  <a:rtl val="0"/>
                </a:rPr>
                <a:t>5.26</a:t>
              </a:r>
            </a:p>
          </p:txBody>
        </p:sp>
        <p:sp>
          <p:nvSpPr>
            <p:cNvPr id="273" name="Free-form: Shape 272">
              <a:extLst>
                <a:ext uri="{FF2B5EF4-FFF2-40B4-BE49-F238E27FC236}">
                  <a16:creationId xmlns:a16="http://schemas.microsoft.com/office/drawing/2014/main" id="{C6336260-77F3-2B03-619A-5CBF2ACBA33A}"/>
                </a:ext>
              </a:extLst>
            </p:cNvPr>
            <p:cNvSpPr/>
            <p:nvPr/>
          </p:nvSpPr>
          <p:spPr>
            <a:xfrm>
              <a:off x="6149623" y="4521388"/>
              <a:ext cx="28785" cy="344128"/>
            </a:xfrm>
            <a:custGeom>
              <a:avLst/>
              <a:gdLst>
                <a:gd name="connsiteX0" fmla="*/ 0 w 28785"/>
                <a:gd name="connsiteY0" fmla="*/ 344128 h 344128"/>
                <a:gd name="connsiteX1" fmla="*/ 0 w 28785"/>
                <a:gd name="connsiteY1" fmla="*/ 0 h 344128"/>
              </a:gdLst>
              <a:ahLst/>
              <a:cxnLst>
                <a:cxn ang="0">
                  <a:pos x="connsiteX0" y="connsiteY0"/>
                </a:cxn>
                <a:cxn ang="0">
                  <a:pos x="connsiteX1" y="connsiteY1"/>
                </a:cxn>
              </a:cxnLst>
              <a:rect l="l" t="t" r="r" b="b"/>
              <a:pathLst>
                <a:path w="28785" h="344128">
                  <a:moveTo>
                    <a:pt x="0" y="344128"/>
                  </a:moveTo>
                  <a:lnTo>
                    <a:pt x="0" y="0"/>
                  </a:lnTo>
                </a:path>
              </a:pathLst>
            </a:custGeom>
            <a:ln w="11456" cap="flat">
              <a:solidFill>
                <a:srgbClr val="000000"/>
              </a:solidFill>
              <a:prstDash val="solid"/>
              <a:miter/>
            </a:ln>
          </p:spPr>
          <p:txBody>
            <a:bodyPr rtlCol="0" anchor="ctr"/>
            <a:lstStyle/>
            <a:p>
              <a:endParaRPr lang="en-US" dirty="0"/>
            </a:p>
          </p:txBody>
        </p:sp>
        <p:sp>
          <p:nvSpPr>
            <p:cNvPr id="274" name="TextBox 273">
              <a:extLst>
                <a:ext uri="{FF2B5EF4-FFF2-40B4-BE49-F238E27FC236}">
                  <a16:creationId xmlns:a16="http://schemas.microsoft.com/office/drawing/2014/main" id="{B2FB7151-390B-4737-16B8-31F57865DE9D}"/>
                </a:ext>
              </a:extLst>
            </p:cNvPr>
            <p:cNvSpPr txBox="1"/>
            <p:nvPr/>
          </p:nvSpPr>
          <p:spPr>
            <a:xfrm>
              <a:off x="6626693" y="4457476"/>
              <a:ext cx="269235" cy="408078"/>
            </a:xfrm>
            <a:prstGeom prst="rect">
              <a:avLst/>
            </a:prstGeom>
            <a:noFill/>
          </p:spPr>
          <p:txBody>
            <a:bodyPr wrap="none" rtlCol="0">
              <a:spAutoFit/>
            </a:bodyPr>
            <a:lstStyle/>
            <a:p>
              <a:pPr algn="l"/>
              <a:r>
                <a:rPr lang="en-US" sz="2267" spc="0" baseline="0" dirty="0">
                  <a:ln/>
                  <a:solidFill>
                    <a:srgbClr val="000000"/>
                  </a:solidFill>
                  <a:latin typeface="Arial"/>
                  <a:cs typeface="Arial"/>
                  <a:sym typeface="Arial"/>
                  <a:rtl val="0"/>
                </a:rPr>
                <a:t>-</a:t>
              </a:r>
            </a:p>
          </p:txBody>
        </p:sp>
        <p:sp>
          <p:nvSpPr>
            <p:cNvPr id="275" name="Free-form: Shape 274">
              <a:extLst>
                <a:ext uri="{FF2B5EF4-FFF2-40B4-BE49-F238E27FC236}">
                  <a16:creationId xmlns:a16="http://schemas.microsoft.com/office/drawing/2014/main" id="{BF5ED657-C600-51B0-FF5A-A2E969875AB7}"/>
                </a:ext>
              </a:extLst>
            </p:cNvPr>
            <p:cNvSpPr/>
            <p:nvPr/>
          </p:nvSpPr>
          <p:spPr>
            <a:xfrm>
              <a:off x="7382180" y="4521388"/>
              <a:ext cx="28785" cy="344128"/>
            </a:xfrm>
            <a:custGeom>
              <a:avLst/>
              <a:gdLst>
                <a:gd name="connsiteX0" fmla="*/ 0 w 28785"/>
                <a:gd name="connsiteY0" fmla="*/ 344128 h 344128"/>
                <a:gd name="connsiteX1" fmla="*/ 0 w 28785"/>
                <a:gd name="connsiteY1" fmla="*/ 0 h 344128"/>
              </a:gdLst>
              <a:ahLst/>
              <a:cxnLst>
                <a:cxn ang="0">
                  <a:pos x="connsiteX0" y="connsiteY0"/>
                </a:cxn>
                <a:cxn ang="0">
                  <a:pos x="connsiteX1" y="connsiteY1"/>
                </a:cxn>
              </a:cxnLst>
              <a:rect l="l" t="t" r="r" b="b"/>
              <a:pathLst>
                <a:path w="28785" h="344128">
                  <a:moveTo>
                    <a:pt x="0" y="344128"/>
                  </a:moveTo>
                  <a:lnTo>
                    <a:pt x="0" y="0"/>
                  </a:lnTo>
                </a:path>
              </a:pathLst>
            </a:custGeom>
            <a:ln w="11456" cap="flat">
              <a:solidFill>
                <a:srgbClr val="000000"/>
              </a:solidFill>
              <a:prstDash val="solid"/>
              <a:miter/>
            </a:ln>
          </p:spPr>
          <p:txBody>
            <a:bodyPr rtlCol="0" anchor="ctr"/>
            <a:lstStyle/>
            <a:p>
              <a:endParaRPr lang="en-US" dirty="0"/>
            </a:p>
          </p:txBody>
        </p:sp>
        <p:sp>
          <p:nvSpPr>
            <p:cNvPr id="276" name="TextBox 275">
              <a:extLst>
                <a:ext uri="{FF2B5EF4-FFF2-40B4-BE49-F238E27FC236}">
                  <a16:creationId xmlns:a16="http://schemas.microsoft.com/office/drawing/2014/main" id="{6DBD8902-40C3-3974-1416-C9329A616827}"/>
                </a:ext>
              </a:extLst>
            </p:cNvPr>
            <p:cNvSpPr txBox="1"/>
            <p:nvPr/>
          </p:nvSpPr>
          <p:spPr>
            <a:xfrm>
              <a:off x="7627989" y="4457476"/>
              <a:ext cx="787371" cy="408078"/>
            </a:xfrm>
            <a:prstGeom prst="rect">
              <a:avLst/>
            </a:prstGeom>
            <a:noFill/>
          </p:spPr>
          <p:txBody>
            <a:bodyPr wrap="none" rtlCol="0">
              <a:spAutoFit/>
            </a:bodyPr>
            <a:lstStyle/>
            <a:p>
              <a:pPr algn="l"/>
              <a:r>
                <a:rPr lang="en-US" sz="2267" spc="0" baseline="0" dirty="0">
                  <a:ln/>
                  <a:solidFill>
                    <a:srgbClr val="000000"/>
                  </a:solidFill>
                  <a:latin typeface="Arial"/>
                  <a:cs typeface="Arial"/>
                  <a:sym typeface="Arial"/>
                  <a:rtl val="0"/>
                </a:rPr>
                <a:t>5.78</a:t>
              </a:r>
            </a:p>
          </p:txBody>
        </p:sp>
        <p:sp>
          <p:nvSpPr>
            <p:cNvPr id="277" name="Free-form: Shape 276">
              <a:extLst>
                <a:ext uri="{FF2B5EF4-FFF2-40B4-BE49-F238E27FC236}">
                  <a16:creationId xmlns:a16="http://schemas.microsoft.com/office/drawing/2014/main" id="{A0CAF759-8E86-0418-3E01-A68C74CB4175}"/>
                </a:ext>
              </a:extLst>
            </p:cNvPr>
            <p:cNvSpPr/>
            <p:nvPr/>
          </p:nvSpPr>
          <p:spPr>
            <a:xfrm>
              <a:off x="8614738" y="4521388"/>
              <a:ext cx="28785" cy="344128"/>
            </a:xfrm>
            <a:custGeom>
              <a:avLst/>
              <a:gdLst>
                <a:gd name="connsiteX0" fmla="*/ 0 w 28785"/>
                <a:gd name="connsiteY0" fmla="*/ 344128 h 344128"/>
                <a:gd name="connsiteX1" fmla="*/ 0 w 28785"/>
                <a:gd name="connsiteY1" fmla="*/ 0 h 344128"/>
              </a:gdLst>
              <a:ahLst/>
              <a:cxnLst>
                <a:cxn ang="0">
                  <a:pos x="connsiteX0" y="connsiteY0"/>
                </a:cxn>
                <a:cxn ang="0">
                  <a:pos x="connsiteX1" y="connsiteY1"/>
                </a:cxn>
              </a:cxnLst>
              <a:rect l="l" t="t" r="r" b="b"/>
              <a:pathLst>
                <a:path w="28785" h="344128">
                  <a:moveTo>
                    <a:pt x="0" y="344128"/>
                  </a:moveTo>
                  <a:lnTo>
                    <a:pt x="0" y="0"/>
                  </a:lnTo>
                </a:path>
              </a:pathLst>
            </a:custGeom>
            <a:ln w="11456" cap="flat">
              <a:solidFill>
                <a:srgbClr val="000000"/>
              </a:solidFill>
              <a:prstDash val="solid"/>
              <a:miter/>
            </a:ln>
          </p:spPr>
          <p:txBody>
            <a:bodyPr rtlCol="0" anchor="ctr"/>
            <a:lstStyle/>
            <a:p>
              <a:endParaRPr lang="en-US" dirty="0"/>
            </a:p>
          </p:txBody>
        </p:sp>
        <p:sp>
          <p:nvSpPr>
            <p:cNvPr id="278" name="TextBox 277">
              <a:extLst>
                <a:ext uri="{FF2B5EF4-FFF2-40B4-BE49-F238E27FC236}">
                  <a16:creationId xmlns:a16="http://schemas.microsoft.com/office/drawing/2014/main" id="{EE9AB570-80A9-2395-33AC-678DBCFFDBA5}"/>
                </a:ext>
              </a:extLst>
            </p:cNvPr>
            <p:cNvSpPr txBox="1"/>
            <p:nvPr/>
          </p:nvSpPr>
          <p:spPr>
            <a:xfrm>
              <a:off x="9091807" y="4457476"/>
              <a:ext cx="269235" cy="408078"/>
            </a:xfrm>
            <a:prstGeom prst="rect">
              <a:avLst/>
            </a:prstGeom>
            <a:noFill/>
          </p:spPr>
          <p:txBody>
            <a:bodyPr wrap="none" rtlCol="0">
              <a:spAutoFit/>
            </a:bodyPr>
            <a:lstStyle/>
            <a:p>
              <a:pPr algn="l"/>
              <a:r>
                <a:rPr lang="en-US" sz="2267" spc="0" baseline="0" dirty="0">
                  <a:ln/>
                  <a:solidFill>
                    <a:srgbClr val="000000"/>
                  </a:solidFill>
                  <a:latin typeface="Arial"/>
                  <a:cs typeface="Arial"/>
                  <a:sym typeface="Arial"/>
                  <a:rtl val="0"/>
                </a:rPr>
                <a:t>-</a:t>
              </a:r>
            </a:p>
          </p:txBody>
        </p:sp>
        <p:sp>
          <p:nvSpPr>
            <p:cNvPr id="279" name="Free-form: Shape 278">
              <a:extLst>
                <a:ext uri="{FF2B5EF4-FFF2-40B4-BE49-F238E27FC236}">
                  <a16:creationId xmlns:a16="http://schemas.microsoft.com/office/drawing/2014/main" id="{31AC1D76-DFC1-FCDB-4DB9-74EA9C1EB169}"/>
                </a:ext>
              </a:extLst>
            </p:cNvPr>
            <p:cNvSpPr/>
            <p:nvPr/>
          </p:nvSpPr>
          <p:spPr>
            <a:xfrm>
              <a:off x="9847295" y="4521388"/>
              <a:ext cx="28785" cy="344128"/>
            </a:xfrm>
            <a:custGeom>
              <a:avLst/>
              <a:gdLst>
                <a:gd name="connsiteX0" fmla="*/ 0 w 28785"/>
                <a:gd name="connsiteY0" fmla="*/ 344128 h 344128"/>
                <a:gd name="connsiteX1" fmla="*/ 0 w 28785"/>
                <a:gd name="connsiteY1" fmla="*/ 0 h 344128"/>
              </a:gdLst>
              <a:ahLst/>
              <a:cxnLst>
                <a:cxn ang="0">
                  <a:pos x="connsiteX0" y="connsiteY0"/>
                </a:cxn>
                <a:cxn ang="0">
                  <a:pos x="connsiteX1" y="connsiteY1"/>
                </a:cxn>
              </a:cxnLst>
              <a:rect l="l" t="t" r="r" b="b"/>
              <a:pathLst>
                <a:path w="28785" h="344128">
                  <a:moveTo>
                    <a:pt x="0" y="344128"/>
                  </a:moveTo>
                  <a:lnTo>
                    <a:pt x="0" y="0"/>
                  </a:lnTo>
                </a:path>
              </a:pathLst>
            </a:custGeom>
            <a:ln w="11456" cap="flat">
              <a:solidFill>
                <a:srgbClr val="000000"/>
              </a:solidFill>
              <a:prstDash val="solid"/>
              <a:miter/>
            </a:ln>
          </p:spPr>
          <p:txBody>
            <a:bodyPr rtlCol="0" anchor="ctr"/>
            <a:lstStyle/>
            <a:p>
              <a:endParaRPr lang="en-US" dirty="0"/>
            </a:p>
          </p:txBody>
        </p:sp>
        <p:sp>
          <p:nvSpPr>
            <p:cNvPr id="280" name="TextBox 279">
              <a:extLst>
                <a:ext uri="{FF2B5EF4-FFF2-40B4-BE49-F238E27FC236}">
                  <a16:creationId xmlns:a16="http://schemas.microsoft.com/office/drawing/2014/main" id="{068D9CC2-706E-F2FD-E286-C113771011D4}"/>
                </a:ext>
              </a:extLst>
            </p:cNvPr>
            <p:cNvSpPr txBox="1"/>
            <p:nvPr/>
          </p:nvSpPr>
          <p:spPr>
            <a:xfrm>
              <a:off x="9983547" y="4457476"/>
              <a:ext cx="787371" cy="408078"/>
            </a:xfrm>
            <a:prstGeom prst="rect">
              <a:avLst/>
            </a:prstGeom>
            <a:noFill/>
          </p:spPr>
          <p:txBody>
            <a:bodyPr wrap="none" rtlCol="0">
              <a:spAutoFit/>
            </a:bodyPr>
            <a:lstStyle/>
            <a:p>
              <a:pPr algn="l"/>
              <a:r>
                <a:rPr lang="en-US" sz="2267" spc="0" baseline="0" dirty="0">
                  <a:ln/>
                  <a:solidFill>
                    <a:srgbClr val="000000"/>
                  </a:solidFill>
                  <a:latin typeface="Arial"/>
                  <a:cs typeface="Arial"/>
                  <a:sym typeface="Arial"/>
                  <a:rtl val="0"/>
                </a:rPr>
                <a:t>2.49</a:t>
              </a:r>
            </a:p>
          </p:txBody>
        </p:sp>
        <p:sp>
          <p:nvSpPr>
            <p:cNvPr id="281" name="Free-form: Shape 280">
              <a:extLst>
                <a:ext uri="{FF2B5EF4-FFF2-40B4-BE49-F238E27FC236}">
                  <a16:creationId xmlns:a16="http://schemas.microsoft.com/office/drawing/2014/main" id="{7203537A-2436-C2CD-FB36-161809CBCAB0}"/>
                </a:ext>
              </a:extLst>
            </p:cNvPr>
            <p:cNvSpPr/>
            <p:nvPr/>
          </p:nvSpPr>
          <p:spPr>
            <a:xfrm>
              <a:off x="10860739" y="4521388"/>
              <a:ext cx="28785" cy="344128"/>
            </a:xfrm>
            <a:custGeom>
              <a:avLst/>
              <a:gdLst>
                <a:gd name="connsiteX0" fmla="*/ 0 w 28785"/>
                <a:gd name="connsiteY0" fmla="*/ 344128 h 344128"/>
                <a:gd name="connsiteX1" fmla="*/ 0 w 28785"/>
                <a:gd name="connsiteY1" fmla="*/ 0 h 344128"/>
              </a:gdLst>
              <a:ahLst/>
              <a:cxnLst>
                <a:cxn ang="0">
                  <a:pos x="connsiteX0" y="connsiteY0"/>
                </a:cxn>
                <a:cxn ang="0">
                  <a:pos x="connsiteX1" y="connsiteY1"/>
                </a:cxn>
              </a:cxnLst>
              <a:rect l="l" t="t" r="r" b="b"/>
              <a:pathLst>
                <a:path w="28785" h="344128">
                  <a:moveTo>
                    <a:pt x="0" y="344128"/>
                  </a:moveTo>
                  <a:lnTo>
                    <a:pt x="0" y="0"/>
                  </a:lnTo>
                </a:path>
              </a:pathLst>
            </a:custGeom>
            <a:ln w="11456" cap="flat">
              <a:solidFill>
                <a:srgbClr val="000000"/>
              </a:solidFill>
              <a:prstDash val="solid"/>
              <a:miter/>
            </a:ln>
          </p:spPr>
          <p:txBody>
            <a:bodyPr rtlCol="0" anchor="ctr"/>
            <a:lstStyle/>
            <a:p>
              <a:endParaRPr lang="en-US" dirty="0"/>
            </a:p>
          </p:txBody>
        </p:sp>
        <p:sp>
          <p:nvSpPr>
            <p:cNvPr id="282" name="Free-form: Shape 281">
              <a:extLst>
                <a:ext uri="{FF2B5EF4-FFF2-40B4-BE49-F238E27FC236}">
                  <a16:creationId xmlns:a16="http://schemas.microsoft.com/office/drawing/2014/main" id="{D815F482-24B8-AA4E-B0B1-63524D146370}"/>
                </a:ext>
              </a:extLst>
            </p:cNvPr>
            <p:cNvSpPr/>
            <p:nvPr/>
          </p:nvSpPr>
          <p:spPr>
            <a:xfrm>
              <a:off x="874114" y="4871245"/>
              <a:ext cx="9992381" cy="28785"/>
            </a:xfrm>
            <a:custGeom>
              <a:avLst/>
              <a:gdLst>
                <a:gd name="connsiteX0" fmla="*/ 0 w 9992381"/>
                <a:gd name="connsiteY0" fmla="*/ 0 h 28785"/>
                <a:gd name="connsiteX1" fmla="*/ 9992381 w 9992381"/>
                <a:gd name="connsiteY1" fmla="*/ 0 h 28785"/>
              </a:gdLst>
              <a:ahLst/>
              <a:cxnLst>
                <a:cxn ang="0">
                  <a:pos x="connsiteX0" y="connsiteY0"/>
                </a:cxn>
                <a:cxn ang="0">
                  <a:pos x="connsiteX1" y="connsiteY1"/>
                </a:cxn>
              </a:cxnLst>
              <a:rect l="l" t="t" r="r" b="b"/>
              <a:pathLst>
                <a:path w="9992381" h="28785">
                  <a:moveTo>
                    <a:pt x="0" y="0"/>
                  </a:moveTo>
                  <a:lnTo>
                    <a:pt x="9992381" y="0"/>
                  </a:lnTo>
                </a:path>
              </a:pathLst>
            </a:custGeom>
            <a:ln w="11456" cap="flat">
              <a:solidFill>
                <a:srgbClr val="000000"/>
              </a:solidFill>
              <a:prstDash val="solid"/>
              <a:miter/>
            </a:ln>
          </p:spPr>
          <p:txBody>
            <a:bodyPr rtlCol="0" anchor="ctr"/>
            <a:lstStyle/>
            <a:p>
              <a:endParaRPr lang="en-US" dirty="0"/>
            </a:p>
          </p:txBody>
        </p:sp>
        <p:sp>
          <p:nvSpPr>
            <p:cNvPr id="283" name="Free-form: Shape 282">
              <a:extLst>
                <a:ext uri="{FF2B5EF4-FFF2-40B4-BE49-F238E27FC236}">
                  <a16:creationId xmlns:a16="http://schemas.microsoft.com/office/drawing/2014/main" id="{7CBA0C1E-18EA-2D04-01D1-E42F653F1231}"/>
                </a:ext>
              </a:extLst>
            </p:cNvPr>
            <p:cNvSpPr/>
            <p:nvPr/>
          </p:nvSpPr>
          <p:spPr>
            <a:xfrm>
              <a:off x="879843" y="4877002"/>
              <a:ext cx="28785" cy="344128"/>
            </a:xfrm>
            <a:custGeom>
              <a:avLst/>
              <a:gdLst>
                <a:gd name="connsiteX0" fmla="*/ 0 w 28785"/>
                <a:gd name="connsiteY0" fmla="*/ 344128 h 344128"/>
                <a:gd name="connsiteX1" fmla="*/ 0 w 28785"/>
                <a:gd name="connsiteY1" fmla="*/ 0 h 344128"/>
              </a:gdLst>
              <a:ahLst/>
              <a:cxnLst>
                <a:cxn ang="0">
                  <a:pos x="connsiteX0" y="connsiteY0"/>
                </a:cxn>
                <a:cxn ang="0">
                  <a:pos x="connsiteX1" y="connsiteY1"/>
                </a:cxn>
              </a:cxnLst>
              <a:rect l="l" t="t" r="r" b="b"/>
              <a:pathLst>
                <a:path w="28785" h="344128">
                  <a:moveTo>
                    <a:pt x="0" y="344128"/>
                  </a:moveTo>
                  <a:lnTo>
                    <a:pt x="0" y="0"/>
                  </a:lnTo>
                </a:path>
              </a:pathLst>
            </a:custGeom>
            <a:ln w="11456" cap="flat">
              <a:solidFill>
                <a:srgbClr val="000000"/>
              </a:solidFill>
              <a:prstDash val="solid"/>
              <a:miter/>
            </a:ln>
          </p:spPr>
          <p:txBody>
            <a:bodyPr rtlCol="0" anchor="ctr"/>
            <a:lstStyle/>
            <a:p>
              <a:endParaRPr lang="en-US" dirty="0"/>
            </a:p>
          </p:txBody>
        </p:sp>
        <p:sp>
          <p:nvSpPr>
            <p:cNvPr id="284" name="TextBox 283">
              <a:extLst>
                <a:ext uri="{FF2B5EF4-FFF2-40B4-BE49-F238E27FC236}">
                  <a16:creationId xmlns:a16="http://schemas.microsoft.com/office/drawing/2014/main" id="{2CC48200-91A6-AD0D-C088-6230EB1A8DC4}"/>
                </a:ext>
              </a:extLst>
            </p:cNvPr>
            <p:cNvSpPr txBox="1"/>
            <p:nvPr/>
          </p:nvSpPr>
          <p:spPr>
            <a:xfrm>
              <a:off x="1093098" y="4813090"/>
              <a:ext cx="384377" cy="408078"/>
            </a:xfrm>
            <a:prstGeom prst="rect">
              <a:avLst/>
            </a:prstGeom>
            <a:noFill/>
          </p:spPr>
          <p:txBody>
            <a:bodyPr wrap="none" rtlCol="0">
              <a:spAutoFit/>
            </a:bodyPr>
            <a:lstStyle/>
            <a:p>
              <a:pPr algn="l"/>
              <a:r>
                <a:rPr lang="en-US" sz="2267" spc="0" baseline="0" dirty="0">
                  <a:ln/>
                  <a:solidFill>
                    <a:srgbClr val="000000"/>
                  </a:solidFill>
                  <a:latin typeface="Arial"/>
                  <a:cs typeface="Arial"/>
                  <a:sym typeface="Arial"/>
                  <a:rtl val="0"/>
                </a:rPr>
                <a:t>N</a:t>
              </a:r>
            </a:p>
          </p:txBody>
        </p:sp>
        <p:sp>
          <p:nvSpPr>
            <p:cNvPr id="285" name="Free-form: Shape 284">
              <a:extLst>
                <a:ext uri="{FF2B5EF4-FFF2-40B4-BE49-F238E27FC236}">
                  <a16:creationId xmlns:a16="http://schemas.microsoft.com/office/drawing/2014/main" id="{2ECD22EB-1FE7-33D3-6B66-80DA9AB26A6C}"/>
                </a:ext>
              </a:extLst>
            </p:cNvPr>
            <p:cNvSpPr/>
            <p:nvPr/>
          </p:nvSpPr>
          <p:spPr>
            <a:xfrm>
              <a:off x="1697719" y="4877002"/>
              <a:ext cx="28785" cy="344128"/>
            </a:xfrm>
            <a:custGeom>
              <a:avLst/>
              <a:gdLst>
                <a:gd name="connsiteX0" fmla="*/ 0 w 28785"/>
                <a:gd name="connsiteY0" fmla="*/ 344128 h 344128"/>
                <a:gd name="connsiteX1" fmla="*/ 0 w 28785"/>
                <a:gd name="connsiteY1" fmla="*/ 0 h 344128"/>
              </a:gdLst>
              <a:ahLst/>
              <a:cxnLst>
                <a:cxn ang="0">
                  <a:pos x="connsiteX0" y="connsiteY0"/>
                </a:cxn>
                <a:cxn ang="0">
                  <a:pos x="connsiteX1" y="connsiteY1"/>
                </a:cxn>
              </a:cxnLst>
              <a:rect l="l" t="t" r="r" b="b"/>
              <a:pathLst>
                <a:path w="28785" h="344128">
                  <a:moveTo>
                    <a:pt x="0" y="344128"/>
                  </a:moveTo>
                  <a:lnTo>
                    <a:pt x="0" y="0"/>
                  </a:lnTo>
                </a:path>
              </a:pathLst>
            </a:custGeom>
            <a:ln w="11456" cap="flat">
              <a:solidFill>
                <a:srgbClr val="000000"/>
              </a:solidFill>
              <a:prstDash val="solid"/>
              <a:miter/>
            </a:ln>
          </p:spPr>
          <p:txBody>
            <a:bodyPr rtlCol="0" anchor="ctr"/>
            <a:lstStyle/>
            <a:p>
              <a:endParaRPr lang="en-US" dirty="0"/>
            </a:p>
          </p:txBody>
        </p:sp>
        <p:sp>
          <p:nvSpPr>
            <p:cNvPr id="286" name="TextBox 285">
              <a:extLst>
                <a:ext uri="{FF2B5EF4-FFF2-40B4-BE49-F238E27FC236}">
                  <a16:creationId xmlns:a16="http://schemas.microsoft.com/office/drawing/2014/main" id="{1C00DF20-F44E-F37A-DBB6-D31853205BB2}"/>
                </a:ext>
              </a:extLst>
            </p:cNvPr>
            <p:cNvSpPr txBox="1"/>
            <p:nvPr/>
          </p:nvSpPr>
          <p:spPr>
            <a:xfrm>
              <a:off x="1784086" y="4813090"/>
              <a:ext cx="960082" cy="408078"/>
            </a:xfrm>
            <a:prstGeom prst="rect">
              <a:avLst/>
            </a:prstGeom>
            <a:noFill/>
          </p:spPr>
          <p:txBody>
            <a:bodyPr wrap="none" rtlCol="0">
              <a:spAutoFit/>
            </a:bodyPr>
            <a:lstStyle/>
            <a:p>
              <a:pPr algn="l"/>
              <a:r>
                <a:rPr lang="en-US" sz="2267" spc="0" baseline="0" dirty="0">
                  <a:ln/>
                  <a:solidFill>
                    <a:srgbClr val="000000"/>
                  </a:solidFill>
                  <a:latin typeface="Arial"/>
                  <a:cs typeface="Arial"/>
                  <a:sym typeface="Arial"/>
                  <a:rtl val="0"/>
                </a:rPr>
                <a:t>2.012</a:t>
              </a:r>
            </a:p>
          </p:txBody>
        </p:sp>
        <p:sp>
          <p:nvSpPr>
            <p:cNvPr id="287" name="Free-form: Shape 286">
              <a:extLst>
                <a:ext uri="{FF2B5EF4-FFF2-40B4-BE49-F238E27FC236}">
                  <a16:creationId xmlns:a16="http://schemas.microsoft.com/office/drawing/2014/main" id="{82973E7C-0BC2-740B-1CAB-DB67F2FA3764}"/>
                </a:ext>
              </a:extLst>
            </p:cNvPr>
            <p:cNvSpPr/>
            <p:nvPr/>
          </p:nvSpPr>
          <p:spPr>
            <a:xfrm>
              <a:off x="2770835" y="4877002"/>
              <a:ext cx="28785" cy="344128"/>
            </a:xfrm>
            <a:custGeom>
              <a:avLst/>
              <a:gdLst>
                <a:gd name="connsiteX0" fmla="*/ 0 w 28785"/>
                <a:gd name="connsiteY0" fmla="*/ 344128 h 344128"/>
                <a:gd name="connsiteX1" fmla="*/ 0 w 28785"/>
                <a:gd name="connsiteY1" fmla="*/ 0 h 344128"/>
              </a:gdLst>
              <a:ahLst/>
              <a:cxnLst>
                <a:cxn ang="0">
                  <a:pos x="connsiteX0" y="connsiteY0"/>
                </a:cxn>
                <a:cxn ang="0">
                  <a:pos x="connsiteX1" y="connsiteY1"/>
                </a:cxn>
              </a:cxnLst>
              <a:rect l="l" t="t" r="r" b="b"/>
              <a:pathLst>
                <a:path w="28785" h="344128">
                  <a:moveTo>
                    <a:pt x="0" y="344128"/>
                  </a:moveTo>
                  <a:lnTo>
                    <a:pt x="0" y="0"/>
                  </a:lnTo>
                </a:path>
              </a:pathLst>
            </a:custGeom>
            <a:ln w="11456" cap="flat">
              <a:solidFill>
                <a:srgbClr val="000000"/>
              </a:solidFill>
              <a:prstDash val="solid"/>
              <a:miter/>
            </a:ln>
          </p:spPr>
          <p:txBody>
            <a:bodyPr rtlCol="0" anchor="ctr"/>
            <a:lstStyle/>
            <a:p>
              <a:endParaRPr lang="en-US" dirty="0"/>
            </a:p>
          </p:txBody>
        </p:sp>
        <p:sp>
          <p:nvSpPr>
            <p:cNvPr id="288" name="TextBox 287">
              <a:extLst>
                <a:ext uri="{FF2B5EF4-FFF2-40B4-BE49-F238E27FC236}">
                  <a16:creationId xmlns:a16="http://schemas.microsoft.com/office/drawing/2014/main" id="{68181F48-781A-A2C5-7A84-77686B18A8FB}"/>
                </a:ext>
              </a:extLst>
            </p:cNvPr>
            <p:cNvSpPr txBox="1"/>
            <p:nvPr/>
          </p:nvSpPr>
          <p:spPr>
            <a:xfrm>
              <a:off x="3016637" y="4813090"/>
              <a:ext cx="758585" cy="408078"/>
            </a:xfrm>
            <a:prstGeom prst="rect">
              <a:avLst/>
            </a:prstGeom>
            <a:noFill/>
          </p:spPr>
          <p:txBody>
            <a:bodyPr wrap="none" rtlCol="0">
              <a:spAutoFit/>
            </a:bodyPr>
            <a:lstStyle/>
            <a:p>
              <a:pPr algn="l"/>
              <a:r>
                <a:rPr lang="en-US" sz="2267" spc="0" baseline="0" dirty="0">
                  <a:ln/>
                  <a:solidFill>
                    <a:srgbClr val="000000"/>
                  </a:solidFill>
                  <a:latin typeface="Arial"/>
                  <a:cs typeface="Arial"/>
                  <a:sym typeface="Arial"/>
                  <a:rtl val="0"/>
                </a:rPr>
                <a:t>2.11</a:t>
              </a:r>
            </a:p>
          </p:txBody>
        </p:sp>
        <p:sp>
          <p:nvSpPr>
            <p:cNvPr id="289" name="Free-form: Shape 288">
              <a:extLst>
                <a:ext uri="{FF2B5EF4-FFF2-40B4-BE49-F238E27FC236}">
                  <a16:creationId xmlns:a16="http://schemas.microsoft.com/office/drawing/2014/main" id="{682354DA-5A7A-A94E-0BD6-6106B8F2D0C4}"/>
                </a:ext>
              </a:extLst>
            </p:cNvPr>
            <p:cNvSpPr/>
            <p:nvPr/>
          </p:nvSpPr>
          <p:spPr>
            <a:xfrm>
              <a:off x="4003392" y="4877002"/>
              <a:ext cx="28785" cy="344128"/>
            </a:xfrm>
            <a:custGeom>
              <a:avLst/>
              <a:gdLst>
                <a:gd name="connsiteX0" fmla="*/ 0 w 28785"/>
                <a:gd name="connsiteY0" fmla="*/ 344128 h 344128"/>
                <a:gd name="connsiteX1" fmla="*/ 0 w 28785"/>
                <a:gd name="connsiteY1" fmla="*/ 0 h 344128"/>
              </a:gdLst>
              <a:ahLst/>
              <a:cxnLst>
                <a:cxn ang="0">
                  <a:pos x="connsiteX0" y="connsiteY0"/>
                </a:cxn>
                <a:cxn ang="0">
                  <a:pos x="connsiteX1" y="connsiteY1"/>
                </a:cxn>
              </a:cxnLst>
              <a:rect l="l" t="t" r="r" b="b"/>
              <a:pathLst>
                <a:path w="28785" h="344128">
                  <a:moveTo>
                    <a:pt x="0" y="344128"/>
                  </a:moveTo>
                  <a:lnTo>
                    <a:pt x="0" y="0"/>
                  </a:lnTo>
                </a:path>
              </a:pathLst>
            </a:custGeom>
            <a:ln w="11456" cap="flat">
              <a:solidFill>
                <a:srgbClr val="000000"/>
              </a:solidFill>
              <a:prstDash val="solid"/>
              <a:miter/>
            </a:ln>
          </p:spPr>
          <p:txBody>
            <a:bodyPr rtlCol="0" anchor="ctr"/>
            <a:lstStyle/>
            <a:p>
              <a:endParaRPr lang="en-US" dirty="0"/>
            </a:p>
          </p:txBody>
        </p:sp>
        <p:sp>
          <p:nvSpPr>
            <p:cNvPr id="290" name="TextBox 289">
              <a:extLst>
                <a:ext uri="{FF2B5EF4-FFF2-40B4-BE49-F238E27FC236}">
                  <a16:creationId xmlns:a16="http://schemas.microsoft.com/office/drawing/2014/main" id="{8399E8CF-0C3E-42BF-E8DD-A2368EAA32FB}"/>
                </a:ext>
              </a:extLst>
            </p:cNvPr>
            <p:cNvSpPr txBox="1"/>
            <p:nvPr/>
          </p:nvSpPr>
          <p:spPr>
            <a:xfrm>
              <a:off x="4089759" y="4813090"/>
              <a:ext cx="960082" cy="408078"/>
            </a:xfrm>
            <a:prstGeom prst="rect">
              <a:avLst/>
            </a:prstGeom>
            <a:noFill/>
          </p:spPr>
          <p:txBody>
            <a:bodyPr wrap="none" rtlCol="0">
              <a:spAutoFit/>
            </a:bodyPr>
            <a:lstStyle/>
            <a:p>
              <a:pPr algn="l"/>
              <a:r>
                <a:rPr lang="en-US" sz="2267" spc="0" baseline="0" dirty="0">
                  <a:ln/>
                  <a:solidFill>
                    <a:srgbClr val="000000"/>
                  </a:solidFill>
                  <a:latin typeface="Arial"/>
                  <a:cs typeface="Arial"/>
                  <a:sym typeface="Arial"/>
                  <a:rtl val="0"/>
                </a:rPr>
                <a:t>52.45</a:t>
              </a:r>
            </a:p>
          </p:txBody>
        </p:sp>
        <p:sp>
          <p:nvSpPr>
            <p:cNvPr id="291" name="Free-form: Shape 290">
              <a:extLst>
                <a:ext uri="{FF2B5EF4-FFF2-40B4-BE49-F238E27FC236}">
                  <a16:creationId xmlns:a16="http://schemas.microsoft.com/office/drawing/2014/main" id="{99BDBC3B-341A-668A-33EE-C9AB46CD91DE}"/>
                </a:ext>
              </a:extLst>
            </p:cNvPr>
            <p:cNvSpPr/>
            <p:nvPr/>
          </p:nvSpPr>
          <p:spPr>
            <a:xfrm>
              <a:off x="5076508" y="4877002"/>
              <a:ext cx="28785" cy="344128"/>
            </a:xfrm>
            <a:custGeom>
              <a:avLst/>
              <a:gdLst>
                <a:gd name="connsiteX0" fmla="*/ 0 w 28785"/>
                <a:gd name="connsiteY0" fmla="*/ 344128 h 344128"/>
                <a:gd name="connsiteX1" fmla="*/ 0 w 28785"/>
                <a:gd name="connsiteY1" fmla="*/ 0 h 344128"/>
              </a:gdLst>
              <a:ahLst/>
              <a:cxnLst>
                <a:cxn ang="0">
                  <a:pos x="connsiteX0" y="connsiteY0"/>
                </a:cxn>
                <a:cxn ang="0">
                  <a:pos x="connsiteX1" y="connsiteY1"/>
                </a:cxn>
              </a:cxnLst>
              <a:rect l="l" t="t" r="r" b="b"/>
              <a:pathLst>
                <a:path w="28785" h="344128">
                  <a:moveTo>
                    <a:pt x="0" y="344128"/>
                  </a:moveTo>
                  <a:lnTo>
                    <a:pt x="0" y="0"/>
                  </a:lnTo>
                </a:path>
              </a:pathLst>
            </a:custGeom>
            <a:ln w="11456" cap="flat">
              <a:solidFill>
                <a:srgbClr val="000000"/>
              </a:solidFill>
              <a:prstDash val="solid"/>
              <a:miter/>
            </a:ln>
          </p:spPr>
          <p:txBody>
            <a:bodyPr rtlCol="0" anchor="ctr"/>
            <a:lstStyle/>
            <a:p>
              <a:endParaRPr lang="en-US" dirty="0"/>
            </a:p>
          </p:txBody>
        </p:sp>
        <p:sp>
          <p:nvSpPr>
            <p:cNvPr id="292" name="TextBox 291">
              <a:extLst>
                <a:ext uri="{FF2B5EF4-FFF2-40B4-BE49-F238E27FC236}">
                  <a16:creationId xmlns:a16="http://schemas.microsoft.com/office/drawing/2014/main" id="{7C17D0CB-1D53-9D8D-2721-0B4038DBC6F6}"/>
                </a:ext>
              </a:extLst>
            </p:cNvPr>
            <p:cNvSpPr txBox="1"/>
            <p:nvPr/>
          </p:nvSpPr>
          <p:spPr>
            <a:xfrm>
              <a:off x="5242581" y="4813090"/>
              <a:ext cx="787371" cy="408078"/>
            </a:xfrm>
            <a:prstGeom prst="rect">
              <a:avLst/>
            </a:prstGeom>
            <a:noFill/>
          </p:spPr>
          <p:txBody>
            <a:bodyPr wrap="none" rtlCol="0">
              <a:spAutoFit/>
            </a:bodyPr>
            <a:lstStyle/>
            <a:p>
              <a:pPr algn="l"/>
              <a:r>
                <a:rPr lang="en-US" sz="2267" spc="0" baseline="0" dirty="0">
                  <a:ln/>
                  <a:solidFill>
                    <a:srgbClr val="000000"/>
                  </a:solidFill>
                  <a:latin typeface="Arial"/>
                  <a:cs typeface="Arial"/>
                  <a:sym typeface="Arial"/>
                  <a:rtl val="0"/>
                </a:rPr>
                <a:t>2.41</a:t>
              </a:r>
            </a:p>
          </p:txBody>
        </p:sp>
        <p:sp>
          <p:nvSpPr>
            <p:cNvPr id="293" name="Free-form: Shape 292">
              <a:extLst>
                <a:ext uri="{FF2B5EF4-FFF2-40B4-BE49-F238E27FC236}">
                  <a16:creationId xmlns:a16="http://schemas.microsoft.com/office/drawing/2014/main" id="{B18B73F7-5AD3-4DB4-306C-B482208965DF}"/>
                </a:ext>
              </a:extLst>
            </p:cNvPr>
            <p:cNvSpPr/>
            <p:nvPr/>
          </p:nvSpPr>
          <p:spPr>
            <a:xfrm>
              <a:off x="6149623" y="4877002"/>
              <a:ext cx="28785" cy="344128"/>
            </a:xfrm>
            <a:custGeom>
              <a:avLst/>
              <a:gdLst>
                <a:gd name="connsiteX0" fmla="*/ 0 w 28785"/>
                <a:gd name="connsiteY0" fmla="*/ 344128 h 344128"/>
                <a:gd name="connsiteX1" fmla="*/ 0 w 28785"/>
                <a:gd name="connsiteY1" fmla="*/ 0 h 344128"/>
              </a:gdLst>
              <a:ahLst/>
              <a:cxnLst>
                <a:cxn ang="0">
                  <a:pos x="connsiteX0" y="connsiteY0"/>
                </a:cxn>
                <a:cxn ang="0">
                  <a:pos x="connsiteX1" y="connsiteY1"/>
                </a:cxn>
              </a:cxnLst>
              <a:rect l="l" t="t" r="r" b="b"/>
              <a:pathLst>
                <a:path w="28785" h="344128">
                  <a:moveTo>
                    <a:pt x="0" y="344128"/>
                  </a:moveTo>
                  <a:lnTo>
                    <a:pt x="0" y="0"/>
                  </a:lnTo>
                </a:path>
              </a:pathLst>
            </a:custGeom>
            <a:ln w="11456" cap="flat">
              <a:solidFill>
                <a:srgbClr val="000000"/>
              </a:solidFill>
              <a:prstDash val="solid"/>
              <a:miter/>
            </a:ln>
          </p:spPr>
          <p:txBody>
            <a:bodyPr rtlCol="0" anchor="ctr"/>
            <a:lstStyle/>
            <a:p>
              <a:endParaRPr lang="en-US" dirty="0"/>
            </a:p>
          </p:txBody>
        </p:sp>
        <p:sp>
          <p:nvSpPr>
            <p:cNvPr id="294" name="TextBox 293">
              <a:extLst>
                <a:ext uri="{FF2B5EF4-FFF2-40B4-BE49-F238E27FC236}">
                  <a16:creationId xmlns:a16="http://schemas.microsoft.com/office/drawing/2014/main" id="{35048910-DC8E-7FDB-C9EA-CEC7E0AD79AE}"/>
                </a:ext>
              </a:extLst>
            </p:cNvPr>
            <p:cNvSpPr txBox="1"/>
            <p:nvPr/>
          </p:nvSpPr>
          <p:spPr>
            <a:xfrm>
              <a:off x="6235961" y="4813090"/>
              <a:ext cx="1075223" cy="408078"/>
            </a:xfrm>
            <a:prstGeom prst="rect">
              <a:avLst/>
            </a:prstGeom>
            <a:noFill/>
          </p:spPr>
          <p:txBody>
            <a:bodyPr wrap="none" rtlCol="0">
              <a:spAutoFit/>
            </a:bodyPr>
            <a:lstStyle/>
            <a:p>
              <a:pPr algn="l"/>
              <a:r>
                <a:rPr lang="en-US" sz="2267" spc="0" baseline="0" dirty="0">
                  <a:ln/>
                  <a:solidFill>
                    <a:srgbClr val="000000"/>
                  </a:solidFill>
                  <a:latin typeface="Arial"/>
                  <a:cs typeface="Arial"/>
                  <a:sym typeface="Arial"/>
                  <a:rtl val="0"/>
                </a:rPr>
                <a:t>111.38</a:t>
              </a:r>
            </a:p>
          </p:txBody>
        </p:sp>
        <p:sp>
          <p:nvSpPr>
            <p:cNvPr id="295" name="Free-form: Shape 294">
              <a:extLst>
                <a:ext uri="{FF2B5EF4-FFF2-40B4-BE49-F238E27FC236}">
                  <a16:creationId xmlns:a16="http://schemas.microsoft.com/office/drawing/2014/main" id="{D16377F3-7B40-CED0-F2AC-E8B31B91B237}"/>
                </a:ext>
              </a:extLst>
            </p:cNvPr>
            <p:cNvSpPr/>
            <p:nvPr/>
          </p:nvSpPr>
          <p:spPr>
            <a:xfrm>
              <a:off x="7382180" y="4877002"/>
              <a:ext cx="28785" cy="344128"/>
            </a:xfrm>
            <a:custGeom>
              <a:avLst/>
              <a:gdLst>
                <a:gd name="connsiteX0" fmla="*/ 0 w 28785"/>
                <a:gd name="connsiteY0" fmla="*/ 344128 h 344128"/>
                <a:gd name="connsiteX1" fmla="*/ 0 w 28785"/>
                <a:gd name="connsiteY1" fmla="*/ 0 h 344128"/>
              </a:gdLst>
              <a:ahLst/>
              <a:cxnLst>
                <a:cxn ang="0">
                  <a:pos x="connsiteX0" y="connsiteY0"/>
                </a:cxn>
                <a:cxn ang="0">
                  <a:pos x="connsiteX1" y="connsiteY1"/>
                </a:cxn>
              </a:cxnLst>
              <a:rect l="l" t="t" r="r" b="b"/>
              <a:pathLst>
                <a:path w="28785" h="344128">
                  <a:moveTo>
                    <a:pt x="0" y="344128"/>
                  </a:moveTo>
                  <a:lnTo>
                    <a:pt x="0" y="0"/>
                  </a:lnTo>
                </a:path>
              </a:pathLst>
            </a:custGeom>
            <a:ln w="11456" cap="flat">
              <a:solidFill>
                <a:srgbClr val="000000"/>
              </a:solidFill>
              <a:prstDash val="solid"/>
              <a:miter/>
            </a:ln>
          </p:spPr>
          <p:txBody>
            <a:bodyPr rtlCol="0" anchor="ctr"/>
            <a:lstStyle/>
            <a:p>
              <a:endParaRPr lang="en-US" dirty="0"/>
            </a:p>
          </p:txBody>
        </p:sp>
        <p:sp>
          <p:nvSpPr>
            <p:cNvPr id="296" name="TextBox 295">
              <a:extLst>
                <a:ext uri="{FF2B5EF4-FFF2-40B4-BE49-F238E27FC236}">
                  <a16:creationId xmlns:a16="http://schemas.microsoft.com/office/drawing/2014/main" id="{8A78BD25-042A-362F-36C4-61CFFEE6B138}"/>
                </a:ext>
              </a:extLst>
            </p:cNvPr>
            <p:cNvSpPr txBox="1"/>
            <p:nvPr/>
          </p:nvSpPr>
          <p:spPr>
            <a:xfrm>
              <a:off x="7627989" y="4813090"/>
              <a:ext cx="787371" cy="408078"/>
            </a:xfrm>
            <a:prstGeom prst="rect">
              <a:avLst/>
            </a:prstGeom>
            <a:noFill/>
          </p:spPr>
          <p:txBody>
            <a:bodyPr wrap="none" rtlCol="0">
              <a:spAutoFit/>
            </a:bodyPr>
            <a:lstStyle/>
            <a:p>
              <a:pPr algn="l"/>
              <a:r>
                <a:rPr lang="en-US" sz="2267" spc="0" baseline="0" dirty="0">
                  <a:ln/>
                  <a:solidFill>
                    <a:srgbClr val="000000"/>
                  </a:solidFill>
                  <a:latin typeface="Arial"/>
                  <a:cs typeface="Arial"/>
                  <a:sym typeface="Arial"/>
                  <a:rtl val="0"/>
                </a:rPr>
                <a:t>2.20</a:t>
              </a:r>
            </a:p>
          </p:txBody>
        </p:sp>
        <p:sp>
          <p:nvSpPr>
            <p:cNvPr id="297" name="Free-form: Shape 296">
              <a:extLst>
                <a:ext uri="{FF2B5EF4-FFF2-40B4-BE49-F238E27FC236}">
                  <a16:creationId xmlns:a16="http://schemas.microsoft.com/office/drawing/2014/main" id="{6E71D672-FF7E-1CDF-5AEC-29FA3C984B0B}"/>
                </a:ext>
              </a:extLst>
            </p:cNvPr>
            <p:cNvSpPr/>
            <p:nvPr/>
          </p:nvSpPr>
          <p:spPr>
            <a:xfrm>
              <a:off x="8614738" y="4877002"/>
              <a:ext cx="28785" cy="344128"/>
            </a:xfrm>
            <a:custGeom>
              <a:avLst/>
              <a:gdLst>
                <a:gd name="connsiteX0" fmla="*/ 0 w 28785"/>
                <a:gd name="connsiteY0" fmla="*/ 344128 h 344128"/>
                <a:gd name="connsiteX1" fmla="*/ 0 w 28785"/>
                <a:gd name="connsiteY1" fmla="*/ 0 h 344128"/>
              </a:gdLst>
              <a:ahLst/>
              <a:cxnLst>
                <a:cxn ang="0">
                  <a:pos x="connsiteX0" y="connsiteY0"/>
                </a:cxn>
                <a:cxn ang="0">
                  <a:pos x="connsiteX1" y="connsiteY1"/>
                </a:cxn>
              </a:cxnLst>
              <a:rect l="l" t="t" r="r" b="b"/>
              <a:pathLst>
                <a:path w="28785" h="344128">
                  <a:moveTo>
                    <a:pt x="0" y="344128"/>
                  </a:moveTo>
                  <a:lnTo>
                    <a:pt x="0" y="0"/>
                  </a:lnTo>
                </a:path>
              </a:pathLst>
            </a:custGeom>
            <a:ln w="11456" cap="flat">
              <a:solidFill>
                <a:srgbClr val="000000"/>
              </a:solidFill>
              <a:prstDash val="solid"/>
              <a:miter/>
            </a:ln>
          </p:spPr>
          <p:txBody>
            <a:bodyPr rtlCol="0" anchor="ctr"/>
            <a:lstStyle/>
            <a:p>
              <a:endParaRPr lang="en-US" dirty="0"/>
            </a:p>
          </p:txBody>
        </p:sp>
        <p:sp>
          <p:nvSpPr>
            <p:cNvPr id="298" name="TextBox 297">
              <a:extLst>
                <a:ext uri="{FF2B5EF4-FFF2-40B4-BE49-F238E27FC236}">
                  <a16:creationId xmlns:a16="http://schemas.microsoft.com/office/drawing/2014/main" id="{4D90FECB-78FA-8DC6-3CFB-1999B76DD264}"/>
                </a:ext>
              </a:extLst>
            </p:cNvPr>
            <p:cNvSpPr txBox="1"/>
            <p:nvPr/>
          </p:nvSpPr>
          <p:spPr>
            <a:xfrm>
              <a:off x="8701076" y="4813090"/>
              <a:ext cx="1132794" cy="408078"/>
            </a:xfrm>
            <a:prstGeom prst="rect">
              <a:avLst/>
            </a:prstGeom>
            <a:noFill/>
          </p:spPr>
          <p:txBody>
            <a:bodyPr wrap="none" rtlCol="0">
              <a:spAutoFit/>
            </a:bodyPr>
            <a:lstStyle/>
            <a:p>
              <a:pPr algn="l"/>
              <a:r>
                <a:rPr lang="en-US" sz="2267" spc="0" baseline="0" dirty="0">
                  <a:ln/>
                  <a:solidFill>
                    <a:srgbClr val="000000"/>
                  </a:solidFill>
                  <a:latin typeface="Arial"/>
                  <a:cs typeface="Arial"/>
                  <a:sym typeface="Arial"/>
                  <a:rtl val="0"/>
                </a:rPr>
                <a:t>109.56</a:t>
              </a:r>
            </a:p>
          </p:txBody>
        </p:sp>
        <p:sp>
          <p:nvSpPr>
            <p:cNvPr id="299" name="Free-form: Shape 298">
              <a:extLst>
                <a:ext uri="{FF2B5EF4-FFF2-40B4-BE49-F238E27FC236}">
                  <a16:creationId xmlns:a16="http://schemas.microsoft.com/office/drawing/2014/main" id="{E7EE5E49-252F-409E-EFC7-48B5CE0E5133}"/>
                </a:ext>
              </a:extLst>
            </p:cNvPr>
            <p:cNvSpPr/>
            <p:nvPr/>
          </p:nvSpPr>
          <p:spPr>
            <a:xfrm>
              <a:off x="9847295" y="4877002"/>
              <a:ext cx="28785" cy="344128"/>
            </a:xfrm>
            <a:custGeom>
              <a:avLst/>
              <a:gdLst>
                <a:gd name="connsiteX0" fmla="*/ 0 w 28785"/>
                <a:gd name="connsiteY0" fmla="*/ 344128 h 344128"/>
                <a:gd name="connsiteX1" fmla="*/ 0 w 28785"/>
                <a:gd name="connsiteY1" fmla="*/ 0 h 344128"/>
              </a:gdLst>
              <a:ahLst/>
              <a:cxnLst>
                <a:cxn ang="0">
                  <a:pos x="connsiteX0" y="connsiteY0"/>
                </a:cxn>
                <a:cxn ang="0">
                  <a:pos x="connsiteX1" y="connsiteY1"/>
                </a:cxn>
              </a:cxnLst>
              <a:rect l="l" t="t" r="r" b="b"/>
              <a:pathLst>
                <a:path w="28785" h="344128">
                  <a:moveTo>
                    <a:pt x="0" y="344128"/>
                  </a:moveTo>
                  <a:lnTo>
                    <a:pt x="0" y="0"/>
                  </a:lnTo>
                </a:path>
              </a:pathLst>
            </a:custGeom>
            <a:ln w="11456" cap="flat">
              <a:solidFill>
                <a:srgbClr val="000000"/>
              </a:solidFill>
              <a:prstDash val="solid"/>
              <a:miter/>
            </a:ln>
          </p:spPr>
          <p:txBody>
            <a:bodyPr rtlCol="0" anchor="ctr"/>
            <a:lstStyle/>
            <a:p>
              <a:endParaRPr lang="en-US" dirty="0"/>
            </a:p>
          </p:txBody>
        </p:sp>
        <p:sp>
          <p:nvSpPr>
            <p:cNvPr id="300" name="TextBox 299">
              <a:extLst>
                <a:ext uri="{FF2B5EF4-FFF2-40B4-BE49-F238E27FC236}">
                  <a16:creationId xmlns:a16="http://schemas.microsoft.com/office/drawing/2014/main" id="{D6FC6A7F-1CF5-5C3F-7FBF-B426BA49A174}"/>
                </a:ext>
              </a:extLst>
            </p:cNvPr>
            <p:cNvSpPr txBox="1"/>
            <p:nvPr/>
          </p:nvSpPr>
          <p:spPr>
            <a:xfrm>
              <a:off x="9983547" y="4813090"/>
              <a:ext cx="787371" cy="408078"/>
            </a:xfrm>
            <a:prstGeom prst="rect">
              <a:avLst/>
            </a:prstGeom>
            <a:noFill/>
          </p:spPr>
          <p:txBody>
            <a:bodyPr wrap="none" rtlCol="0">
              <a:spAutoFit/>
            </a:bodyPr>
            <a:lstStyle/>
            <a:p>
              <a:pPr algn="l"/>
              <a:r>
                <a:rPr lang="en-US" sz="2267" spc="0" baseline="0" dirty="0">
                  <a:ln/>
                  <a:solidFill>
                    <a:srgbClr val="000000"/>
                  </a:solidFill>
                  <a:latin typeface="Arial"/>
                  <a:cs typeface="Arial"/>
                  <a:sym typeface="Arial"/>
                  <a:rtl val="0"/>
                </a:rPr>
                <a:t>7.22</a:t>
              </a:r>
            </a:p>
          </p:txBody>
        </p:sp>
        <p:sp>
          <p:nvSpPr>
            <p:cNvPr id="301" name="Free-form: Shape 300">
              <a:extLst>
                <a:ext uri="{FF2B5EF4-FFF2-40B4-BE49-F238E27FC236}">
                  <a16:creationId xmlns:a16="http://schemas.microsoft.com/office/drawing/2014/main" id="{8BF8144C-D816-9376-B0CF-F66A9EE3374A}"/>
                </a:ext>
              </a:extLst>
            </p:cNvPr>
            <p:cNvSpPr/>
            <p:nvPr/>
          </p:nvSpPr>
          <p:spPr>
            <a:xfrm>
              <a:off x="10860739" y="4877002"/>
              <a:ext cx="28785" cy="344128"/>
            </a:xfrm>
            <a:custGeom>
              <a:avLst/>
              <a:gdLst>
                <a:gd name="connsiteX0" fmla="*/ 0 w 28785"/>
                <a:gd name="connsiteY0" fmla="*/ 344128 h 344128"/>
                <a:gd name="connsiteX1" fmla="*/ 0 w 28785"/>
                <a:gd name="connsiteY1" fmla="*/ 0 h 344128"/>
              </a:gdLst>
              <a:ahLst/>
              <a:cxnLst>
                <a:cxn ang="0">
                  <a:pos x="connsiteX0" y="connsiteY0"/>
                </a:cxn>
                <a:cxn ang="0">
                  <a:pos x="connsiteX1" y="connsiteY1"/>
                </a:cxn>
              </a:cxnLst>
              <a:rect l="l" t="t" r="r" b="b"/>
              <a:pathLst>
                <a:path w="28785" h="344128">
                  <a:moveTo>
                    <a:pt x="0" y="344128"/>
                  </a:moveTo>
                  <a:lnTo>
                    <a:pt x="0" y="0"/>
                  </a:lnTo>
                </a:path>
              </a:pathLst>
            </a:custGeom>
            <a:ln w="11456" cap="flat">
              <a:solidFill>
                <a:srgbClr val="000000"/>
              </a:solidFill>
              <a:prstDash val="solid"/>
              <a:miter/>
            </a:ln>
          </p:spPr>
          <p:txBody>
            <a:bodyPr rtlCol="0" anchor="ctr"/>
            <a:lstStyle/>
            <a:p>
              <a:endParaRPr lang="en-US" dirty="0"/>
            </a:p>
          </p:txBody>
        </p:sp>
        <p:sp>
          <p:nvSpPr>
            <p:cNvPr id="302" name="Free-form: Shape 301">
              <a:extLst>
                <a:ext uri="{FF2B5EF4-FFF2-40B4-BE49-F238E27FC236}">
                  <a16:creationId xmlns:a16="http://schemas.microsoft.com/office/drawing/2014/main" id="{8B4042BE-FB0A-5C4C-9342-FAF2652D9D7C}"/>
                </a:ext>
              </a:extLst>
            </p:cNvPr>
            <p:cNvSpPr/>
            <p:nvPr/>
          </p:nvSpPr>
          <p:spPr>
            <a:xfrm>
              <a:off x="874114" y="5226858"/>
              <a:ext cx="9992381" cy="28785"/>
            </a:xfrm>
            <a:custGeom>
              <a:avLst/>
              <a:gdLst>
                <a:gd name="connsiteX0" fmla="*/ 0 w 9992381"/>
                <a:gd name="connsiteY0" fmla="*/ 0 h 28785"/>
                <a:gd name="connsiteX1" fmla="*/ 9992381 w 9992381"/>
                <a:gd name="connsiteY1" fmla="*/ 0 h 28785"/>
              </a:gdLst>
              <a:ahLst/>
              <a:cxnLst>
                <a:cxn ang="0">
                  <a:pos x="connsiteX0" y="connsiteY0"/>
                </a:cxn>
                <a:cxn ang="0">
                  <a:pos x="connsiteX1" y="connsiteY1"/>
                </a:cxn>
              </a:cxnLst>
              <a:rect l="l" t="t" r="r" b="b"/>
              <a:pathLst>
                <a:path w="9992381" h="28785">
                  <a:moveTo>
                    <a:pt x="0" y="0"/>
                  </a:moveTo>
                  <a:lnTo>
                    <a:pt x="9992381" y="0"/>
                  </a:lnTo>
                </a:path>
              </a:pathLst>
            </a:custGeom>
            <a:ln w="11456" cap="flat">
              <a:solidFill>
                <a:srgbClr val="000000"/>
              </a:solidFill>
              <a:prstDash val="solid"/>
              <a:miter/>
            </a:ln>
          </p:spPr>
          <p:txBody>
            <a:bodyPr rtlCol="0" anchor="ctr"/>
            <a:lstStyle/>
            <a:p>
              <a:endParaRPr lang="en-US" dirty="0"/>
            </a:p>
          </p:txBody>
        </p:sp>
        <p:sp>
          <p:nvSpPr>
            <p:cNvPr id="303" name="Free-form: Shape 302">
              <a:extLst>
                <a:ext uri="{FF2B5EF4-FFF2-40B4-BE49-F238E27FC236}">
                  <a16:creationId xmlns:a16="http://schemas.microsoft.com/office/drawing/2014/main" id="{99086173-F2F6-D601-6900-3D6D1471E988}"/>
                </a:ext>
              </a:extLst>
            </p:cNvPr>
            <p:cNvSpPr/>
            <p:nvPr/>
          </p:nvSpPr>
          <p:spPr>
            <a:xfrm>
              <a:off x="879843" y="5232586"/>
              <a:ext cx="28785" cy="344128"/>
            </a:xfrm>
            <a:custGeom>
              <a:avLst/>
              <a:gdLst>
                <a:gd name="connsiteX0" fmla="*/ 0 w 28785"/>
                <a:gd name="connsiteY0" fmla="*/ 344128 h 344128"/>
                <a:gd name="connsiteX1" fmla="*/ 0 w 28785"/>
                <a:gd name="connsiteY1" fmla="*/ 0 h 344128"/>
              </a:gdLst>
              <a:ahLst/>
              <a:cxnLst>
                <a:cxn ang="0">
                  <a:pos x="connsiteX0" y="connsiteY0"/>
                </a:cxn>
                <a:cxn ang="0">
                  <a:pos x="connsiteX1" y="connsiteY1"/>
                </a:cxn>
              </a:cxnLst>
              <a:rect l="l" t="t" r="r" b="b"/>
              <a:pathLst>
                <a:path w="28785" h="344128">
                  <a:moveTo>
                    <a:pt x="0" y="344128"/>
                  </a:moveTo>
                  <a:lnTo>
                    <a:pt x="0" y="0"/>
                  </a:lnTo>
                </a:path>
              </a:pathLst>
            </a:custGeom>
            <a:ln w="11456" cap="flat">
              <a:solidFill>
                <a:srgbClr val="000000"/>
              </a:solidFill>
              <a:prstDash val="solid"/>
              <a:miter/>
            </a:ln>
          </p:spPr>
          <p:txBody>
            <a:bodyPr rtlCol="0" anchor="ctr"/>
            <a:lstStyle/>
            <a:p>
              <a:endParaRPr lang="en-US" dirty="0"/>
            </a:p>
          </p:txBody>
        </p:sp>
        <p:sp>
          <p:nvSpPr>
            <p:cNvPr id="304" name="TextBox 303">
              <a:extLst>
                <a:ext uri="{FF2B5EF4-FFF2-40B4-BE49-F238E27FC236}">
                  <a16:creationId xmlns:a16="http://schemas.microsoft.com/office/drawing/2014/main" id="{F910B7E5-6526-D3EF-1B79-D543FE621CC4}"/>
                </a:ext>
              </a:extLst>
            </p:cNvPr>
            <p:cNvSpPr txBox="1"/>
            <p:nvPr/>
          </p:nvSpPr>
          <p:spPr>
            <a:xfrm>
              <a:off x="1105072" y="5168703"/>
              <a:ext cx="326806" cy="408078"/>
            </a:xfrm>
            <a:prstGeom prst="rect">
              <a:avLst/>
            </a:prstGeom>
            <a:noFill/>
          </p:spPr>
          <p:txBody>
            <a:bodyPr wrap="none" rtlCol="0">
              <a:spAutoFit/>
            </a:bodyPr>
            <a:lstStyle/>
            <a:p>
              <a:pPr algn="l"/>
              <a:r>
                <a:rPr lang="en-US" sz="2267" spc="0" baseline="0" dirty="0">
                  <a:ln/>
                  <a:solidFill>
                    <a:srgbClr val="000000"/>
                  </a:solidFill>
                  <a:latin typeface="Arial"/>
                  <a:cs typeface="Arial"/>
                  <a:sym typeface="Arial"/>
                  <a:rtl val="0"/>
                </a:rPr>
                <a:t>α</a:t>
              </a:r>
            </a:p>
          </p:txBody>
        </p:sp>
        <p:sp>
          <p:nvSpPr>
            <p:cNvPr id="305" name="Free-form: Shape 304">
              <a:extLst>
                <a:ext uri="{FF2B5EF4-FFF2-40B4-BE49-F238E27FC236}">
                  <a16:creationId xmlns:a16="http://schemas.microsoft.com/office/drawing/2014/main" id="{C4ED7D4D-4C3A-F68B-BDBB-D69E4125C3E9}"/>
                </a:ext>
              </a:extLst>
            </p:cNvPr>
            <p:cNvSpPr/>
            <p:nvPr/>
          </p:nvSpPr>
          <p:spPr>
            <a:xfrm>
              <a:off x="1697719" y="5232586"/>
              <a:ext cx="28785" cy="344128"/>
            </a:xfrm>
            <a:custGeom>
              <a:avLst/>
              <a:gdLst>
                <a:gd name="connsiteX0" fmla="*/ 0 w 28785"/>
                <a:gd name="connsiteY0" fmla="*/ 344128 h 344128"/>
                <a:gd name="connsiteX1" fmla="*/ 0 w 28785"/>
                <a:gd name="connsiteY1" fmla="*/ 0 h 344128"/>
              </a:gdLst>
              <a:ahLst/>
              <a:cxnLst>
                <a:cxn ang="0">
                  <a:pos x="connsiteX0" y="connsiteY0"/>
                </a:cxn>
                <a:cxn ang="0">
                  <a:pos x="connsiteX1" y="connsiteY1"/>
                </a:cxn>
              </a:cxnLst>
              <a:rect l="l" t="t" r="r" b="b"/>
              <a:pathLst>
                <a:path w="28785" h="344128">
                  <a:moveTo>
                    <a:pt x="0" y="344128"/>
                  </a:moveTo>
                  <a:lnTo>
                    <a:pt x="0" y="0"/>
                  </a:lnTo>
                </a:path>
              </a:pathLst>
            </a:custGeom>
            <a:ln w="11456" cap="flat">
              <a:solidFill>
                <a:srgbClr val="000000"/>
              </a:solidFill>
              <a:prstDash val="solid"/>
              <a:miter/>
            </a:ln>
          </p:spPr>
          <p:txBody>
            <a:bodyPr rtlCol="0" anchor="ctr"/>
            <a:lstStyle/>
            <a:p>
              <a:endParaRPr lang="en-US" dirty="0"/>
            </a:p>
          </p:txBody>
        </p:sp>
        <p:sp>
          <p:nvSpPr>
            <p:cNvPr id="306" name="TextBox 305">
              <a:extLst>
                <a:ext uri="{FF2B5EF4-FFF2-40B4-BE49-F238E27FC236}">
                  <a16:creationId xmlns:a16="http://schemas.microsoft.com/office/drawing/2014/main" id="{7BD41E52-DDE6-4394-EAB3-B1D1E68FCC87}"/>
                </a:ext>
              </a:extLst>
            </p:cNvPr>
            <p:cNvSpPr txBox="1"/>
            <p:nvPr/>
          </p:nvSpPr>
          <p:spPr>
            <a:xfrm>
              <a:off x="2095088" y="5168703"/>
              <a:ext cx="269235" cy="408078"/>
            </a:xfrm>
            <a:prstGeom prst="rect">
              <a:avLst/>
            </a:prstGeom>
            <a:noFill/>
          </p:spPr>
          <p:txBody>
            <a:bodyPr wrap="none" rtlCol="0">
              <a:spAutoFit/>
            </a:bodyPr>
            <a:lstStyle/>
            <a:p>
              <a:pPr algn="l"/>
              <a:r>
                <a:rPr lang="en-US" sz="2267" spc="0" baseline="0" dirty="0">
                  <a:ln/>
                  <a:solidFill>
                    <a:srgbClr val="000000"/>
                  </a:solidFill>
                  <a:latin typeface="Arial"/>
                  <a:cs typeface="Arial"/>
                  <a:sym typeface="Arial"/>
                  <a:rtl val="0"/>
                </a:rPr>
                <a:t>-</a:t>
              </a:r>
            </a:p>
          </p:txBody>
        </p:sp>
        <p:sp>
          <p:nvSpPr>
            <p:cNvPr id="307" name="Free-form: Shape 306">
              <a:extLst>
                <a:ext uri="{FF2B5EF4-FFF2-40B4-BE49-F238E27FC236}">
                  <a16:creationId xmlns:a16="http://schemas.microsoft.com/office/drawing/2014/main" id="{514C037F-ECB3-E241-41F2-AF864C999D3A}"/>
                </a:ext>
              </a:extLst>
            </p:cNvPr>
            <p:cNvSpPr/>
            <p:nvPr/>
          </p:nvSpPr>
          <p:spPr>
            <a:xfrm>
              <a:off x="2770835" y="5232586"/>
              <a:ext cx="28785" cy="344128"/>
            </a:xfrm>
            <a:custGeom>
              <a:avLst/>
              <a:gdLst>
                <a:gd name="connsiteX0" fmla="*/ 0 w 28785"/>
                <a:gd name="connsiteY0" fmla="*/ 344128 h 344128"/>
                <a:gd name="connsiteX1" fmla="*/ 0 w 28785"/>
                <a:gd name="connsiteY1" fmla="*/ 0 h 344128"/>
              </a:gdLst>
              <a:ahLst/>
              <a:cxnLst>
                <a:cxn ang="0">
                  <a:pos x="connsiteX0" y="connsiteY0"/>
                </a:cxn>
                <a:cxn ang="0">
                  <a:pos x="connsiteX1" y="connsiteY1"/>
                </a:cxn>
              </a:cxnLst>
              <a:rect l="l" t="t" r="r" b="b"/>
              <a:pathLst>
                <a:path w="28785" h="344128">
                  <a:moveTo>
                    <a:pt x="0" y="344128"/>
                  </a:moveTo>
                  <a:lnTo>
                    <a:pt x="0" y="0"/>
                  </a:lnTo>
                </a:path>
              </a:pathLst>
            </a:custGeom>
            <a:ln w="11456" cap="flat">
              <a:solidFill>
                <a:srgbClr val="000000"/>
              </a:solidFill>
              <a:prstDash val="solid"/>
              <a:miter/>
            </a:ln>
          </p:spPr>
          <p:txBody>
            <a:bodyPr rtlCol="0" anchor="ctr"/>
            <a:lstStyle/>
            <a:p>
              <a:endParaRPr lang="en-US" dirty="0"/>
            </a:p>
          </p:txBody>
        </p:sp>
        <p:sp>
          <p:nvSpPr>
            <p:cNvPr id="308" name="TextBox 307">
              <a:extLst>
                <a:ext uri="{FF2B5EF4-FFF2-40B4-BE49-F238E27FC236}">
                  <a16:creationId xmlns:a16="http://schemas.microsoft.com/office/drawing/2014/main" id="{1F9065F7-738B-96C8-16C0-01CBB73F34BF}"/>
                </a:ext>
              </a:extLst>
            </p:cNvPr>
            <p:cNvSpPr txBox="1"/>
            <p:nvPr/>
          </p:nvSpPr>
          <p:spPr>
            <a:xfrm>
              <a:off x="2857207" y="5168703"/>
              <a:ext cx="1132794" cy="408078"/>
            </a:xfrm>
            <a:prstGeom prst="rect">
              <a:avLst/>
            </a:prstGeom>
            <a:noFill/>
          </p:spPr>
          <p:txBody>
            <a:bodyPr wrap="none" rtlCol="0">
              <a:spAutoFit/>
            </a:bodyPr>
            <a:lstStyle/>
            <a:p>
              <a:pPr algn="l"/>
              <a:r>
                <a:rPr lang="en-US" sz="2267" spc="0" baseline="0" dirty="0">
                  <a:ln/>
                  <a:solidFill>
                    <a:srgbClr val="000000"/>
                  </a:solidFill>
                  <a:latin typeface="Arial"/>
                  <a:cs typeface="Arial"/>
                  <a:sym typeface="Arial"/>
                  <a:rtl val="0"/>
                </a:rPr>
                <a:t>56.073</a:t>
              </a:r>
            </a:p>
          </p:txBody>
        </p:sp>
        <p:sp>
          <p:nvSpPr>
            <p:cNvPr id="309" name="Free-form: Shape 308">
              <a:extLst>
                <a:ext uri="{FF2B5EF4-FFF2-40B4-BE49-F238E27FC236}">
                  <a16:creationId xmlns:a16="http://schemas.microsoft.com/office/drawing/2014/main" id="{484E6AAB-BA22-4A45-6493-E27D31B64E07}"/>
                </a:ext>
              </a:extLst>
            </p:cNvPr>
            <p:cNvSpPr/>
            <p:nvPr/>
          </p:nvSpPr>
          <p:spPr>
            <a:xfrm>
              <a:off x="4003392" y="5232586"/>
              <a:ext cx="28785" cy="344128"/>
            </a:xfrm>
            <a:custGeom>
              <a:avLst/>
              <a:gdLst>
                <a:gd name="connsiteX0" fmla="*/ 0 w 28785"/>
                <a:gd name="connsiteY0" fmla="*/ 344128 h 344128"/>
                <a:gd name="connsiteX1" fmla="*/ 0 w 28785"/>
                <a:gd name="connsiteY1" fmla="*/ 0 h 344128"/>
              </a:gdLst>
              <a:ahLst/>
              <a:cxnLst>
                <a:cxn ang="0">
                  <a:pos x="connsiteX0" y="connsiteY0"/>
                </a:cxn>
                <a:cxn ang="0">
                  <a:pos x="connsiteX1" y="connsiteY1"/>
                </a:cxn>
              </a:cxnLst>
              <a:rect l="l" t="t" r="r" b="b"/>
              <a:pathLst>
                <a:path w="28785" h="344128">
                  <a:moveTo>
                    <a:pt x="0" y="344128"/>
                  </a:moveTo>
                  <a:lnTo>
                    <a:pt x="0" y="0"/>
                  </a:lnTo>
                </a:path>
              </a:pathLst>
            </a:custGeom>
            <a:ln w="11456" cap="flat">
              <a:solidFill>
                <a:srgbClr val="000000"/>
              </a:solidFill>
              <a:prstDash val="solid"/>
              <a:miter/>
            </a:ln>
          </p:spPr>
          <p:txBody>
            <a:bodyPr rtlCol="0" anchor="ctr"/>
            <a:lstStyle/>
            <a:p>
              <a:endParaRPr lang="en-US" dirty="0"/>
            </a:p>
          </p:txBody>
        </p:sp>
        <p:sp>
          <p:nvSpPr>
            <p:cNvPr id="310" name="TextBox 309">
              <a:extLst>
                <a:ext uri="{FF2B5EF4-FFF2-40B4-BE49-F238E27FC236}">
                  <a16:creationId xmlns:a16="http://schemas.microsoft.com/office/drawing/2014/main" id="{9464E8A7-2566-5D4C-EC8B-D44FF65B7AEA}"/>
                </a:ext>
              </a:extLst>
            </p:cNvPr>
            <p:cNvSpPr txBox="1"/>
            <p:nvPr/>
          </p:nvSpPr>
          <p:spPr>
            <a:xfrm>
              <a:off x="4400755" y="5168703"/>
              <a:ext cx="269235" cy="408078"/>
            </a:xfrm>
            <a:prstGeom prst="rect">
              <a:avLst/>
            </a:prstGeom>
            <a:noFill/>
          </p:spPr>
          <p:txBody>
            <a:bodyPr wrap="none" rtlCol="0">
              <a:spAutoFit/>
            </a:bodyPr>
            <a:lstStyle/>
            <a:p>
              <a:pPr algn="l"/>
              <a:r>
                <a:rPr lang="en-US" sz="2267" spc="0" baseline="0" dirty="0">
                  <a:ln/>
                  <a:solidFill>
                    <a:srgbClr val="000000"/>
                  </a:solidFill>
                  <a:latin typeface="Arial"/>
                  <a:cs typeface="Arial"/>
                  <a:sym typeface="Arial"/>
                  <a:rtl val="0"/>
                </a:rPr>
                <a:t>-</a:t>
              </a:r>
            </a:p>
          </p:txBody>
        </p:sp>
        <p:sp>
          <p:nvSpPr>
            <p:cNvPr id="311" name="Free-form: Shape 310">
              <a:extLst>
                <a:ext uri="{FF2B5EF4-FFF2-40B4-BE49-F238E27FC236}">
                  <a16:creationId xmlns:a16="http://schemas.microsoft.com/office/drawing/2014/main" id="{2682E381-8511-002A-8096-779FA561695A}"/>
                </a:ext>
              </a:extLst>
            </p:cNvPr>
            <p:cNvSpPr/>
            <p:nvPr/>
          </p:nvSpPr>
          <p:spPr>
            <a:xfrm>
              <a:off x="5076508" y="5232586"/>
              <a:ext cx="28785" cy="344128"/>
            </a:xfrm>
            <a:custGeom>
              <a:avLst/>
              <a:gdLst>
                <a:gd name="connsiteX0" fmla="*/ 0 w 28785"/>
                <a:gd name="connsiteY0" fmla="*/ 344128 h 344128"/>
                <a:gd name="connsiteX1" fmla="*/ 0 w 28785"/>
                <a:gd name="connsiteY1" fmla="*/ 0 h 344128"/>
              </a:gdLst>
              <a:ahLst/>
              <a:cxnLst>
                <a:cxn ang="0">
                  <a:pos x="connsiteX0" y="connsiteY0"/>
                </a:cxn>
                <a:cxn ang="0">
                  <a:pos x="connsiteX1" y="connsiteY1"/>
                </a:cxn>
              </a:cxnLst>
              <a:rect l="l" t="t" r="r" b="b"/>
              <a:pathLst>
                <a:path w="28785" h="344128">
                  <a:moveTo>
                    <a:pt x="0" y="344128"/>
                  </a:moveTo>
                  <a:lnTo>
                    <a:pt x="0" y="0"/>
                  </a:lnTo>
                </a:path>
              </a:pathLst>
            </a:custGeom>
            <a:ln w="11456" cap="flat">
              <a:solidFill>
                <a:srgbClr val="000000"/>
              </a:solidFill>
              <a:prstDash val="solid"/>
              <a:miter/>
            </a:ln>
          </p:spPr>
          <p:txBody>
            <a:bodyPr rtlCol="0" anchor="ctr"/>
            <a:lstStyle/>
            <a:p>
              <a:endParaRPr lang="en-US" dirty="0"/>
            </a:p>
          </p:txBody>
        </p:sp>
        <p:sp>
          <p:nvSpPr>
            <p:cNvPr id="312" name="TextBox 311">
              <a:extLst>
                <a:ext uri="{FF2B5EF4-FFF2-40B4-BE49-F238E27FC236}">
                  <a16:creationId xmlns:a16="http://schemas.microsoft.com/office/drawing/2014/main" id="{B7072206-BFF2-4459-F19F-CA66F8363030}"/>
                </a:ext>
              </a:extLst>
            </p:cNvPr>
            <p:cNvSpPr txBox="1"/>
            <p:nvPr/>
          </p:nvSpPr>
          <p:spPr>
            <a:xfrm>
              <a:off x="5162874" y="5168703"/>
              <a:ext cx="960082" cy="408078"/>
            </a:xfrm>
            <a:prstGeom prst="rect">
              <a:avLst/>
            </a:prstGeom>
            <a:noFill/>
          </p:spPr>
          <p:txBody>
            <a:bodyPr wrap="none" rtlCol="0">
              <a:spAutoFit/>
            </a:bodyPr>
            <a:lstStyle/>
            <a:p>
              <a:pPr algn="l"/>
              <a:r>
                <a:rPr lang="en-US" sz="2267" spc="0" baseline="0" dirty="0">
                  <a:ln/>
                  <a:solidFill>
                    <a:srgbClr val="000000"/>
                  </a:solidFill>
                  <a:latin typeface="Arial"/>
                  <a:cs typeface="Arial"/>
                  <a:sym typeface="Arial"/>
                  <a:rtl val="0"/>
                </a:rPr>
                <a:t>72.63</a:t>
              </a:r>
            </a:p>
          </p:txBody>
        </p:sp>
        <p:sp>
          <p:nvSpPr>
            <p:cNvPr id="313" name="Free-form: Shape 312">
              <a:extLst>
                <a:ext uri="{FF2B5EF4-FFF2-40B4-BE49-F238E27FC236}">
                  <a16:creationId xmlns:a16="http://schemas.microsoft.com/office/drawing/2014/main" id="{396B5985-B565-9204-F17D-CE85C9086A80}"/>
                </a:ext>
              </a:extLst>
            </p:cNvPr>
            <p:cNvSpPr/>
            <p:nvPr/>
          </p:nvSpPr>
          <p:spPr>
            <a:xfrm>
              <a:off x="6149623" y="5232586"/>
              <a:ext cx="28785" cy="344128"/>
            </a:xfrm>
            <a:custGeom>
              <a:avLst/>
              <a:gdLst>
                <a:gd name="connsiteX0" fmla="*/ 0 w 28785"/>
                <a:gd name="connsiteY0" fmla="*/ 344128 h 344128"/>
                <a:gd name="connsiteX1" fmla="*/ 0 w 28785"/>
                <a:gd name="connsiteY1" fmla="*/ 0 h 344128"/>
              </a:gdLst>
              <a:ahLst/>
              <a:cxnLst>
                <a:cxn ang="0">
                  <a:pos x="connsiteX0" y="connsiteY0"/>
                </a:cxn>
                <a:cxn ang="0">
                  <a:pos x="connsiteX1" y="connsiteY1"/>
                </a:cxn>
              </a:cxnLst>
              <a:rect l="l" t="t" r="r" b="b"/>
              <a:pathLst>
                <a:path w="28785" h="344128">
                  <a:moveTo>
                    <a:pt x="0" y="344128"/>
                  </a:moveTo>
                  <a:lnTo>
                    <a:pt x="0" y="0"/>
                  </a:lnTo>
                </a:path>
              </a:pathLst>
            </a:custGeom>
            <a:ln w="11456" cap="flat">
              <a:solidFill>
                <a:srgbClr val="000000"/>
              </a:solidFill>
              <a:prstDash val="solid"/>
              <a:miter/>
            </a:ln>
          </p:spPr>
          <p:txBody>
            <a:bodyPr rtlCol="0" anchor="ctr"/>
            <a:lstStyle/>
            <a:p>
              <a:endParaRPr lang="en-US" dirty="0"/>
            </a:p>
          </p:txBody>
        </p:sp>
        <p:sp>
          <p:nvSpPr>
            <p:cNvPr id="314" name="TextBox 313">
              <a:extLst>
                <a:ext uri="{FF2B5EF4-FFF2-40B4-BE49-F238E27FC236}">
                  <a16:creationId xmlns:a16="http://schemas.microsoft.com/office/drawing/2014/main" id="{FF2A5C05-3031-072E-A157-851CA41A2FBE}"/>
                </a:ext>
              </a:extLst>
            </p:cNvPr>
            <p:cNvSpPr txBox="1"/>
            <p:nvPr/>
          </p:nvSpPr>
          <p:spPr>
            <a:xfrm>
              <a:off x="6626693" y="5168703"/>
              <a:ext cx="269235" cy="408078"/>
            </a:xfrm>
            <a:prstGeom prst="rect">
              <a:avLst/>
            </a:prstGeom>
            <a:noFill/>
          </p:spPr>
          <p:txBody>
            <a:bodyPr wrap="none" rtlCol="0">
              <a:spAutoFit/>
            </a:bodyPr>
            <a:lstStyle/>
            <a:p>
              <a:pPr algn="l"/>
              <a:r>
                <a:rPr lang="en-US" sz="2267" spc="0" baseline="0" dirty="0">
                  <a:ln/>
                  <a:solidFill>
                    <a:srgbClr val="000000"/>
                  </a:solidFill>
                  <a:latin typeface="Arial"/>
                  <a:cs typeface="Arial"/>
                  <a:sym typeface="Arial"/>
                  <a:rtl val="0"/>
                </a:rPr>
                <a:t>-</a:t>
              </a:r>
            </a:p>
          </p:txBody>
        </p:sp>
        <p:sp>
          <p:nvSpPr>
            <p:cNvPr id="315" name="Free-form: Shape 314">
              <a:extLst>
                <a:ext uri="{FF2B5EF4-FFF2-40B4-BE49-F238E27FC236}">
                  <a16:creationId xmlns:a16="http://schemas.microsoft.com/office/drawing/2014/main" id="{0671C839-A8A6-F7BE-92A5-BBBDCB887A01}"/>
                </a:ext>
              </a:extLst>
            </p:cNvPr>
            <p:cNvSpPr/>
            <p:nvPr/>
          </p:nvSpPr>
          <p:spPr>
            <a:xfrm>
              <a:off x="7382180" y="5232586"/>
              <a:ext cx="28785" cy="344128"/>
            </a:xfrm>
            <a:custGeom>
              <a:avLst/>
              <a:gdLst>
                <a:gd name="connsiteX0" fmla="*/ 0 w 28785"/>
                <a:gd name="connsiteY0" fmla="*/ 344128 h 344128"/>
                <a:gd name="connsiteX1" fmla="*/ 0 w 28785"/>
                <a:gd name="connsiteY1" fmla="*/ 0 h 344128"/>
              </a:gdLst>
              <a:ahLst/>
              <a:cxnLst>
                <a:cxn ang="0">
                  <a:pos x="connsiteX0" y="connsiteY0"/>
                </a:cxn>
                <a:cxn ang="0">
                  <a:pos x="connsiteX1" y="connsiteY1"/>
                </a:cxn>
              </a:cxnLst>
              <a:rect l="l" t="t" r="r" b="b"/>
              <a:pathLst>
                <a:path w="28785" h="344128">
                  <a:moveTo>
                    <a:pt x="0" y="344128"/>
                  </a:moveTo>
                  <a:lnTo>
                    <a:pt x="0" y="0"/>
                  </a:lnTo>
                </a:path>
              </a:pathLst>
            </a:custGeom>
            <a:ln w="11456" cap="flat">
              <a:solidFill>
                <a:srgbClr val="000000"/>
              </a:solidFill>
              <a:prstDash val="solid"/>
              <a:miter/>
            </a:ln>
          </p:spPr>
          <p:txBody>
            <a:bodyPr rtlCol="0" anchor="ctr"/>
            <a:lstStyle/>
            <a:p>
              <a:endParaRPr lang="en-US" dirty="0"/>
            </a:p>
          </p:txBody>
        </p:sp>
        <p:sp>
          <p:nvSpPr>
            <p:cNvPr id="316" name="TextBox 315">
              <a:extLst>
                <a:ext uri="{FF2B5EF4-FFF2-40B4-BE49-F238E27FC236}">
                  <a16:creationId xmlns:a16="http://schemas.microsoft.com/office/drawing/2014/main" id="{0930AF99-D6B0-4498-2FD3-1C9F1572A145}"/>
                </a:ext>
              </a:extLst>
            </p:cNvPr>
            <p:cNvSpPr txBox="1"/>
            <p:nvPr/>
          </p:nvSpPr>
          <p:spPr>
            <a:xfrm>
              <a:off x="7468490" y="5168703"/>
              <a:ext cx="1132794" cy="408078"/>
            </a:xfrm>
            <a:prstGeom prst="rect">
              <a:avLst/>
            </a:prstGeom>
            <a:noFill/>
          </p:spPr>
          <p:txBody>
            <a:bodyPr wrap="none" rtlCol="0">
              <a:spAutoFit/>
            </a:bodyPr>
            <a:lstStyle/>
            <a:p>
              <a:pPr algn="l"/>
              <a:r>
                <a:rPr lang="en-US" sz="2267" spc="0" baseline="0" dirty="0">
                  <a:ln/>
                  <a:solidFill>
                    <a:srgbClr val="000000"/>
                  </a:solidFill>
                  <a:latin typeface="Arial"/>
                  <a:cs typeface="Arial"/>
                  <a:sym typeface="Arial"/>
                  <a:rtl val="0"/>
                </a:rPr>
                <a:t>152.74</a:t>
              </a:r>
            </a:p>
          </p:txBody>
        </p:sp>
        <p:sp>
          <p:nvSpPr>
            <p:cNvPr id="317" name="Free-form: Shape 316">
              <a:extLst>
                <a:ext uri="{FF2B5EF4-FFF2-40B4-BE49-F238E27FC236}">
                  <a16:creationId xmlns:a16="http://schemas.microsoft.com/office/drawing/2014/main" id="{F72CE215-F480-0323-CC0D-96DC8D339238}"/>
                </a:ext>
              </a:extLst>
            </p:cNvPr>
            <p:cNvSpPr/>
            <p:nvPr/>
          </p:nvSpPr>
          <p:spPr>
            <a:xfrm>
              <a:off x="8614738" y="5232586"/>
              <a:ext cx="28785" cy="344128"/>
            </a:xfrm>
            <a:custGeom>
              <a:avLst/>
              <a:gdLst>
                <a:gd name="connsiteX0" fmla="*/ 0 w 28785"/>
                <a:gd name="connsiteY0" fmla="*/ 344128 h 344128"/>
                <a:gd name="connsiteX1" fmla="*/ 0 w 28785"/>
                <a:gd name="connsiteY1" fmla="*/ 0 h 344128"/>
              </a:gdLst>
              <a:ahLst/>
              <a:cxnLst>
                <a:cxn ang="0">
                  <a:pos x="connsiteX0" y="connsiteY0"/>
                </a:cxn>
                <a:cxn ang="0">
                  <a:pos x="connsiteX1" y="connsiteY1"/>
                </a:cxn>
              </a:cxnLst>
              <a:rect l="l" t="t" r="r" b="b"/>
              <a:pathLst>
                <a:path w="28785" h="344128">
                  <a:moveTo>
                    <a:pt x="0" y="344128"/>
                  </a:moveTo>
                  <a:lnTo>
                    <a:pt x="0" y="0"/>
                  </a:lnTo>
                </a:path>
              </a:pathLst>
            </a:custGeom>
            <a:ln w="11456" cap="flat">
              <a:solidFill>
                <a:srgbClr val="000000"/>
              </a:solidFill>
              <a:prstDash val="solid"/>
              <a:miter/>
            </a:ln>
          </p:spPr>
          <p:txBody>
            <a:bodyPr rtlCol="0" anchor="ctr"/>
            <a:lstStyle/>
            <a:p>
              <a:endParaRPr lang="en-US" dirty="0"/>
            </a:p>
          </p:txBody>
        </p:sp>
        <p:sp>
          <p:nvSpPr>
            <p:cNvPr id="318" name="TextBox 317">
              <a:extLst>
                <a:ext uri="{FF2B5EF4-FFF2-40B4-BE49-F238E27FC236}">
                  <a16:creationId xmlns:a16="http://schemas.microsoft.com/office/drawing/2014/main" id="{9FEF30D1-CF7A-3A2F-A922-A1B31D9FDD41}"/>
                </a:ext>
              </a:extLst>
            </p:cNvPr>
            <p:cNvSpPr txBox="1"/>
            <p:nvPr/>
          </p:nvSpPr>
          <p:spPr>
            <a:xfrm>
              <a:off x="9091807" y="5168703"/>
              <a:ext cx="269235" cy="408078"/>
            </a:xfrm>
            <a:prstGeom prst="rect">
              <a:avLst/>
            </a:prstGeom>
            <a:noFill/>
          </p:spPr>
          <p:txBody>
            <a:bodyPr wrap="none" rtlCol="0">
              <a:spAutoFit/>
            </a:bodyPr>
            <a:lstStyle/>
            <a:p>
              <a:pPr algn="l"/>
              <a:r>
                <a:rPr lang="en-US" sz="2267" spc="0" baseline="0" dirty="0">
                  <a:ln/>
                  <a:solidFill>
                    <a:srgbClr val="000000"/>
                  </a:solidFill>
                  <a:latin typeface="Arial"/>
                  <a:cs typeface="Arial"/>
                  <a:sym typeface="Arial"/>
                  <a:rtl val="0"/>
                </a:rPr>
                <a:t>-</a:t>
              </a:r>
            </a:p>
          </p:txBody>
        </p:sp>
        <p:sp>
          <p:nvSpPr>
            <p:cNvPr id="319" name="Free-form: Shape 318">
              <a:extLst>
                <a:ext uri="{FF2B5EF4-FFF2-40B4-BE49-F238E27FC236}">
                  <a16:creationId xmlns:a16="http://schemas.microsoft.com/office/drawing/2014/main" id="{21E7F999-8318-40E1-16FC-08D35A798C8B}"/>
                </a:ext>
              </a:extLst>
            </p:cNvPr>
            <p:cNvSpPr/>
            <p:nvPr/>
          </p:nvSpPr>
          <p:spPr>
            <a:xfrm>
              <a:off x="9847295" y="5232586"/>
              <a:ext cx="28785" cy="344128"/>
            </a:xfrm>
            <a:custGeom>
              <a:avLst/>
              <a:gdLst>
                <a:gd name="connsiteX0" fmla="*/ 0 w 28785"/>
                <a:gd name="connsiteY0" fmla="*/ 344128 h 344128"/>
                <a:gd name="connsiteX1" fmla="*/ 0 w 28785"/>
                <a:gd name="connsiteY1" fmla="*/ 0 h 344128"/>
              </a:gdLst>
              <a:ahLst/>
              <a:cxnLst>
                <a:cxn ang="0">
                  <a:pos x="connsiteX0" y="connsiteY0"/>
                </a:cxn>
                <a:cxn ang="0">
                  <a:pos x="connsiteX1" y="connsiteY1"/>
                </a:cxn>
              </a:cxnLst>
              <a:rect l="l" t="t" r="r" b="b"/>
              <a:pathLst>
                <a:path w="28785" h="344128">
                  <a:moveTo>
                    <a:pt x="0" y="344128"/>
                  </a:moveTo>
                  <a:lnTo>
                    <a:pt x="0" y="0"/>
                  </a:lnTo>
                </a:path>
              </a:pathLst>
            </a:custGeom>
            <a:ln w="11456" cap="flat">
              <a:solidFill>
                <a:srgbClr val="000000"/>
              </a:solidFill>
              <a:prstDash val="solid"/>
              <a:miter/>
            </a:ln>
          </p:spPr>
          <p:txBody>
            <a:bodyPr rtlCol="0" anchor="ctr"/>
            <a:lstStyle/>
            <a:p>
              <a:endParaRPr lang="en-US" dirty="0"/>
            </a:p>
          </p:txBody>
        </p:sp>
        <p:sp>
          <p:nvSpPr>
            <p:cNvPr id="320" name="TextBox 319">
              <a:extLst>
                <a:ext uri="{FF2B5EF4-FFF2-40B4-BE49-F238E27FC236}">
                  <a16:creationId xmlns:a16="http://schemas.microsoft.com/office/drawing/2014/main" id="{F561A1C8-619A-B6DE-2EF9-24D264B74866}"/>
                </a:ext>
              </a:extLst>
            </p:cNvPr>
            <p:cNvSpPr txBox="1"/>
            <p:nvPr/>
          </p:nvSpPr>
          <p:spPr>
            <a:xfrm>
              <a:off x="9983547" y="5168703"/>
              <a:ext cx="787371" cy="408078"/>
            </a:xfrm>
            <a:prstGeom prst="rect">
              <a:avLst/>
            </a:prstGeom>
            <a:noFill/>
          </p:spPr>
          <p:txBody>
            <a:bodyPr wrap="none" rtlCol="0">
              <a:spAutoFit/>
            </a:bodyPr>
            <a:lstStyle/>
            <a:p>
              <a:pPr algn="l"/>
              <a:r>
                <a:rPr lang="en-US" sz="2267" spc="0" baseline="0" dirty="0">
                  <a:ln/>
                  <a:solidFill>
                    <a:srgbClr val="000000"/>
                  </a:solidFill>
                  <a:latin typeface="Arial"/>
                  <a:cs typeface="Arial"/>
                  <a:sym typeface="Arial"/>
                  <a:rtl val="0"/>
                </a:rPr>
                <a:t>8.60</a:t>
              </a:r>
            </a:p>
          </p:txBody>
        </p:sp>
        <p:sp>
          <p:nvSpPr>
            <p:cNvPr id="321" name="Free-form: Shape 320">
              <a:extLst>
                <a:ext uri="{FF2B5EF4-FFF2-40B4-BE49-F238E27FC236}">
                  <a16:creationId xmlns:a16="http://schemas.microsoft.com/office/drawing/2014/main" id="{7EB1EA52-67EE-7D88-C765-ECD205C5FDE5}"/>
                </a:ext>
              </a:extLst>
            </p:cNvPr>
            <p:cNvSpPr/>
            <p:nvPr/>
          </p:nvSpPr>
          <p:spPr>
            <a:xfrm>
              <a:off x="10860739" y="5232586"/>
              <a:ext cx="28785" cy="344128"/>
            </a:xfrm>
            <a:custGeom>
              <a:avLst/>
              <a:gdLst>
                <a:gd name="connsiteX0" fmla="*/ 0 w 28785"/>
                <a:gd name="connsiteY0" fmla="*/ 344128 h 344128"/>
                <a:gd name="connsiteX1" fmla="*/ 0 w 28785"/>
                <a:gd name="connsiteY1" fmla="*/ 0 h 344128"/>
              </a:gdLst>
              <a:ahLst/>
              <a:cxnLst>
                <a:cxn ang="0">
                  <a:pos x="connsiteX0" y="connsiteY0"/>
                </a:cxn>
                <a:cxn ang="0">
                  <a:pos x="connsiteX1" y="connsiteY1"/>
                </a:cxn>
              </a:cxnLst>
              <a:rect l="l" t="t" r="r" b="b"/>
              <a:pathLst>
                <a:path w="28785" h="344128">
                  <a:moveTo>
                    <a:pt x="0" y="344128"/>
                  </a:moveTo>
                  <a:lnTo>
                    <a:pt x="0" y="0"/>
                  </a:lnTo>
                </a:path>
              </a:pathLst>
            </a:custGeom>
            <a:ln w="11456" cap="flat">
              <a:solidFill>
                <a:srgbClr val="000000"/>
              </a:solidFill>
              <a:prstDash val="solid"/>
              <a:miter/>
            </a:ln>
          </p:spPr>
          <p:txBody>
            <a:bodyPr rtlCol="0" anchor="ctr"/>
            <a:lstStyle/>
            <a:p>
              <a:endParaRPr lang="en-US" dirty="0"/>
            </a:p>
          </p:txBody>
        </p:sp>
        <p:sp>
          <p:nvSpPr>
            <p:cNvPr id="322" name="Free-form: Shape 321">
              <a:extLst>
                <a:ext uri="{FF2B5EF4-FFF2-40B4-BE49-F238E27FC236}">
                  <a16:creationId xmlns:a16="http://schemas.microsoft.com/office/drawing/2014/main" id="{1B459D89-7697-2CC4-B1F6-AC30D6A3F853}"/>
                </a:ext>
              </a:extLst>
            </p:cNvPr>
            <p:cNvSpPr/>
            <p:nvPr/>
          </p:nvSpPr>
          <p:spPr>
            <a:xfrm>
              <a:off x="874114" y="5582472"/>
              <a:ext cx="9992381" cy="28785"/>
            </a:xfrm>
            <a:custGeom>
              <a:avLst/>
              <a:gdLst>
                <a:gd name="connsiteX0" fmla="*/ 0 w 9992381"/>
                <a:gd name="connsiteY0" fmla="*/ 0 h 28785"/>
                <a:gd name="connsiteX1" fmla="*/ 9992381 w 9992381"/>
                <a:gd name="connsiteY1" fmla="*/ 0 h 28785"/>
              </a:gdLst>
              <a:ahLst/>
              <a:cxnLst>
                <a:cxn ang="0">
                  <a:pos x="connsiteX0" y="connsiteY0"/>
                </a:cxn>
                <a:cxn ang="0">
                  <a:pos x="connsiteX1" y="connsiteY1"/>
                </a:cxn>
              </a:cxnLst>
              <a:rect l="l" t="t" r="r" b="b"/>
              <a:pathLst>
                <a:path w="9992381" h="28785">
                  <a:moveTo>
                    <a:pt x="0" y="0"/>
                  </a:moveTo>
                  <a:lnTo>
                    <a:pt x="9992381" y="0"/>
                  </a:lnTo>
                </a:path>
              </a:pathLst>
            </a:custGeom>
            <a:ln w="11456" cap="flat">
              <a:solidFill>
                <a:srgbClr val="000000"/>
              </a:solidFill>
              <a:prstDash val="solid"/>
              <a:miter/>
            </a:ln>
          </p:spPr>
          <p:txBody>
            <a:bodyPr rtlCol="0" anchor="ctr"/>
            <a:lstStyle/>
            <a:p>
              <a:endParaRPr lang="en-US" dirty="0"/>
            </a:p>
          </p:txBody>
        </p:sp>
        <p:sp>
          <p:nvSpPr>
            <p:cNvPr id="325" name="TextBox 324">
              <a:extLst>
                <a:ext uri="{FF2B5EF4-FFF2-40B4-BE49-F238E27FC236}">
                  <a16:creationId xmlns:a16="http://schemas.microsoft.com/office/drawing/2014/main" id="{1E724C0C-DBE4-1A06-6AC0-FA2344058D40}"/>
                </a:ext>
              </a:extLst>
            </p:cNvPr>
            <p:cNvSpPr txBox="1"/>
            <p:nvPr/>
          </p:nvSpPr>
          <p:spPr>
            <a:xfrm>
              <a:off x="2680156" y="2006396"/>
              <a:ext cx="2629629" cy="350507"/>
            </a:xfrm>
            <a:prstGeom prst="rect">
              <a:avLst/>
            </a:prstGeom>
            <a:noFill/>
          </p:spPr>
          <p:txBody>
            <a:bodyPr wrap="none" rtlCol="0">
              <a:spAutoFit/>
            </a:bodyPr>
            <a:lstStyle/>
            <a:p>
              <a:pPr algn="l"/>
              <a:r>
                <a:rPr lang="en-US" sz="2040" spc="0" baseline="0" dirty="0">
                  <a:ln/>
                  <a:solidFill>
                    <a:srgbClr val="FFFFFF"/>
                  </a:solidFill>
                  <a:latin typeface="cmbx12"/>
                  <a:sym typeface="cmbx12"/>
                  <a:rtl val="0"/>
                </a:rPr>
                <a:t>Set-point following</a:t>
              </a:r>
            </a:p>
          </p:txBody>
        </p:sp>
        <p:sp>
          <p:nvSpPr>
            <p:cNvPr id="326" name="TextBox 325">
              <a:extLst>
                <a:ext uri="{FF2B5EF4-FFF2-40B4-BE49-F238E27FC236}">
                  <a16:creationId xmlns:a16="http://schemas.microsoft.com/office/drawing/2014/main" id="{0713BAE8-68BC-B7ED-BA48-0D3A6F1B411C}"/>
                </a:ext>
              </a:extLst>
            </p:cNvPr>
            <p:cNvSpPr txBox="1"/>
            <p:nvPr/>
          </p:nvSpPr>
          <p:spPr>
            <a:xfrm>
              <a:off x="6659331" y="2022754"/>
              <a:ext cx="3694685" cy="350507"/>
            </a:xfrm>
            <a:prstGeom prst="rect">
              <a:avLst/>
            </a:prstGeom>
            <a:noFill/>
          </p:spPr>
          <p:txBody>
            <a:bodyPr wrap="none" rtlCol="0">
              <a:spAutoFit/>
            </a:bodyPr>
            <a:lstStyle/>
            <a:p>
              <a:pPr algn="l"/>
              <a:r>
                <a:rPr lang="en-US" sz="2040" spc="0" baseline="0" dirty="0">
                  <a:ln/>
                  <a:solidFill>
                    <a:srgbClr val="FFFFFF"/>
                  </a:solidFill>
                  <a:latin typeface="cmbx12"/>
                  <a:sym typeface="cmbx12"/>
                  <a:rtl val="0"/>
                </a:rPr>
                <a:t>Load disturbance rejection</a:t>
              </a:r>
            </a:p>
          </p:txBody>
        </p:sp>
      </p:grpSp>
      <p:grpSp>
        <p:nvGrpSpPr>
          <p:cNvPr id="427" name="Group 426">
            <a:extLst>
              <a:ext uri="{FF2B5EF4-FFF2-40B4-BE49-F238E27FC236}">
                <a16:creationId xmlns:a16="http://schemas.microsoft.com/office/drawing/2014/main" id="{BFB59D58-766A-E0F8-A480-8E6C3A325172}"/>
              </a:ext>
            </a:extLst>
          </p:cNvPr>
          <p:cNvGrpSpPr/>
          <p:nvPr/>
        </p:nvGrpSpPr>
        <p:grpSpPr>
          <a:xfrm>
            <a:off x="874114" y="3033153"/>
            <a:ext cx="10044998" cy="2544901"/>
            <a:chOff x="874114" y="3033153"/>
            <a:chExt cx="10044998" cy="2544901"/>
          </a:xfrm>
        </p:grpSpPr>
        <p:grpSp>
          <p:nvGrpSpPr>
            <p:cNvPr id="423" name="Group 422">
              <a:extLst>
                <a:ext uri="{FF2B5EF4-FFF2-40B4-BE49-F238E27FC236}">
                  <a16:creationId xmlns:a16="http://schemas.microsoft.com/office/drawing/2014/main" id="{3956308A-78FE-2EDE-2405-5C962053F885}"/>
                </a:ext>
              </a:extLst>
            </p:cNvPr>
            <p:cNvGrpSpPr/>
            <p:nvPr/>
          </p:nvGrpSpPr>
          <p:grpSpPr>
            <a:xfrm>
              <a:off x="874114" y="3096031"/>
              <a:ext cx="9998111" cy="2482023"/>
              <a:chOff x="874114" y="3096031"/>
              <a:chExt cx="9998111" cy="2482023"/>
            </a:xfrm>
          </p:grpSpPr>
          <p:grpSp>
            <p:nvGrpSpPr>
              <p:cNvPr id="335" name="Group 334">
                <a:extLst>
                  <a:ext uri="{FF2B5EF4-FFF2-40B4-BE49-F238E27FC236}">
                    <a16:creationId xmlns:a16="http://schemas.microsoft.com/office/drawing/2014/main" id="{621A6D48-E668-9800-B6D8-ACECF051A4F4}"/>
                  </a:ext>
                </a:extLst>
              </p:cNvPr>
              <p:cNvGrpSpPr/>
              <p:nvPr/>
            </p:nvGrpSpPr>
            <p:grpSpPr>
              <a:xfrm>
                <a:off x="874114" y="3096031"/>
                <a:ext cx="9998111" cy="2482023"/>
                <a:chOff x="874114" y="3096031"/>
                <a:chExt cx="9998111" cy="2482023"/>
              </a:xfrm>
            </p:grpSpPr>
            <p:sp>
              <p:nvSpPr>
                <p:cNvPr id="330" name="Rectangle 329">
                  <a:extLst>
                    <a:ext uri="{FF2B5EF4-FFF2-40B4-BE49-F238E27FC236}">
                      <a16:creationId xmlns:a16="http://schemas.microsoft.com/office/drawing/2014/main" id="{4101CE0C-F940-A81E-1EC1-C0C7EB3C676A}"/>
                    </a:ext>
                  </a:extLst>
                </p:cNvPr>
                <p:cNvSpPr/>
                <p:nvPr/>
              </p:nvSpPr>
              <p:spPr>
                <a:xfrm>
                  <a:off x="874114" y="3458947"/>
                  <a:ext cx="9998111" cy="2119107"/>
                </a:xfrm>
                <a:prstGeom prst="rect">
                  <a:avLst/>
                </a:prstGeom>
                <a:solidFill>
                  <a:srgbClr val="FFFFF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1" name="Rectangle 330">
                  <a:extLst>
                    <a:ext uri="{FF2B5EF4-FFF2-40B4-BE49-F238E27FC236}">
                      <a16:creationId xmlns:a16="http://schemas.microsoft.com/office/drawing/2014/main" id="{AA1D6F20-F563-7C76-414F-EEE39C14255E}"/>
                    </a:ext>
                  </a:extLst>
                </p:cNvPr>
                <p:cNvSpPr/>
                <p:nvPr/>
              </p:nvSpPr>
              <p:spPr>
                <a:xfrm>
                  <a:off x="1706281" y="3102465"/>
                  <a:ext cx="1047255" cy="356481"/>
                </a:xfrm>
                <a:prstGeom prst="rect">
                  <a:avLst/>
                </a:prstGeom>
                <a:solidFill>
                  <a:srgbClr val="FFFFF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2" name="Rectangle 331">
                  <a:extLst>
                    <a:ext uri="{FF2B5EF4-FFF2-40B4-BE49-F238E27FC236}">
                      <a16:creationId xmlns:a16="http://schemas.microsoft.com/office/drawing/2014/main" id="{278E041A-F9D9-F283-B8AB-DF99620F1A43}"/>
                    </a:ext>
                  </a:extLst>
                </p:cNvPr>
                <p:cNvSpPr/>
                <p:nvPr/>
              </p:nvSpPr>
              <p:spPr>
                <a:xfrm>
                  <a:off x="4014765" y="3103683"/>
                  <a:ext cx="1047255" cy="356481"/>
                </a:xfrm>
                <a:prstGeom prst="rect">
                  <a:avLst/>
                </a:prstGeom>
                <a:solidFill>
                  <a:srgbClr val="FFFFF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3" name="Rectangle 332">
                  <a:extLst>
                    <a:ext uri="{FF2B5EF4-FFF2-40B4-BE49-F238E27FC236}">
                      <a16:creationId xmlns:a16="http://schemas.microsoft.com/office/drawing/2014/main" id="{23B87F6A-90E2-F035-F86F-702264833D86}"/>
                    </a:ext>
                  </a:extLst>
                </p:cNvPr>
                <p:cNvSpPr/>
                <p:nvPr/>
              </p:nvSpPr>
              <p:spPr>
                <a:xfrm>
                  <a:off x="6160607" y="3107818"/>
                  <a:ext cx="1215815" cy="356481"/>
                </a:xfrm>
                <a:prstGeom prst="rect">
                  <a:avLst/>
                </a:prstGeom>
                <a:solidFill>
                  <a:srgbClr val="FFFFF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4" name="Rectangle 333">
                  <a:extLst>
                    <a:ext uri="{FF2B5EF4-FFF2-40B4-BE49-F238E27FC236}">
                      <a16:creationId xmlns:a16="http://schemas.microsoft.com/office/drawing/2014/main" id="{62FA186D-CBB6-6745-95FF-714717959BD7}"/>
                    </a:ext>
                  </a:extLst>
                </p:cNvPr>
                <p:cNvSpPr/>
                <p:nvPr/>
              </p:nvSpPr>
              <p:spPr>
                <a:xfrm>
                  <a:off x="8627750" y="3096031"/>
                  <a:ext cx="1221733" cy="356481"/>
                </a:xfrm>
                <a:prstGeom prst="rect">
                  <a:avLst/>
                </a:prstGeom>
                <a:solidFill>
                  <a:srgbClr val="FFFFF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38" name="Free-form: Shape 337">
                <a:extLst>
                  <a:ext uri="{FF2B5EF4-FFF2-40B4-BE49-F238E27FC236}">
                    <a16:creationId xmlns:a16="http://schemas.microsoft.com/office/drawing/2014/main" id="{C4553A87-2D57-A494-033A-F1AACDC38831}"/>
                  </a:ext>
                </a:extLst>
              </p:cNvPr>
              <p:cNvSpPr/>
              <p:nvPr/>
            </p:nvSpPr>
            <p:spPr>
              <a:xfrm>
                <a:off x="2774744" y="3098978"/>
                <a:ext cx="1220795" cy="344114"/>
              </a:xfrm>
              <a:custGeom>
                <a:avLst/>
                <a:gdLst>
                  <a:gd name="connsiteX0" fmla="*/ 0 w 1033353"/>
                  <a:gd name="connsiteY0" fmla="*/ 0 h 356465"/>
                  <a:gd name="connsiteX1" fmla="*/ 1033353 w 1033353"/>
                  <a:gd name="connsiteY1" fmla="*/ 0 h 356465"/>
                  <a:gd name="connsiteX2" fmla="*/ 1033353 w 1033353"/>
                  <a:gd name="connsiteY2" fmla="*/ 356465 h 356465"/>
                  <a:gd name="connsiteX3" fmla="*/ 0 w 1033353"/>
                  <a:gd name="connsiteY3" fmla="*/ 356465 h 356465"/>
                </a:gdLst>
                <a:ahLst/>
                <a:cxnLst>
                  <a:cxn ang="0">
                    <a:pos x="connsiteX0" y="connsiteY0"/>
                  </a:cxn>
                  <a:cxn ang="0">
                    <a:pos x="connsiteX1" y="connsiteY1"/>
                  </a:cxn>
                  <a:cxn ang="0">
                    <a:pos x="connsiteX2" y="connsiteY2"/>
                  </a:cxn>
                  <a:cxn ang="0">
                    <a:pos x="connsiteX3" y="connsiteY3"/>
                  </a:cxn>
                </a:cxnLst>
                <a:rect l="l" t="t" r="r" b="b"/>
                <a:pathLst>
                  <a:path w="1033353" h="356465">
                    <a:moveTo>
                      <a:pt x="0" y="0"/>
                    </a:moveTo>
                    <a:lnTo>
                      <a:pt x="1033353" y="0"/>
                    </a:lnTo>
                    <a:lnTo>
                      <a:pt x="1033353" y="356465"/>
                    </a:lnTo>
                    <a:lnTo>
                      <a:pt x="0" y="356465"/>
                    </a:lnTo>
                    <a:close/>
                  </a:path>
                </a:pathLst>
              </a:custGeom>
              <a:solidFill>
                <a:srgbClr val="4589C9"/>
              </a:solidFill>
              <a:ln w="29327" cap="flat">
                <a:noFill/>
                <a:prstDash val="solid"/>
                <a:miter/>
              </a:ln>
            </p:spPr>
            <p:txBody>
              <a:bodyPr rtlCol="0" anchor="ctr"/>
              <a:lstStyle/>
              <a:p>
                <a:endParaRPr lang="en-US" dirty="0"/>
              </a:p>
            </p:txBody>
          </p:sp>
          <p:sp>
            <p:nvSpPr>
              <p:cNvPr id="420" name="Free-form: Shape 419">
                <a:extLst>
                  <a:ext uri="{FF2B5EF4-FFF2-40B4-BE49-F238E27FC236}">
                    <a16:creationId xmlns:a16="http://schemas.microsoft.com/office/drawing/2014/main" id="{A5AA380C-4110-1871-8A54-8D847CE89637}"/>
                  </a:ext>
                </a:extLst>
              </p:cNvPr>
              <p:cNvSpPr/>
              <p:nvPr/>
            </p:nvSpPr>
            <p:spPr>
              <a:xfrm>
                <a:off x="5080796" y="3104065"/>
                <a:ext cx="1062542" cy="331958"/>
              </a:xfrm>
              <a:custGeom>
                <a:avLst/>
                <a:gdLst>
                  <a:gd name="connsiteX0" fmla="*/ 0 w 1033353"/>
                  <a:gd name="connsiteY0" fmla="*/ 0 h 356465"/>
                  <a:gd name="connsiteX1" fmla="*/ 1033353 w 1033353"/>
                  <a:gd name="connsiteY1" fmla="*/ 0 h 356465"/>
                  <a:gd name="connsiteX2" fmla="*/ 1033353 w 1033353"/>
                  <a:gd name="connsiteY2" fmla="*/ 356465 h 356465"/>
                  <a:gd name="connsiteX3" fmla="*/ 0 w 1033353"/>
                  <a:gd name="connsiteY3" fmla="*/ 356465 h 356465"/>
                </a:gdLst>
                <a:ahLst/>
                <a:cxnLst>
                  <a:cxn ang="0">
                    <a:pos x="connsiteX0" y="connsiteY0"/>
                  </a:cxn>
                  <a:cxn ang="0">
                    <a:pos x="connsiteX1" y="connsiteY1"/>
                  </a:cxn>
                  <a:cxn ang="0">
                    <a:pos x="connsiteX2" y="connsiteY2"/>
                  </a:cxn>
                  <a:cxn ang="0">
                    <a:pos x="connsiteX3" y="connsiteY3"/>
                  </a:cxn>
                </a:cxnLst>
                <a:rect l="l" t="t" r="r" b="b"/>
                <a:pathLst>
                  <a:path w="1033353" h="356465">
                    <a:moveTo>
                      <a:pt x="0" y="0"/>
                    </a:moveTo>
                    <a:lnTo>
                      <a:pt x="1033353" y="0"/>
                    </a:lnTo>
                    <a:lnTo>
                      <a:pt x="1033353" y="356465"/>
                    </a:lnTo>
                    <a:lnTo>
                      <a:pt x="0" y="356465"/>
                    </a:lnTo>
                    <a:close/>
                  </a:path>
                </a:pathLst>
              </a:custGeom>
              <a:solidFill>
                <a:srgbClr val="4589C9"/>
              </a:solidFill>
              <a:ln w="29327" cap="flat">
                <a:noFill/>
                <a:prstDash val="solid"/>
                <a:miter/>
              </a:ln>
            </p:spPr>
            <p:txBody>
              <a:bodyPr rtlCol="0" anchor="ctr"/>
              <a:lstStyle/>
              <a:p>
                <a:endParaRPr lang="en-US" dirty="0"/>
              </a:p>
            </p:txBody>
          </p:sp>
          <p:sp>
            <p:nvSpPr>
              <p:cNvPr id="421" name="Free-form: Shape 420">
                <a:extLst>
                  <a:ext uri="{FF2B5EF4-FFF2-40B4-BE49-F238E27FC236}">
                    <a16:creationId xmlns:a16="http://schemas.microsoft.com/office/drawing/2014/main" id="{5FB520E4-E8AE-277D-3E28-DD60AE72E61A}"/>
                  </a:ext>
                </a:extLst>
              </p:cNvPr>
              <p:cNvSpPr/>
              <p:nvPr/>
            </p:nvSpPr>
            <p:spPr>
              <a:xfrm>
                <a:off x="7392755" y="3105049"/>
                <a:ext cx="1211966" cy="331958"/>
              </a:xfrm>
              <a:custGeom>
                <a:avLst/>
                <a:gdLst>
                  <a:gd name="connsiteX0" fmla="*/ 0 w 1033353"/>
                  <a:gd name="connsiteY0" fmla="*/ 0 h 356465"/>
                  <a:gd name="connsiteX1" fmla="*/ 1033353 w 1033353"/>
                  <a:gd name="connsiteY1" fmla="*/ 0 h 356465"/>
                  <a:gd name="connsiteX2" fmla="*/ 1033353 w 1033353"/>
                  <a:gd name="connsiteY2" fmla="*/ 356465 h 356465"/>
                  <a:gd name="connsiteX3" fmla="*/ 0 w 1033353"/>
                  <a:gd name="connsiteY3" fmla="*/ 356465 h 356465"/>
                </a:gdLst>
                <a:ahLst/>
                <a:cxnLst>
                  <a:cxn ang="0">
                    <a:pos x="connsiteX0" y="connsiteY0"/>
                  </a:cxn>
                  <a:cxn ang="0">
                    <a:pos x="connsiteX1" y="connsiteY1"/>
                  </a:cxn>
                  <a:cxn ang="0">
                    <a:pos x="connsiteX2" y="connsiteY2"/>
                  </a:cxn>
                  <a:cxn ang="0">
                    <a:pos x="connsiteX3" y="connsiteY3"/>
                  </a:cxn>
                </a:cxnLst>
                <a:rect l="l" t="t" r="r" b="b"/>
                <a:pathLst>
                  <a:path w="1033353" h="356465">
                    <a:moveTo>
                      <a:pt x="0" y="0"/>
                    </a:moveTo>
                    <a:lnTo>
                      <a:pt x="1033353" y="0"/>
                    </a:lnTo>
                    <a:lnTo>
                      <a:pt x="1033353" y="356465"/>
                    </a:lnTo>
                    <a:lnTo>
                      <a:pt x="0" y="356465"/>
                    </a:lnTo>
                    <a:close/>
                  </a:path>
                </a:pathLst>
              </a:custGeom>
              <a:solidFill>
                <a:srgbClr val="4589C9"/>
              </a:solidFill>
              <a:ln w="29327" cap="flat">
                <a:noFill/>
                <a:prstDash val="solid"/>
                <a:miter/>
              </a:ln>
            </p:spPr>
            <p:txBody>
              <a:bodyPr rtlCol="0" anchor="ctr"/>
              <a:lstStyle/>
              <a:p>
                <a:endParaRPr lang="en-US" dirty="0"/>
              </a:p>
            </p:txBody>
          </p:sp>
          <p:sp>
            <p:nvSpPr>
              <p:cNvPr id="422" name="Free-form: Shape 421">
                <a:extLst>
                  <a:ext uri="{FF2B5EF4-FFF2-40B4-BE49-F238E27FC236}">
                    <a16:creationId xmlns:a16="http://schemas.microsoft.com/office/drawing/2014/main" id="{490C7AE2-1A67-4F55-1D6E-DAAB5021B06D}"/>
                  </a:ext>
                </a:extLst>
              </p:cNvPr>
              <p:cNvSpPr/>
              <p:nvPr/>
            </p:nvSpPr>
            <p:spPr>
              <a:xfrm>
                <a:off x="9853906" y="3100646"/>
                <a:ext cx="997783" cy="331958"/>
              </a:xfrm>
              <a:custGeom>
                <a:avLst/>
                <a:gdLst>
                  <a:gd name="connsiteX0" fmla="*/ 0 w 1033353"/>
                  <a:gd name="connsiteY0" fmla="*/ 0 h 356465"/>
                  <a:gd name="connsiteX1" fmla="*/ 1033353 w 1033353"/>
                  <a:gd name="connsiteY1" fmla="*/ 0 h 356465"/>
                  <a:gd name="connsiteX2" fmla="*/ 1033353 w 1033353"/>
                  <a:gd name="connsiteY2" fmla="*/ 356465 h 356465"/>
                  <a:gd name="connsiteX3" fmla="*/ 0 w 1033353"/>
                  <a:gd name="connsiteY3" fmla="*/ 356465 h 356465"/>
                </a:gdLst>
                <a:ahLst/>
                <a:cxnLst>
                  <a:cxn ang="0">
                    <a:pos x="connsiteX0" y="connsiteY0"/>
                  </a:cxn>
                  <a:cxn ang="0">
                    <a:pos x="connsiteX1" y="connsiteY1"/>
                  </a:cxn>
                  <a:cxn ang="0">
                    <a:pos x="connsiteX2" y="connsiteY2"/>
                  </a:cxn>
                  <a:cxn ang="0">
                    <a:pos x="connsiteX3" y="connsiteY3"/>
                  </a:cxn>
                </a:cxnLst>
                <a:rect l="l" t="t" r="r" b="b"/>
                <a:pathLst>
                  <a:path w="1033353" h="356465">
                    <a:moveTo>
                      <a:pt x="0" y="0"/>
                    </a:moveTo>
                    <a:lnTo>
                      <a:pt x="1033353" y="0"/>
                    </a:lnTo>
                    <a:lnTo>
                      <a:pt x="1033353" y="356465"/>
                    </a:lnTo>
                    <a:lnTo>
                      <a:pt x="0" y="356465"/>
                    </a:lnTo>
                    <a:close/>
                  </a:path>
                </a:pathLst>
              </a:custGeom>
              <a:solidFill>
                <a:srgbClr val="4589C9"/>
              </a:solidFill>
              <a:ln w="29327" cap="flat">
                <a:noFill/>
                <a:prstDash val="solid"/>
                <a:miter/>
              </a:ln>
            </p:spPr>
            <p:txBody>
              <a:bodyPr rtlCol="0" anchor="ctr"/>
              <a:lstStyle/>
              <a:p>
                <a:endParaRPr lang="en-US" dirty="0"/>
              </a:p>
            </p:txBody>
          </p:sp>
        </p:grpSp>
        <p:sp>
          <p:nvSpPr>
            <p:cNvPr id="405" name="TextBox 404">
              <a:extLst>
                <a:ext uri="{FF2B5EF4-FFF2-40B4-BE49-F238E27FC236}">
                  <a16:creationId xmlns:a16="http://schemas.microsoft.com/office/drawing/2014/main" id="{9B54578E-84B5-E497-8305-60FB952BB4AC}"/>
                </a:ext>
              </a:extLst>
            </p:cNvPr>
            <p:cNvSpPr txBox="1"/>
            <p:nvPr/>
          </p:nvSpPr>
          <p:spPr>
            <a:xfrm>
              <a:off x="2900265" y="3035792"/>
              <a:ext cx="1088760" cy="441659"/>
            </a:xfrm>
            <a:prstGeom prst="rect">
              <a:avLst/>
            </a:prstGeom>
            <a:noFill/>
          </p:spPr>
          <p:txBody>
            <a:bodyPr wrap="none" rtlCol="0">
              <a:spAutoFit/>
            </a:bodyPr>
            <a:lstStyle/>
            <a:p>
              <a:pPr algn="l"/>
              <a:r>
                <a:rPr lang="en-US" sz="2270" spc="0" baseline="0" dirty="0">
                  <a:ln/>
                  <a:solidFill>
                    <a:srgbClr val="000000"/>
                  </a:solidFill>
                  <a:latin typeface="Arial"/>
                  <a:cs typeface="Arial"/>
                  <a:sym typeface="Arial"/>
                  <a:rtl val="0"/>
                </a:rPr>
                <a:t>43.4 %</a:t>
              </a:r>
            </a:p>
          </p:txBody>
        </p:sp>
        <p:sp>
          <p:nvSpPr>
            <p:cNvPr id="424" name="TextBox 423">
              <a:extLst>
                <a:ext uri="{FF2B5EF4-FFF2-40B4-BE49-F238E27FC236}">
                  <a16:creationId xmlns:a16="http://schemas.microsoft.com/office/drawing/2014/main" id="{3E10B043-0733-D241-2C0A-B7E305631439}"/>
                </a:ext>
              </a:extLst>
            </p:cNvPr>
            <p:cNvSpPr txBox="1"/>
            <p:nvPr/>
          </p:nvSpPr>
          <p:spPr>
            <a:xfrm>
              <a:off x="5063886" y="3033153"/>
              <a:ext cx="1088760" cy="441659"/>
            </a:xfrm>
            <a:prstGeom prst="rect">
              <a:avLst/>
            </a:prstGeom>
            <a:noFill/>
          </p:spPr>
          <p:txBody>
            <a:bodyPr wrap="none" rtlCol="0">
              <a:spAutoFit/>
            </a:bodyPr>
            <a:lstStyle/>
            <a:p>
              <a:pPr algn="l"/>
              <a:r>
                <a:rPr lang="en-US" sz="2270" spc="0" baseline="0" dirty="0">
                  <a:ln/>
                  <a:solidFill>
                    <a:srgbClr val="000000"/>
                  </a:solidFill>
                  <a:latin typeface="Arial"/>
                  <a:cs typeface="Arial"/>
                  <a:sym typeface="Arial"/>
                  <a:rtl val="0"/>
                </a:rPr>
                <a:t>37.3 %</a:t>
              </a:r>
            </a:p>
          </p:txBody>
        </p:sp>
        <p:sp>
          <p:nvSpPr>
            <p:cNvPr id="425" name="TextBox 424">
              <a:extLst>
                <a:ext uri="{FF2B5EF4-FFF2-40B4-BE49-F238E27FC236}">
                  <a16:creationId xmlns:a16="http://schemas.microsoft.com/office/drawing/2014/main" id="{BC4F2093-7932-EEF5-CC59-7E59AFC3C4A9}"/>
                </a:ext>
              </a:extLst>
            </p:cNvPr>
            <p:cNvSpPr txBox="1"/>
            <p:nvPr/>
          </p:nvSpPr>
          <p:spPr>
            <a:xfrm>
              <a:off x="7456149" y="3048723"/>
              <a:ext cx="1088760" cy="441659"/>
            </a:xfrm>
            <a:prstGeom prst="rect">
              <a:avLst/>
            </a:prstGeom>
            <a:noFill/>
          </p:spPr>
          <p:txBody>
            <a:bodyPr wrap="none" rtlCol="0">
              <a:spAutoFit/>
            </a:bodyPr>
            <a:lstStyle/>
            <a:p>
              <a:pPr algn="l"/>
              <a:r>
                <a:rPr lang="en-US" sz="2270" spc="0" baseline="0" dirty="0">
                  <a:ln/>
                  <a:solidFill>
                    <a:srgbClr val="000000"/>
                  </a:solidFill>
                  <a:latin typeface="Arial"/>
                  <a:cs typeface="Arial"/>
                  <a:sym typeface="Arial"/>
                  <a:rtl val="0"/>
                </a:rPr>
                <a:t>40.5 %</a:t>
              </a:r>
            </a:p>
          </p:txBody>
        </p:sp>
        <p:sp>
          <p:nvSpPr>
            <p:cNvPr id="426" name="TextBox 425">
              <a:extLst>
                <a:ext uri="{FF2B5EF4-FFF2-40B4-BE49-F238E27FC236}">
                  <a16:creationId xmlns:a16="http://schemas.microsoft.com/office/drawing/2014/main" id="{1FD43988-02EF-51BA-D4C9-EBEF5E209A94}"/>
                </a:ext>
              </a:extLst>
            </p:cNvPr>
            <p:cNvSpPr txBox="1"/>
            <p:nvPr/>
          </p:nvSpPr>
          <p:spPr>
            <a:xfrm>
              <a:off x="9830352" y="3035042"/>
              <a:ext cx="1088760" cy="441659"/>
            </a:xfrm>
            <a:prstGeom prst="rect">
              <a:avLst/>
            </a:prstGeom>
            <a:noFill/>
          </p:spPr>
          <p:txBody>
            <a:bodyPr wrap="none" rtlCol="0">
              <a:spAutoFit/>
            </a:bodyPr>
            <a:lstStyle/>
            <a:p>
              <a:pPr algn="l"/>
              <a:r>
                <a:rPr lang="en-US" sz="2270" spc="0" baseline="0" dirty="0">
                  <a:ln/>
                  <a:solidFill>
                    <a:srgbClr val="000000"/>
                  </a:solidFill>
                  <a:latin typeface="Arial"/>
                  <a:cs typeface="Arial"/>
                  <a:sym typeface="Arial"/>
                  <a:rtl val="0"/>
                </a:rPr>
                <a:t>25.8 %</a:t>
              </a:r>
            </a:p>
          </p:txBody>
        </p:sp>
      </p:grpSp>
    </p:spTree>
    <p:extLst>
      <p:ext uri="{BB962C8B-B14F-4D97-AF65-F5344CB8AC3E}">
        <p14:creationId xmlns:p14="http://schemas.microsoft.com/office/powerpoint/2010/main" val="2912996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97FC41D-BACE-12CD-7F3C-A5C779AFBB3D}"/>
              </a:ext>
            </a:extLst>
          </p:cNvPr>
          <p:cNvSpPr txBox="1"/>
          <p:nvPr/>
        </p:nvSpPr>
        <p:spPr>
          <a:xfrm>
            <a:off x="2128348" y="641903"/>
            <a:ext cx="7747000" cy="92333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D" sz="5400" b="0" i="0" u="none" strike="noStrike" kern="1200" cap="none" spc="0" normalizeH="0" baseline="0" noProof="0" dirty="0" err="1">
                <a:ln>
                  <a:noFill/>
                </a:ln>
                <a:solidFill>
                  <a:srgbClr val="323232"/>
                </a:solidFill>
                <a:effectLst/>
                <a:uLnTx/>
                <a:uFillTx/>
                <a:latin typeface="Garamond" panose="02020404030301010803" pitchFamily="18" charset="0"/>
                <a:ea typeface="Lato" panose="020F0502020204030203" pitchFamily="34" charset="0"/>
                <a:cs typeface="Lato" panose="020F0502020204030203" pitchFamily="34" charset="0"/>
              </a:rPr>
              <a:t>Modello</a:t>
            </a:r>
            <a:r>
              <a:rPr kumimoji="0" lang="en-ID" sz="5400" b="0" i="0" u="none" strike="noStrike" kern="1200" cap="none" spc="0" normalizeH="0" baseline="0" noProof="0" dirty="0">
                <a:ln>
                  <a:noFill/>
                </a:ln>
                <a:solidFill>
                  <a:srgbClr val="323232"/>
                </a:solidFill>
                <a:effectLst/>
                <a:uLnTx/>
                <a:uFillTx/>
                <a:latin typeface="Garamond" panose="02020404030301010803" pitchFamily="18" charset="0"/>
                <a:ea typeface="Lato" panose="020F0502020204030203" pitchFamily="34" charset="0"/>
                <a:cs typeface="Lato" panose="020F0502020204030203" pitchFamily="34" charset="0"/>
              </a:rPr>
              <a:t> Joint 2</a:t>
            </a:r>
          </a:p>
        </p:txBody>
      </p:sp>
      <p:sp>
        <p:nvSpPr>
          <p:cNvPr id="4" name="Rectangle 3">
            <a:extLst>
              <a:ext uri="{FF2B5EF4-FFF2-40B4-BE49-F238E27FC236}">
                <a16:creationId xmlns:a16="http://schemas.microsoft.com/office/drawing/2014/main" id="{5BDA7588-9768-88CE-A723-9FD1B7A63070}"/>
              </a:ext>
            </a:extLst>
          </p:cNvPr>
          <p:cNvSpPr/>
          <p:nvPr/>
        </p:nvSpPr>
        <p:spPr>
          <a:xfrm>
            <a:off x="4361927" y="457237"/>
            <a:ext cx="3279841" cy="36933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1800" b="0" i="0" u="none" strike="noStrike" kern="1200" cap="none" spc="0" normalizeH="0" baseline="0" dirty="0">
                <a:ln>
                  <a:noFill/>
                </a:ln>
                <a:solidFill>
                  <a:srgbClr val="323232"/>
                </a:solidFill>
                <a:effectLst/>
                <a:uLnTx/>
                <a:uFillTx/>
                <a:latin typeface="Garamond" panose="02020404030301010803" pitchFamily="18" charset="0"/>
                <a:ea typeface="Lato Black" panose="020F0502020204030203" pitchFamily="34" charset="0"/>
                <a:cs typeface="Lato Black" panose="020F0502020204030203" pitchFamily="34" charset="0"/>
              </a:rPr>
              <a:t>Identificazione Open Loop</a:t>
            </a:r>
          </a:p>
        </p:txBody>
      </p:sp>
    </p:spTree>
    <p:extLst>
      <p:ext uri="{BB962C8B-B14F-4D97-AF65-F5344CB8AC3E}">
        <p14:creationId xmlns:p14="http://schemas.microsoft.com/office/powerpoint/2010/main" val="24156992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6">
            <a:extLst>
              <a:ext uri="{FF2B5EF4-FFF2-40B4-BE49-F238E27FC236}">
                <a16:creationId xmlns:a16="http://schemas.microsoft.com/office/drawing/2014/main" id="{9C82C85C-1F51-560E-6715-D9553D4D5997}"/>
              </a:ext>
            </a:extLst>
          </p:cNvPr>
          <p:cNvSpPr txBox="1"/>
          <p:nvPr/>
        </p:nvSpPr>
        <p:spPr>
          <a:xfrm>
            <a:off x="2128348" y="641903"/>
            <a:ext cx="7747000" cy="92333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D" sz="5400" b="0" i="0" u="none" strike="noStrike" kern="1200" cap="none" spc="0" normalizeH="0" baseline="0" noProof="0" dirty="0">
                <a:ln>
                  <a:noFill/>
                </a:ln>
                <a:solidFill>
                  <a:srgbClr val="323232"/>
                </a:solidFill>
                <a:effectLst/>
                <a:uLnTx/>
                <a:uFillTx/>
                <a:latin typeface="Garamond" panose="02020404030301010803" pitchFamily="18" charset="0"/>
                <a:ea typeface="Lato" panose="020F0502020204030203" pitchFamily="34" charset="0"/>
                <a:cs typeface="Lato" panose="020F0502020204030203" pitchFamily="34" charset="0"/>
              </a:rPr>
              <a:t>Joint 1</a:t>
            </a:r>
          </a:p>
        </p:txBody>
      </p:sp>
      <p:sp>
        <p:nvSpPr>
          <p:cNvPr id="58" name="Rectangle 57">
            <a:extLst>
              <a:ext uri="{FF2B5EF4-FFF2-40B4-BE49-F238E27FC236}">
                <a16:creationId xmlns:a16="http://schemas.microsoft.com/office/drawing/2014/main" id="{31A09A6A-A687-DB6D-6291-189132CD8AA9}"/>
              </a:ext>
            </a:extLst>
          </p:cNvPr>
          <p:cNvSpPr/>
          <p:nvPr/>
        </p:nvSpPr>
        <p:spPr>
          <a:xfrm>
            <a:off x="4361927" y="457237"/>
            <a:ext cx="3279841" cy="36933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1800" b="0" i="0" u="none" strike="noStrike" kern="1200" cap="none" spc="0" normalizeH="0" baseline="0" dirty="0">
                <a:ln>
                  <a:noFill/>
                </a:ln>
                <a:solidFill>
                  <a:srgbClr val="323232"/>
                </a:solidFill>
                <a:effectLst/>
                <a:uLnTx/>
                <a:uFillTx/>
                <a:latin typeface="Garamond" panose="02020404030301010803" pitchFamily="18" charset="0"/>
                <a:ea typeface="Lato Black" panose="020F0502020204030203" pitchFamily="34" charset="0"/>
                <a:cs typeface="Lato Black" panose="020F0502020204030203" pitchFamily="34" charset="0"/>
              </a:rPr>
              <a:t>Identificazione Open Loop</a:t>
            </a:r>
          </a:p>
        </p:txBody>
      </p:sp>
      <p:grpSp>
        <p:nvGrpSpPr>
          <p:cNvPr id="65" name="Group 64">
            <a:extLst>
              <a:ext uri="{FF2B5EF4-FFF2-40B4-BE49-F238E27FC236}">
                <a16:creationId xmlns:a16="http://schemas.microsoft.com/office/drawing/2014/main" id="{366A1342-E467-46A4-CF7D-5688B6E2AB93}"/>
              </a:ext>
            </a:extLst>
          </p:cNvPr>
          <p:cNvGrpSpPr/>
          <p:nvPr/>
        </p:nvGrpSpPr>
        <p:grpSpPr>
          <a:xfrm>
            <a:off x="6896495" y="1851738"/>
            <a:ext cx="4556951" cy="1083967"/>
            <a:chOff x="6896495" y="1851738"/>
            <a:chExt cx="4556951" cy="1083967"/>
          </a:xfrm>
        </p:grpSpPr>
        <p:sp>
          <p:nvSpPr>
            <p:cNvPr id="33" name="Rectangle: Rounded Corners 5">
              <a:extLst>
                <a:ext uri="{FF2B5EF4-FFF2-40B4-BE49-F238E27FC236}">
                  <a16:creationId xmlns:a16="http://schemas.microsoft.com/office/drawing/2014/main" id="{0D129697-83F2-90F2-C77E-D4A47FF34419}"/>
                </a:ext>
              </a:extLst>
            </p:cNvPr>
            <p:cNvSpPr/>
            <p:nvPr/>
          </p:nvSpPr>
          <p:spPr>
            <a:xfrm>
              <a:off x="6896495" y="1851738"/>
              <a:ext cx="4556951" cy="1083967"/>
            </a:xfrm>
            <a:prstGeom prst="roundRect">
              <a:avLst>
                <a:gd name="adj" fmla="val 15741"/>
              </a:avLst>
            </a:prstGeom>
            <a:solidFill>
              <a:srgbClr val="FFFFFF"/>
            </a:solidFill>
            <a:ln w="12700" cap="flat" cmpd="sng" algn="ctr">
              <a:noFill/>
              <a:prstDash val="solid"/>
              <a:miter lim="800000"/>
            </a:ln>
            <a:effectLst>
              <a:outerShdw blurRad="533400" dist="88900" dir="5400000" sx="94000" sy="94000" algn="t" rotWithShape="0">
                <a:srgbClr val="221B43">
                  <a:alpha val="4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panose="020B0604020202020204" pitchFamily="34" charset="0"/>
                <a:ea typeface="+mn-ea"/>
                <a:cs typeface="+mn-cs"/>
              </a:endParaRPr>
            </a:p>
          </p:txBody>
        </p:sp>
        <p:sp>
          <p:nvSpPr>
            <p:cNvPr id="34" name="TextBox 33">
              <a:extLst>
                <a:ext uri="{FF2B5EF4-FFF2-40B4-BE49-F238E27FC236}">
                  <a16:creationId xmlns:a16="http://schemas.microsoft.com/office/drawing/2014/main" id="{74683A91-E123-5147-021F-84B8D27EFBA2}"/>
                </a:ext>
              </a:extLst>
            </p:cNvPr>
            <p:cNvSpPr txBox="1"/>
            <p:nvPr/>
          </p:nvSpPr>
          <p:spPr>
            <a:xfrm>
              <a:off x="7091238" y="2040378"/>
              <a:ext cx="945856" cy="461665"/>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323232"/>
                  </a:solidFill>
                  <a:effectLst/>
                  <a:uLnTx/>
                  <a:uFillTx/>
                  <a:latin typeface="Adobe Caslon Pro" panose="0205050205050A020403" pitchFamily="18" charset="0"/>
                  <a:ea typeface="+mn-ea"/>
                  <a:cs typeface="+mn-cs"/>
                </a:rPr>
                <a:t>Chirp</a:t>
              </a:r>
              <a:endParaRPr kumimoji="0" lang="en-US" sz="2000" b="1" i="0" u="none" strike="noStrike" kern="1200" cap="none" spc="0" normalizeH="0" baseline="0" noProof="0" dirty="0">
                <a:ln>
                  <a:noFill/>
                </a:ln>
                <a:solidFill>
                  <a:srgbClr val="323232"/>
                </a:solidFill>
                <a:effectLst/>
                <a:uLnTx/>
                <a:uFillTx/>
                <a:latin typeface="Adobe Caslon Pro" panose="0205050205050A020403" pitchFamily="18" charset="0"/>
                <a:ea typeface="+mn-ea"/>
                <a:cs typeface="+mn-cs"/>
              </a:endParaRPr>
            </a:p>
          </p:txBody>
        </p:sp>
        <mc:AlternateContent xmlns:mc="http://schemas.openxmlformats.org/markup-compatibility/2006">
          <mc:Choice xmlns:a14="http://schemas.microsoft.com/office/drawing/2010/main" Requires="a14">
            <p:sp>
              <p:nvSpPr>
                <p:cNvPr id="36" name="TextBox 35">
                  <a:extLst>
                    <a:ext uri="{FF2B5EF4-FFF2-40B4-BE49-F238E27FC236}">
                      <a16:creationId xmlns:a16="http://schemas.microsoft.com/office/drawing/2014/main" id="{738680B3-D5EF-9102-5B6F-C7A4AA99C44D}"/>
                    </a:ext>
                  </a:extLst>
                </p:cNvPr>
                <p:cNvSpPr txBox="1"/>
                <p:nvPr/>
              </p:nvSpPr>
              <p:spPr>
                <a:xfrm>
                  <a:off x="8973768" y="1922286"/>
                  <a:ext cx="2385894" cy="861774"/>
                </a:xfrm>
                <a:prstGeom prst="rect">
                  <a:avLst/>
                </a:prstGeom>
                <a:noFill/>
              </p:spPr>
              <p:txBody>
                <a:bodyPr wrap="square">
                  <a:spAutoFit/>
                </a:bodyPr>
                <a:lstStyle/>
                <a:p>
                  <a:pPr marL="285750" marR="0" lvl="0" indent="-28575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14:m>
                    <m:oMath xmlns:m="http://schemas.openxmlformats.org/officeDocument/2006/math">
                      <m:r>
                        <a:rPr kumimoji="0" lang="it-IT" sz="2000" b="0" i="1" u="none" strike="noStrike" kern="1200" cap="none" spc="0" normalizeH="0" baseline="0" noProof="0" dirty="0" smtClean="0">
                          <a:ln>
                            <a:noFill/>
                          </a:ln>
                          <a:solidFill>
                            <a:srgbClr val="323232">
                              <a:lumMod val="75000"/>
                              <a:lumOff val="25000"/>
                            </a:srgbClr>
                          </a:solidFill>
                          <a:effectLst/>
                          <a:uLnTx/>
                          <a:uFillTx/>
                          <a:latin typeface="Cambria Math" panose="02040503050406030204" pitchFamily="18" charset="0"/>
                          <a:ea typeface="+mn-ea"/>
                          <a:cs typeface="+mn-cs"/>
                        </a:rPr>
                        <m:t>𝜔</m:t>
                      </m:r>
                      <m:r>
                        <a:rPr kumimoji="0" lang="it-IT" sz="2000" b="0" i="1" u="none" strike="noStrike" kern="1200" cap="none" spc="0" normalizeH="0" baseline="0" noProof="0" dirty="0" smtClean="0">
                          <a:ln>
                            <a:noFill/>
                          </a:ln>
                          <a:solidFill>
                            <a:srgbClr val="323232">
                              <a:lumMod val="75000"/>
                              <a:lumOff val="25000"/>
                            </a:srgbClr>
                          </a:solidFill>
                          <a:effectLst/>
                          <a:uLnTx/>
                          <a:uFillTx/>
                          <a:latin typeface="Cambria Math" panose="02040503050406030204" pitchFamily="18" charset="0"/>
                          <a:ea typeface="+mn-ea"/>
                          <a:cs typeface="+mn-cs"/>
                        </a:rPr>
                        <m:t>=10÷</m:t>
                      </m:r>
                      <m:f>
                        <m:fPr>
                          <m:type m:val="lin"/>
                          <m:ctrlPr>
                            <a:rPr kumimoji="0" lang="it-IT" sz="2000" b="0" i="1" u="none" strike="noStrike" kern="1200" cap="none" spc="0" normalizeH="0" baseline="0" noProof="0" dirty="0" smtClean="0">
                              <a:ln>
                                <a:noFill/>
                              </a:ln>
                              <a:solidFill>
                                <a:srgbClr val="323232">
                                  <a:lumMod val="75000"/>
                                  <a:lumOff val="25000"/>
                                </a:srgbClr>
                              </a:solidFill>
                              <a:effectLst/>
                              <a:uLnTx/>
                              <a:uFillTx/>
                              <a:latin typeface="Cambria Math" panose="02040503050406030204" pitchFamily="18" charset="0"/>
                              <a:ea typeface="+mn-ea"/>
                              <a:cs typeface="+mn-cs"/>
                            </a:rPr>
                          </m:ctrlPr>
                        </m:fPr>
                        <m:num>
                          <m:r>
                            <a:rPr kumimoji="0" lang="it-IT" sz="2000" b="0" i="1" u="none" strike="noStrike" kern="1200" cap="none" spc="0" normalizeH="0" baseline="0" noProof="0" dirty="0" smtClean="0">
                              <a:ln>
                                <a:noFill/>
                              </a:ln>
                              <a:solidFill>
                                <a:srgbClr val="323232">
                                  <a:lumMod val="75000"/>
                                  <a:lumOff val="25000"/>
                                </a:srgbClr>
                              </a:solidFill>
                              <a:effectLst/>
                              <a:uLnTx/>
                              <a:uFillTx/>
                              <a:latin typeface="Cambria Math" panose="02040503050406030204" pitchFamily="18" charset="0"/>
                              <a:ea typeface="+mn-ea"/>
                              <a:cs typeface="+mn-cs"/>
                            </a:rPr>
                            <m:t>𝜋</m:t>
                          </m:r>
                        </m:num>
                        <m:den>
                          <m:sSub>
                            <m:sSubPr>
                              <m:ctrlPr>
                                <a:rPr kumimoji="0" lang="it-IT" sz="2000" b="0" i="1" u="none" strike="noStrike" kern="1200" cap="none" spc="0" normalizeH="0" baseline="0" noProof="0" dirty="0" smtClean="0">
                                  <a:ln>
                                    <a:noFill/>
                                  </a:ln>
                                  <a:solidFill>
                                    <a:srgbClr val="323232">
                                      <a:lumMod val="75000"/>
                                      <a:lumOff val="25000"/>
                                    </a:srgbClr>
                                  </a:solidFill>
                                  <a:effectLst/>
                                  <a:uLnTx/>
                                  <a:uFillTx/>
                                  <a:latin typeface="Cambria Math" panose="02040503050406030204" pitchFamily="18" charset="0"/>
                                  <a:ea typeface="+mn-ea"/>
                                  <a:cs typeface="+mn-cs"/>
                                </a:rPr>
                              </m:ctrlPr>
                            </m:sSubPr>
                            <m:e>
                              <m:r>
                                <a:rPr kumimoji="0" lang="it-IT" sz="2000" b="0" i="1" u="none" strike="noStrike" kern="1200" cap="none" spc="0" normalizeH="0" baseline="0" noProof="0" dirty="0" smtClean="0">
                                  <a:ln>
                                    <a:noFill/>
                                  </a:ln>
                                  <a:solidFill>
                                    <a:srgbClr val="323232">
                                      <a:lumMod val="75000"/>
                                      <a:lumOff val="25000"/>
                                    </a:srgbClr>
                                  </a:solidFill>
                                  <a:effectLst/>
                                  <a:uLnTx/>
                                  <a:uFillTx/>
                                  <a:latin typeface="Cambria Math" panose="02040503050406030204" pitchFamily="18" charset="0"/>
                                  <a:ea typeface="+mn-ea"/>
                                  <a:cs typeface="+mn-cs"/>
                                </a:rPr>
                                <m:t>𝑇</m:t>
                              </m:r>
                            </m:e>
                            <m:sub>
                              <m:r>
                                <a:rPr kumimoji="0" lang="it-IT" sz="2000" b="0" i="1" u="none" strike="noStrike" kern="1200" cap="none" spc="0" normalizeH="0" baseline="0" noProof="0" dirty="0" smtClean="0">
                                  <a:ln>
                                    <a:noFill/>
                                  </a:ln>
                                  <a:solidFill>
                                    <a:srgbClr val="323232">
                                      <a:lumMod val="75000"/>
                                      <a:lumOff val="25000"/>
                                    </a:srgbClr>
                                  </a:solidFill>
                                  <a:effectLst/>
                                  <a:uLnTx/>
                                  <a:uFillTx/>
                                  <a:latin typeface="Cambria Math" panose="02040503050406030204" pitchFamily="18" charset="0"/>
                                  <a:ea typeface="+mn-ea"/>
                                  <a:cs typeface="+mn-cs"/>
                                </a:rPr>
                                <m:t>𝑠</m:t>
                              </m:r>
                            </m:sub>
                          </m:sSub>
                        </m:den>
                      </m:f>
                    </m:oMath>
                  </a14:m>
                  <a:endParaRPr kumimoji="0" lang="it-IT" sz="2000" b="0" i="0" u="none" strike="noStrike" kern="1200" cap="none" spc="0" normalizeH="0" baseline="0" noProof="0" dirty="0">
                    <a:ln>
                      <a:noFill/>
                    </a:ln>
                    <a:solidFill>
                      <a:srgbClr val="323232">
                        <a:lumMod val="75000"/>
                        <a:lumOff val="25000"/>
                      </a:srgbClr>
                    </a:solidFill>
                    <a:effectLst/>
                    <a:uLnTx/>
                    <a:uFillTx/>
                    <a:latin typeface="Adobe Caslon Pro" panose="0205050205050A020403" pitchFamily="18" charset="0"/>
                    <a:ea typeface="+mn-ea"/>
                    <a:cs typeface="+mn-cs"/>
                  </a:endParaRPr>
                </a:p>
                <a:p>
                  <a:pPr marL="285750" marR="0" lvl="0" indent="-285750" algn="just" defTabSz="914400" rtl="0" eaLnBrk="1" fontAlgn="auto" latinLnBrk="0" hangingPunct="1">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err="1">
                      <a:ln>
                        <a:noFill/>
                      </a:ln>
                      <a:solidFill>
                        <a:srgbClr val="323232">
                          <a:lumMod val="75000"/>
                          <a:lumOff val="25000"/>
                        </a:srgbClr>
                      </a:solidFill>
                      <a:effectLst/>
                      <a:uLnTx/>
                      <a:uFillTx/>
                      <a:latin typeface="Adobe Caslon Pro" panose="0205050205050A020403" pitchFamily="18" charset="0"/>
                      <a:ea typeface="+mn-ea"/>
                      <a:cs typeface="+mn-cs"/>
                    </a:rPr>
                    <a:t>Ampiezza</a:t>
                  </a:r>
                  <a:r>
                    <a:rPr lang="en-US" sz="2000" dirty="0">
                      <a:solidFill>
                        <a:srgbClr val="323232">
                          <a:lumMod val="75000"/>
                          <a:lumOff val="25000"/>
                        </a:srgbClr>
                      </a:solidFill>
                      <a:latin typeface="Adobe Caslon Pro" panose="0205050205050A020403" pitchFamily="18" charset="0"/>
                    </a:rPr>
                    <a:t>: </a:t>
                  </a:r>
                  <a14:m>
                    <m:oMath xmlns:m="http://schemas.openxmlformats.org/officeDocument/2006/math">
                      <m:r>
                        <a:rPr lang="it-IT" sz="2000" i="1">
                          <a:solidFill>
                            <a:srgbClr val="323232">
                              <a:lumMod val="75000"/>
                              <a:lumOff val="25000"/>
                            </a:srgbClr>
                          </a:solidFill>
                          <a:latin typeface="Cambria Math" panose="02040503050406030204" pitchFamily="18" charset="0"/>
                        </a:rPr>
                        <m:t>6</m:t>
                      </m:r>
                      <m:r>
                        <a:rPr lang="it-IT" sz="2000" b="0" i="1" smtClean="0">
                          <a:solidFill>
                            <a:srgbClr val="323232">
                              <a:lumMod val="75000"/>
                              <a:lumOff val="25000"/>
                            </a:srgbClr>
                          </a:solidFill>
                          <a:latin typeface="Cambria Math" panose="02040503050406030204" pitchFamily="18" charset="0"/>
                        </a:rPr>
                        <m:t>0 </m:t>
                      </m:r>
                      <m:r>
                        <a:rPr lang="it-IT" sz="2000" b="0" i="1" smtClean="0">
                          <a:solidFill>
                            <a:srgbClr val="323232">
                              <a:lumMod val="75000"/>
                              <a:lumOff val="25000"/>
                            </a:srgbClr>
                          </a:solidFill>
                          <a:latin typeface="Cambria Math" panose="02040503050406030204" pitchFamily="18" charset="0"/>
                        </a:rPr>
                        <m:t>𝑁𝑚</m:t>
                      </m:r>
                    </m:oMath>
                  </a14:m>
                  <a:endParaRPr kumimoji="0" lang="en-US" sz="2000" b="0" i="0" u="none" strike="noStrike" kern="1200" cap="none" spc="0" normalizeH="0" baseline="0" noProof="0" dirty="0">
                    <a:ln>
                      <a:noFill/>
                    </a:ln>
                    <a:solidFill>
                      <a:srgbClr val="323232">
                        <a:lumMod val="75000"/>
                        <a:lumOff val="25000"/>
                      </a:srgbClr>
                    </a:solidFill>
                    <a:effectLst/>
                    <a:uLnTx/>
                    <a:uFillTx/>
                    <a:latin typeface="Adobe Caslon Pro" panose="0205050205050A020403" pitchFamily="18" charset="0"/>
                    <a:ea typeface="+mn-ea"/>
                    <a:cs typeface="+mn-cs"/>
                  </a:endParaRPr>
                </a:p>
              </p:txBody>
            </p:sp>
          </mc:Choice>
          <mc:Fallback>
            <p:sp>
              <p:nvSpPr>
                <p:cNvPr id="36" name="TextBox 35">
                  <a:extLst>
                    <a:ext uri="{FF2B5EF4-FFF2-40B4-BE49-F238E27FC236}">
                      <a16:creationId xmlns:a16="http://schemas.microsoft.com/office/drawing/2014/main" id="{738680B3-D5EF-9102-5B6F-C7A4AA99C44D}"/>
                    </a:ext>
                  </a:extLst>
                </p:cNvPr>
                <p:cNvSpPr txBox="1">
                  <a:spLocks noRot="1" noChangeAspect="1" noMove="1" noResize="1" noEditPoints="1" noAdjustHandles="1" noChangeArrowheads="1" noChangeShapeType="1" noTextEdit="1"/>
                </p:cNvSpPr>
                <p:nvPr/>
              </p:nvSpPr>
              <p:spPr>
                <a:xfrm>
                  <a:off x="8973768" y="1922286"/>
                  <a:ext cx="2385894" cy="861774"/>
                </a:xfrm>
                <a:prstGeom prst="rect">
                  <a:avLst/>
                </a:prstGeom>
                <a:blipFill>
                  <a:blip r:embed="rId3"/>
                  <a:stretch>
                    <a:fillRect l="-2302" t="-45070" r="-8696" b="-38028"/>
                  </a:stretch>
                </a:blipFill>
              </p:spPr>
              <p:txBody>
                <a:bodyPr/>
                <a:lstStyle/>
                <a:p>
                  <a:r>
                    <a:rPr lang="it-IT">
                      <a:noFill/>
                    </a:rPr>
                    <a:t> </a:t>
                  </a:r>
                </a:p>
              </p:txBody>
            </p:sp>
          </mc:Fallback>
        </mc:AlternateContent>
      </p:grpSp>
      <p:grpSp>
        <p:nvGrpSpPr>
          <p:cNvPr id="66" name="Group 65">
            <a:extLst>
              <a:ext uri="{FF2B5EF4-FFF2-40B4-BE49-F238E27FC236}">
                <a16:creationId xmlns:a16="http://schemas.microsoft.com/office/drawing/2014/main" id="{0089DB66-80C2-B4FD-A660-B6B16D3D7CA2}"/>
              </a:ext>
            </a:extLst>
          </p:cNvPr>
          <p:cNvGrpSpPr/>
          <p:nvPr/>
        </p:nvGrpSpPr>
        <p:grpSpPr>
          <a:xfrm>
            <a:off x="6916547" y="3231359"/>
            <a:ext cx="5099607" cy="1083967"/>
            <a:chOff x="6916547" y="3231359"/>
            <a:chExt cx="5099607" cy="1083967"/>
          </a:xfrm>
        </p:grpSpPr>
        <p:sp>
          <p:nvSpPr>
            <p:cNvPr id="61" name="Rectangle: Rounded Corners 5">
              <a:extLst>
                <a:ext uri="{FF2B5EF4-FFF2-40B4-BE49-F238E27FC236}">
                  <a16:creationId xmlns:a16="http://schemas.microsoft.com/office/drawing/2014/main" id="{05BE5B80-826A-B3D5-5E7F-F8A313B7ADB5}"/>
                </a:ext>
              </a:extLst>
            </p:cNvPr>
            <p:cNvSpPr/>
            <p:nvPr/>
          </p:nvSpPr>
          <p:spPr>
            <a:xfrm>
              <a:off x="6916547" y="3231359"/>
              <a:ext cx="4548622" cy="1083967"/>
            </a:xfrm>
            <a:prstGeom prst="roundRect">
              <a:avLst>
                <a:gd name="adj" fmla="val 15741"/>
              </a:avLst>
            </a:prstGeom>
            <a:solidFill>
              <a:srgbClr val="FFFFFF"/>
            </a:solidFill>
            <a:ln w="12700" cap="flat" cmpd="sng" algn="ctr">
              <a:noFill/>
              <a:prstDash val="solid"/>
              <a:miter lim="800000"/>
            </a:ln>
            <a:effectLst>
              <a:outerShdw blurRad="533400" dist="88900" dir="5400000" sx="94000" sy="94000" algn="t" rotWithShape="0">
                <a:srgbClr val="221B43">
                  <a:alpha val="4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panose="020B0604020202020204" pitchFamily="34" charset="0"/>
                <a:ea typeface="+mn-ea"/>
                <a:cs typeface="+mn-cs"/>
              </a:endParaRPr>
            </a:p>
          </p:txBody>
        </p:sp>
        <p:sp>
          <p:nvSpPr>
            <p:cNvPr id="62" name="TextBox 61">
              <a:extLst>
                <a:ext uri="{FF2B5EF4-FFF2-40B4-BE49-F238E27FC236}">
                  <a16:creationId xmlns:a16="http://schemas.microsoft.com/office/drawing/2014/main" id="{8F80AE7B-469C-008C-C8CE-93AE6BF01209}"/>
                </a:ext>
              </a:extLst>
            </p:cNvPr>
            <p:cNvSpPr txBox="1"/>
            <p:nvPr/>
          </p:nvSpPr>
          <p:spPr>
            <a:xfrm>
              <a:off x="7111289" y="3419999"/>
              <a:ext cx="1370973" cy="461665"/>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err="1">
                  <a:ln>
                    <a:noFill/>
                  </a:ln>
                  <a:solidFill>
                    <a:srgbClr val="323232"/>
                  </a:solidFill>
                  <a:effectLst/>
                  <a:uLnTx/>
                  <a:uFillTx/>
                  <a:latin typeface="Adobe Caslon Pro" panose="0205050205050A020403" pitchFamily="18" charset="0"/>
                  <a:ea typeface="+mn-ea"/>
                  <a:cs typeface="+mn-cs"/>
                </a:rPr>
                <a:t>Portante</a:t>
              </a:r>
              <a:endParaRPr kumimoji="0" lang="en-US" sz="2000" b="1" i="0" u="none" strike="noStrike" kern="1200" cap="none" spc="0" normalizeH="0" baseline="0" noProof="0" dirty="0">
                <a:ln>
                  <a:noFill/>
                </a:ln>
                <a:solidFill>
                  <a:srgbClr val="323232"/>
                </a:solidFill>
                <a:effectLst/>
                <a:uLnTx/>
                <a:uFillTx/>
                <a:latin typeface="Adobe Caslon Pro" panose="0205050205050A020403" pitchFamily="18" charset="0"/>
                <a:ea typeface="+mn-ea"/>
                <a:cs typeface="+mn-cs"/>
              </a:endParaRPr>
            </a:p>
          </p:txBody>
        </p:sp>
        <mc:AlternateContent xmlns:mc="http://schemas.openxmlformats.org/markup-compatibility/2006">
          <mc:Choice xmlns:a14="http://schemas.microsoft.com/office/drawing/2010/main" Requires="a14">
            <p:sp>
              <p:nvSpPr>
                <p:cNvPr id="63" name="TextBox 62">
                  <a:extLst>
                    <a:ext uri="{FF2B5EF4-FFF2-40B4-BE49-F238E27FC236}">
                      <a16:creationId xmlns:a16="http://schemas.microsoft.com/office/drawing/2014/main" id="{08EBE5F7-BD09-8F77-FC9A-14D04B78AB12}"/>
                    </a:ext>
                  </a:extLst>
                </p:cNvPr>
                <p:cNvSpPr txBox="1"/>
                <p:nvPr/>
              </p:nvSpPr>
              <p:spPr>
                <a:xfrm>
                  <a:off x="8896026" y="3278461"/>
                  <a:ext cx="3120128" cy="861774"/>
                </a:xfrm>
                <a:prstGeom prst="rect">
                  <a:avLst/>
                </a:prstGeom>
                <a:noFill/>
              </p:spPr>
              <p:txBody>
                <a:bodyPr wrap="square">
                  <a:spAutoFit/>
                </a:bodyPr>
                <a:lstStyle/>
                <a:p>
                  <a:pPr marL="285750" marR="0" lvl="0" indent="-28575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14:m>
                    <m:oMath xmlns:m="http://schemas.openxmlformats.org/officeDocument/2006/math">
                      <m:r>
                        <a:rPr kumimoji="0" lang="it-IT" sz="2000" b="0" i="1" u="none" strike="noStrike" kern="1200" cap="none" spc="0" normalizeH="0" baseline="0" noProof="0" dirty="0" smtClean="0">
                          <a:ln>
                            <a:noFill/>
                          </a:ln>
                          <a:solidFill>
                            <a:srgbClr val="323232">
                              <a:lumMod val="75000"/>
                              <a:lumOff val="25000"/>
                            </a:srgbClr>
                          </a:solidFill>
                          <a:effectLst/>
                          <a:uLnTx/>
                          <a:uFillTx/>
                          <a:latin typeface="Cambria Math" panose="02040503050406030204" pitchFamily="18" charset="0"/>
                          <a:ea typeface="+mn-ea"/>
                          <a:cs typeface="+mn-cs"/>
                        </a:rPr>
                        <m:t>𝜔</m:t>
                      </m:r>
                      <m:r>
                        <a:rPr kumimoji="0" lang="it-IT" sz="2000" b="0" i="1" u="none" strike="noStrike" kern="1200" cap="none" spc="0" normalizeH="0" baseline="0" noProof="0" dirty="0" smtClean="0">
                          <a:ln>
                            <a:noFill/>
                          </a:ln>
                          <a:solidFill>
                            <a:srgbClr val="323232">
                              <a:lumMod val="75000"/>
                              <a:lumOff val="25000"/>
                            </a:srgbClr>
                          </a:solidFill>
                          <a:effectLst/>
                          <a:uLnTx/>
                          <a:uFillTx/>
                          <a:latin typeface="Cambria Math" panose="02040503050406030204" pitchFamily="18" charset="0"/>
                          <a:ea typeface="+mn-ea"/>
                          <a:cs typeface="+mn-cs"/>
                        </a:rPr>
                        <m:t>=0.1 </m:t>
                      </m:r>
                      <m:r>
                        <a:rPr kumimoji="0" lang="it-IT" sz="2000" b="0" i="1" u="none" strike="noStrike" kern="1200" cap="none" spc="0" normalizeH="0" baseline="0" noProof="0" dirty="0" smtClean="0">
                          <a:ln>
                            <a:noFill/>
                          </a:ln>
                          <a:solidFill>
                            <a:srgbClr val="323232">
                              <a:lumMod val="75000"/>
                              <a:lumOff val="25000"/>
                            </a:srgbClr>
                          </a:solidFill>
                          <a:effectLst/>
                          <a:uLnTx/>
                          <a:uFillTx/>
                          <a:latin typeface="Cambria Math" panose="02040503050406030204" pitchFamily="18" charset="0"/>
                          <a:ea typeface="+mn-ea"/>
                          <a:cs typeface="+mn-cs"/>
                        </a:rPr>
                        <m:t>𝑟𝑎𝑑</m:t>
                      </m:r>
                      <m:r>
                        <a:rPr kumimoji="0" lang="it-IT" sz="2000" b="0" i="1" u="none" strike="noStrike" kern="1200" cap="none" spc="0" normalizeH="0" baseline="0" noProof="0" dirty="0" smtClean="0">
                          <a:ln>
                            <a:noFill/>
                          </a:ln>
                          <a:solidFill>
                            <a:srgbClr val="323232">
                              <a:lumMod val="75000"/>
                              <a:lumOff val="25000"/>
                            </a:srgbClr>
                          </a:solidFill>
                          <a:effectLst/>
                          <a:uLnTx/>
                          <a:uFillTx/>
                          <a:latin typeface="Cambria Math" panose="02040503050406030204" pitchFamily="18" charset="0"/>
                          <a:ea typeface="+mn-ea"/>
                          <a:cs typeface="+mn-cs"/>
                        </a:rPr>
                        <m:t>/</m:t>
                      </m:r>
                      <m:r>
                        <a:rPr kumimoji="0" lang="it-IT" sz="2000" b="0" i="1" u="none" strike="noStrike" kern="1200" cap="none" spc="0" normalizeH="0" baseline="0" noProof="0" dirty="0" smtClean="0">
                          <a:ln>
                            <a:noFill/>
                          </a:ln>
                          <a:solidFill>
                            <a:srgbClr val="323232">
                              <a:lumMod val="75000"/>
                              <a:lumOff val="25000"/>
                            </a:srgbClr>
                          </a:solidFill>
                          <a:effectLst/>
                          <a:uLnTx/>
                          <a:uFillTx/>
                          <a:latin typeface="Cambria Math" panose="02040503050406030204" pitchFamily="18" charset="0"/>
                          <a:ea typeface="+mn-ea"/>
                          <a:cs typeface="+mn-cs"/>
                        </a:rPr>
                        <m:t>𝑠</m:t>
                      </m:r>
                    </m:oMath>
                  </a14:m>
                  <a:endParaRPr kumimoji="0" lang="it-IT" sz="2000" b="0" i="0" u="none" strike="noStrike" kern="1200" cap="none" spc="0" normalizeH="0" baseline="0" noProof="0" dirty="0">
                    <a:ln>
                      <a:noFill/>
                    </a:ln>
                    <a:solidFill>
                      <a:srgbClr val="323232">
                        <a:lumMod val="75000"/>
                        <a:lumOff val="25000"/>
                      </a:srgbClr>
                    </a:solidFill>
                    <a:effectLst/>
                    <a:uLnTx/>
                    <a:uFillTx/>
                    <a:latin typeface="Adobe Caslon Pro" panose="0205050205050A020403" pitchFamily="18" charset="0"/>
                    <a:ea typeface="+mn-ea"/>
                    <a:cs typeface="+mn-cs"/>
                  </a:endParaRPr>
                </a:p>
                <a:p>
                  <a:pPr marL="285750" marR="0" lvl="0" indent="-285750" algn="just" defTabSz="914400" rtl="0" eaLnBrk="1" fontAlgn="auto" latinLnBrk="0" hangingPunct="1">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err="1">
                      <a:ln>
                        <a:noFill/>
                      </a:ln>
                      <a:solidFill>
                        <a:srgbClr val="323232">
                          <a:lumMod val="75000"/>
                          <a:lumOff val="25000"/>
                        </a:srgbClr>
                      </a:solidFill>
                      <a:effectLst/>
                      <a:uLnTx/>
                      <a:uFillTx/>
                      <a:latin typeface="Adobe Caslon Pro" panose="0205050205050A020403" pitchFamily="18" charset="0"/>
                      <a:ea typeface="+mn-ea"/>
                      <a:cs typeface="+mn-cs"/>
                    </a:rPr>
                    <a:t>Ampiezza</a:t>
                  </a:r>
                  <a:r>
                    <a:rPr lang="en-US" sz="2000" dirty="0">
                      <a:solidFill>
                        <a:srgbClr val="323232">
                          <a:lumMod val="75000"/>
                          <a:lumOff val="25000"/>
                        </a:srgbClr>
                      </a:solidFill>
                      <a:latin typeface="Adobe Caslon Pro" panose="0205050205050A020403" pitchFamily="18" charset="0"/>
                    </a:rPr>
                    <a:t>: </a:t>
                  </a:r>
                  <a14:m>
                    <m:oMath xmlns:m="http://schemas.openxmlformats.org/officeDocument/2006/math">
                      <m:r>
                        <a:rPr lang="it-IT" sz="2000" b="0" i="1" smtClean="0">
                          <a:solidFill>
                            <a:srgbClr val="323232">
                              <a:lumMod val="75000"/>
                              <a:lumOff val="25000"/>
                            </a:srgbClr>
                          </a:solidFill>
                          <a:latin typeface="Cambria Math" panose="02040503050406030204" pitchFamily="18" charset="0"/>
                        </a:rPr>
                        <m:t>20 </m:t>
                      </m:r>
                      <m:r>
                        <a:rPr lang="it-IT" sz="2000" b="0" i="1" smtClean="0">
                          <a:solidFill>
                            <a:srgbClr val="323232">
                              <a:lumMod val="75000"/>
                              <a:lumOff val="25000"/>
                            </a:srgbClr>
                          </a:solidFill>
                          <a:latin typeface="Cambria Math" panose="02040503050406030204" pitchFamily="18" charset="0"/>
                        </a:rPr>
                        <m:t>𝑁𝑚</m:t>
                      </m:r>
                    </m:oMath>
                  </a14:m>
                  <a:endParaRPr kumimoji="0" lang="en-US" sz="2000" b="0" i="0" u="none" strike="noStrike" kern="1200" cap="none" spc="0" normalizeH="0" baseline="0" noProof="0" dirty="0">
                    <a:ln>
                      <a:noFill/>
                    </a:ln>
                    <a:solidFill>
                      <a:srgbClr val="323232">
                        <a:lumMod val="75000"/>
                        <a:lumOff val="25000"/>
                      </a:srgbClr>
                    </a:solidFill>
                    <a:effectLst/>
                    <a:uLnTx/>
                    <a:uFillTx/>
                    <a:latin typeface="Adobe Caslon Pro" panose="0205050205050A020403" pitchFamily="18" charset="0"/>
                    <a:ea typeface="+mn-ea"/>
                    <a:cs typeface="+mn-cs"/>
                  </a:endParaRPr>
                </a:p>
              </p:txBody>
            </p:sp>
          </mc:Choice>
          <mc:Fallback>
            <p:sp>
              <p:nvSpPr>
                <p:cNvPr id="63" name="TextBox 62">
                  <a:extLst>
                    <a:ext uri="{FF2B5EF4-FFF2-40B4-BE49-F238E27FC236}">
                      <a16:creationId xmlns:a16="http://schemas.microsoft.com/office/drawing/2014/main" id="{08EBE5F7-BD09-8F77-FC9A-14D04B78AB12}"/>
                    </a:ext>
                  </a:extLst>
                </p:cNvPr>
                <p:cNvSpPr txBox="1">
                  <a:spLocks noRot="1" noChangeAspect="1" noMove="1" noResize="1" noEditPoints="1" noAdjustHandles="1" noChangeArrowheads="1" noChangeShapeType="1" noTextEdit="1"/>
                </p:cNvSpPr>
                <p:nvPr/>
              </p:nvSpPr>
              <p:spPr>
                <a:xfrm>
                  <a:off x="8896026" y="3278461"/>
                  <a:ext cx="3120128" cy="861774"/>
                </a:xfrm>
                <a:prstGeom prst="rect">
                  <a:avLst/>
                </a:prstGeom>
                <a:blipFill>
                  <a:blip r:embed="rId4"/>
                  <a:stretch>
                    <a:fillRect l="-1758" b="-14184"/>
                  </a:stretch>
                </a:blipFill>
              </p:spPr>
              <p:txBody>
                <a:bodyPr/>
                <a:lstStyle/>
                <a:p>
                  <a:r>
                    <a:rPr lang="it-IT">
                      <a:noFill/>
                    </a:rPr>
                    <a:t> </a:t>
                  </a:r>
                </a:p>
              </p:txBody>
            </p:sp>
          </mc:Fallback>
        </mc:AlternateContent>
      </p:grpSp>
      <p:grpSp>
        <p:nvGrpSpPr>
          <p:cNvPr id="67" name="Group 66">
            <a:extLst>
              <a:ext uri="{FF2B5EF4-FFF2-40B4-BE49-F238E27FC236}">
                <a16:creationId xmlns:a16="http://schemas.microsoft.com/office/drawing/2014/main" id="{9C0F2205-8C75-8C0F-5F4A-A7BE9F6026A2}"/>
              </a:ext>
            </a:extLst>
          </p:cNvPr>
          <p:cNvGrpSpPr/>
          <p:nvPr/>
        </p:nvGrpSpPr>
        <p:grpSpPr>
          <a:xfrm>
            <a:off x="6951717" y="4650062"/>
            <a:ext cx="4595514" cy="1387323"/>
            <a:chOff x="6916547" y="3219846"/>
            <a:chExt cx="4595514" cy="1387323"/>
          </a:xfrm>
        </p:grpSpPr>
        <p:sp>
          <p:nvSpPr>
            <p:cNvPr id="68" name="Rectangle: Rounded Corners 5">
              <a:extLst>
                <a:ext uri="{FF2B5EF4-FFF2-40B4-BE49-F238E27FC236}">
                  <a16:creationId xmlns:a16="http://schemas.microsoft.com/office/drawing/2014/main" id="{923EAF62-4512-54C8-066E-AC22BAEC908E}"/>
                </a:ext>
              </a:extLst>
            </p:cNvPr>
            <p:cNvSpPr/>
            <p:nvPr/>
          </p:nvSpPr>
          <p:spPr>
            <a:xfrm>
              <a:off x="6916547" y="3231359"/>
              <a:ext cx="4595514" cy="1375810"/>
            </a:xfrm>
            <a:prstGeom prst="roundRect">
              <a:avLst>
                <a:gd name="adj" fmla="val 15741"/>
              </a:avLst>
            </a:prstGeom>
            <a:solidFill>
              <a:srgbClr val="FFFFFF"/>
            </a:solidFill>
            <a:ln w="12700" cap="flat" cmpd="sng" algn="ctr">
              <a:noFill/>
              <a:prstDash val="solid"/>
              <a:miter lim="800000"/>
            </a:ln>
            <a:effectLst>
              <a:outerShdw blurRad="533400" dist="88900" dir="5400000" sx="94000" sy="94000" algn="t" rotWithShape="0">
                <a:srgbClr val="221B43">
                  <a:alpha val="4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panose="020B0604020202020204" pitchFamily="34" charset="0"/>
                <a:ea typeface="+mn-ea"/>
                <a:cs typeface="+mn-cs"/>
              </a:endParaRPr>
            </a:p>
          </p:txBody>
        </p:sp>
        <p:sp>
          <p:nvSpPr>
            <p:cNvPr id="69" name="TextBox 68">
              <a:extLst>
                <a:ext uri="{FF2B5EF4-FFF2-40B4-BE49-F238E27FC236}">
                  <a16:creationId xmlns:a16="http://schemas.microsoft.com/office/drawing/2014/main" id="{64D6E0D3-2322-51D8-899B-EBFBE8FCE0C9}"/>
                </a:ext>
              </a:extLst>
            </p:cNvPr>
            <p:cNvSpPr txBox="1"/>
            <p:nvPr/>
          </p:nvSpPr>
          <p:spPr>
            <a:xfrm>
              <a:off x="7111289" y="3443446"/>
              <a:ext cx="1692742" cy="830997"/>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err="1">
                  <a:ln>
                    <a:noFill/>
                  </a:ln>
                  <a:solidFill>
                    <a:srgbClr val="323232"/>
                  </a:solidFill>
                  <a:effectLst/>
                  <a:uLnTx/>
                  <a:uFillTx/>
                  <a:latin typeface="Adobe Caslon Pro" panose="0205050205050A020403" pitchFamily="18" charset="0"/>
                  <a:ea typeface="+mn-ea"/>
                  <a:cs typeface="+mn-cs"/>
                </a:rPr>
                <a:t>Controllore</a:t>
              </a:r>
              <a:endParaRPr kumimoji="0" lang="en-US" sz="2400" b="1" i="0" u="none" strike="noStrike" kern="1200" cap="none" spc="0" normalizeH="0" baseline="0" noProof="0" dirty="0">
                <a:ln>
                  <a:noFill/>
                </a:ln>
                <a:solidFill>
                  <a:srgbClr val="323232"/>
                </a:solidFill>
                <a:effectLst/>
                <a:uLnTx/>
                <a:uFillTx/>
                <a:latin typeface="Adobe Caslon Pro" panose="0205050205050A020403" pitchFamily="18" charset="0"/>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lang="en-US" sz="2400" b="1" dirty="0">
                  <a:solidFill>
                    <a:srgbClr val="323232"/>
                  </a:solidFill>
                  <a:latin typeface="Adobe Caslon Pro" panose="0205050205050A020403" pitchFamily="18" charset="0"/>
                </a:rPr>
                <a:t>PI</a:t>
              </a:r>
              <a:endParaRPr kumimoji="0" lang="en-US" sz="2000" b="1" i="0" u="none" strike="noStrike" kern="1200" cap="none" spc="0" normalizeH="0" baseline="0" noProof="0" dirty="0">
                <a:ln>
                  <a:noFill/>
                </a:ln>
                <a:solidFill>
                  <a:srgbClr val="323232"/>
                </a:solidFill>
                <a:effectLst/>
                <a:uLnTx/>
                <a:uFillTx/>
                <a:latin typeface="Adobe Caslon Pro" panose="0205050205050A020403" pitchFamily="18" charset="0"/>
                <a:ea typeface="+mn-ea"/>
                <a:cs typeface="+mn-cs"/>
              </a:endParaRPr>
            </a:p>
          </p:txBody>
        </p:sp>
        <mc:AlternateContent xmlns:mc="http://schemas.openxmlformats.org/markup-compatibility/2006">
          <mc:Choice xmlns:a14="http://schemas.microsoft.com/office/drawing/2010/main" Requires="a14">
            <p:sp>
              <p:nvSpPr>
                <p:cNvPr id="70" name="TextBox 69">
                  <a:extLst>
                    <a:ext uri="{FF2B5EF4-FFF2-40B4-BE49-F238E27FC236}">
                      <a16:creationId xmlns:a16="http://schemas.microsoft.com/office/drawing/2014/main" id="{A5810E4D-1386-183B-EE6B-11F3F60F3DAE}"/>
                    </a:ext>
                  </a:extLst>
                </p:cNvPr>
                <p:cNvSpPr txBox="1"/>
                <p:nvPr/>
              </p:nvSpPr>
              <p:spPr>
                <a:xfrm>
                  <a:off x="8919472" y="3219846"/>
                  <a:ext cx="2041605" cy="1209755"/>
                </a:xfrm>
                <a:prstGeom prst="rect">
                  <a:avLst/>
                </a:prstGeom>
                <a:noFill/>
              </p:spPr>
              <p:txBody>
                <a:bodyPr wrap="square">
                  <a:spAutoFit/>
                </a:bodyPr>
                <a:lstStyle/>
                <a:p>
                  <a:pPr marL="285750" marR="0" lvl="0" indent="-28575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14:m>
                    <m:oMath xmlns:m="http://schemas.openxmlformats.org/officeDocument/2006/math">
                      <m:sSub>
                        <m:sSubPr>
                          <m:ctrlPr>
                            <a:rPr kumimoji="0" lang="it-IT" sz="2000" b="0" i="1" u="none" strike="noStrike" kern="1200" cap="none" spc="0" normalizeH="0" baseline="0" noProof="0" dirty="0" smtClean="0">
                              <a:ln>
                                <a:noFill/>
                              </a:ln>
                              <a:solidFill>
                                <a:srgbClr val="323232">
                                  <a:lumMod val="75000"/>
                                  <a:lumOff val="25000"/>
                                </a:srgbClr>
                              </a:solidFill>
                              <a:effectLst/>
                              <a:uLnTx/>
                              <a:uFillTx/>
                              <a:latin typeface="Cambria Math" panose="02040503050406030204" pitchFamily="18" charset="0"/>
                              <a:ea typeface="+mn-ea"/>
                              <a:cs typeface="+mn-cs"/>
                            </a:rPr>
                          </m:ctrlPr>
                        </m:sSubPr>
                        <m:e>
                          <m:r>
                            <a:rPr kumimoji="0" lang="it-IT" sz="2000" b="0" i="1" u="none" strike="noStrike" kern="1200" cap="none" spc="0" normalizeH="0" baseline="0" noProof="0" dirty="0" smtClean="0">
                              <a:ln>
                                <a:noFill/>
                              </a:ln>
                              <a:solidFill>
                                <a:srgbClr val="323232">
                                  <a:lumMod val="75000"/>
                                  <a:lumOff val="25000"/>
                                </a:srgbClr>
                              </a:solidFill>
                              <a:effectLst/>
                              <a:uLnTx/>
                              <a:uFillTx/>
                              <a:latin typeface="Cambria Math" panose="02040503050406030204" pitchFamily="18" charset="0"/>
                              <a:ea typeface="+mn-ea"/>
                              <a:cs typeface="+mn-cs"/>
                            </a:rPr>
                            <m:t>𝐾</m:t>
                          </m:r>
                        </m:e>
                        <m:sub>
                          <m:r>
                            <a:rPr kumimoji="0" lang="it-IT" sz="2000" b="0" i="1" u="none" strike="noStrike" kern="1200" cap="none" spc="0" normalizeH="0" baseline="0" noProof="0" dirty="0" smtClean="0">
                              <a:ln>
                                <a:noFill/>
                              </a:ln>
                              <a:solidFill>
                                <a:srgbClr val="323232">
                                  <a:lumMod val="75000"/>
                                  <a:lumOff val="25000"/>
                                </a:srgbClr>
                              </a:solidFill>
                              <a:effectLst/>
                              <a:uLnTx/>
                              <a:uFillTx/>
                              <a:latin typeface="Cambria Math" panose="02040503050406030204" pitchFamily="18" charset="0"/>
                              <a:ea typeface="+mn-ea"/>
                              <a:cs typeface="+mn-cs"/>
                            </a:rPr>
                            <m:t>𝑝</m:t>
                          </m:r>
                        </m:sub>
                      </m:sSub>
                      <m:r>
                        <a:rPr kumimoji="0" lang="it-IT" sz="2000" b="0" i="1" u="none" strike="noStrike" kern="1200" cap="none" spc="0" normalizeH="0" baseline="0" noProof="0" dirty="0" smtClean="0">
                          <a:ln>
                            <a:noFill/>
                          </a:ln>
                          <a:solidFill>
                            <a:srgbClr val="323232">
                              <a:lumMod val="75000"/>
                              <a:lumOff val="25000"/>
                            </a:srgbClr>
                          </a:solidFill>
                          <a:effectLst/>
                          <a:uLnTx/>
                          <a:uFillTx/>
                          <a:latin typeface="Cambria Math" panose="02040503050406030204" pitchFamily="18" charset="0"/>
                          <a:ea typeface="+mn-ea"/>
                          <a:cs typeface="+mn-cs"/>
                        </a:rPr>
                        <m:t>=50</m:t>
                      </m:r>
                      <m:f>
                        <m:fPr>
                          <m:ctrlPr>
                            <a:rPr kumimoji="0" lang="it-IT" sz="2000" b="0" i="1" u="none" strike="noStrike" kern="1200" cap="none" spc="0" normalizeH="0" baseline="0" noProof="0" dirty="0" smtClean="0">
                              <a:ln>
                                <a:noFill/>
                              </a:ln>
                              <a:solidFill>
                                <a:srgbClr val="323232">
                                  <a:lumMod val="75000"/>
                                  <a:lumOff val="25000"/>
                                </a:srgbClr>
                              </a:solidFill>
                              <a:effectLst/>
                              <a:uLnTx/>
                              <a:uFillTx/>
                              <a:latin typeface="Cambria Math" panose="02040503050406030204" pitchFamily="18" charset="0"/>
                              <a:ea typeface="+mn-ea"/>
                              <a:cs typeface="+mn-cs"/>
                            </a:rPr>
                          </m:ctrlPr>
                        </m:fPr>
                        <m:num>
                          <m:r>
                            <a:rPr kumimoji="0" lang="it-IT" sz="2000" b="0" i="1" u="none" strike="noStrike" kern="1200" cap="none" spc="0" normalizeH="0" baseline="0" noProof="0" dirty="0" smtClean="0">
                              <a:ln>
                                <a:noFill/>
                              </a:ln>
                              <a:solidFill>
                                <a:srgbClr val="323232">
                                  <a:lumMod val="75000"/>
                                  <a:lumOff val="25000"/>
                                </a:srgbClr>
                              </a:solidFill>
                              <a:effectLst/>
                              <a:uLnTx/>
                              <a:uFillTx/>
                              <a:latin typeface="Cambria Math" panose="02040503050406030204" pitchFamily="18" charset="0"/>
                              <a:ea typeface="+mn-ea"/>
                              <a:cs typeface="+mn-cs"/>
                            </a:rPr>
                            <m:t>2</m:t>
                          </m:r>
                          <m:r>
                            <a:rPr kumimoji="0" lang="it-IT" sz="2000" b="0" i="1" u="none" strike="noStrike" kern="1200" cap="none" spc="0" normalizeH="0" baseline="0" noProof="0" dirty="0" smtClean="0">
                              <a:ln>
                                <a:noFill/>
                              </a:ln>
                              <a:solidFill>
                                <a:srgbClr val="323232">
                                  <a:lumMod val="75000"/>
                                  <a:lumOff val="25000"/>
                                </a:srgbClr>
                              </a:solidFill>
                              <a:effectLst/>
                              <a:uLnTx/>
                              <a:uFillTx/>
                              <a:latin typeface="Cambria Math" panose="02040503050406030204" pitchFamily="18" charset="0"/>
                              <a:ea typeface="+mn-ea"/>
                              <a:cs typeface="+mn-cs"/>
                            </a:rPr>
                            <m:t>𝜋</m:t>
                          </m:r>
                        </m:num>
                        <m:den>
                          <m:r>
                            <a:rPr kumimoji="0" lang="it-IT" sz="2000" b="0" i="1" u="none" strike="noStrike" kern="1200" cap="none" spc="0" normalizeH="0" baseline="0" noProof="0" dirty="0" smtClean="0">
                              <a:ln>
                                <a:noFill/>
                              </a:ln>
                              <a:solidFill>
                                <a:srgbClr val="323232">
                                  <a:lumMod val="75000"/>
                                  <a:lumOff val="25000"/>
                                </a:srgbClr>
                              </a:solidFill>
                              <a:effectLst/>
                              <a:uLnTx/>
                              <a:uFillTx/>
                              <a:latin typeface="Cambria Math" panose="02040503050406030204" pitchFamily="18" charset="0"/>
                              <a:ea typeface="+mn-ea"/>
                              <a:cs typeface="+mn-cs"/>
                            </a:rPr>
                            <m:t>360</m:t>
                          </m:r>
                        </m:den>
                      </m:f>
                    </m:oMath>
                  </a14:m>
                  <a:endParaRPr kumimoji="0" lang="it-IT" sz="2000" b="0" i="0" u="none" strike="noStrike" kern="1200" cap="none" spc="0" normalizeH="0" baseline="0" noProof="0" dirty="0">
                    <a:ln>
                      <a:noFill/>
                    </a:ln>
                    <a:solidFill>
                      <a:srgbClr val="323232">
                        <a:lumMod val="75000"/>
                        <a:lumOff val="25000"/>
                      </a:srgbClr>
                    </a:solidFill>
                    <a:effectLst/>
                    <a:uLnTx/>
                    <a:uFillTx/>
                    <a:latin typeface="Adobe Caslon Pro" panose="0205050205050A020403" pitchFamily="18" charset="0"/>
                    <a:ea typeface="+mn-ea"/>
                    <a:cs typeface="+mn-cs"/>
                  </a:endParaRPr>
                </a:p>
                <a:p>
                  <a:pPr marL="285750" marR="0" lvl="0" indent="-285750" algn="just"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14:m>
                    <m:oMath xmlns:m="http://schemas.openxmlformats.org/officeDocument/2006/math">
                      <m:sSub>
                        <m:sSubPr>
                          <m:ctrlPr>
                            <a:rPr kumimoji="0" lang="it-IT" sz="2000" b="0" i="1" u="none" strike="noStrike" kern="1200" cap="none" spc="0" normalizeH="0" baseline="0" noProof="0" smtClean="0">
                              <a:ln>
                                <a:noFill/>
                              </a:ln>
                              <a:solidFill>
                                <a:srgbClr val="323232">
                                  <a:lumMod val="75000"/>
                                  <a:lumOff val="25000"/>
                                </a:srgbClr>
                              </a:solidFill>
                              <a:effectLst/>
                              <a:uLnTx/>
                              <a:uFillTx/>
                              <a:latin typeface="Cambria Math" panose="02040503050406030204" pitchFamily="18" charset="0"/>
                              <a:ea typeface="+mn-ea"/>
                              <a:cs typeface="+mn-cs"/>
                            </a:rPr>
                          </m:ctrlPr>
                        </m:sSubPr>
                        <m:e>
                          <m:r>
                            <a:rPr kumimoji="0" lang="it-IT" sz="2000" b="0" i="1" u="none" strike="noStrike" kern="1200" cap="none" spc="0" normalizeH="0" baseline="0" noProof="0" smtClean="0">
                              <a:ln>
                                <a:noFill/>
                              </a:ln>
                              <a:solidFill>
                                <a:srgbClr val="323232">
                                  <a:lumMod val="75000"/>
                                  <a:lumOff val="25000"/>
                                </a:srgbClr>
                              </a:solidFill>
                              <a:effectLst/>
                              <a:uLnTx/>
                              <a:uFillTx/>
                              <a:latin typeface="Cambria Math" panose="02040503050406030204" pitchFamily="18" charset="0"/>
                              <a:ea typeface="+mn-ea"/>
                              <a:cs typeface="+mn-cs"/>
                            </a:rPr>
                            <m:t>𝑇</m:t>
                          </m:r>
                        </m:e>
                        <m:sub>
                          <m:r>
                            <a:rPr kumimoji="0" lang="it-IT" sz="2000" b="0" i="1" u="none" strike="noStrike" kern="1200" cap="none" spc="0" normalizeH="0" baseline="0" noProof="0" smtClean="0">
                              <a:ln>
                                <a:noFill/>
                              </a:ln>
                              <a:solidFill>
                                <a:srgbClr val="323232">
                                  <a:lumMod val="75000"/>
                                  <a:lumOff val="25000"/>
                                </a:srgbClr>
                              </a:solidFill>
                              <a:effectLst/>
                              <a:uLnTx/>
                              <a:uFillTx/>
                              <a:latin typeface="Cambria Math" panose="02040503050406030204" pitchFamily="18" charset="0"/>
                              <a:ea typeface="+mn-ea"/>
                              <a:cs typeface="+mn-cs"/>
                            </a:rPr>
                            <m:t>𝑖</m:t>
                          </m:r>
                        </m:sub>
                      </m:sSub>
                      <m:r>
                        <a:rPr kumimoji="0" lang="it-IT" sz="2000" b="0" i="1" u="none" strike="noStrike" kern="1200" cap="none" spc="0" normalizeH="0" baseline="0" noProof="0" smtClean="0">
                          <a:ln>
                            <a:noFill/>
                          </a:ln>
                          <a:solidFill>
                            <a:srgbClr val="323232">
                              <a:lumMod val="75000"/>
                              <a:lumOff val="25000"/>
                            </a:srgbClr>
                          </a:solidFill>
                          <a:effectLst/>
                          <a:uLnTx/>
                          <a:uFillTx/>
                          <a:latin typeface="Cambria Math" panose="02040503050406030204" pitchFamily="18" charset="0"/>
                          <a:ea typeface="+mn-ea"/>
                          <a:cs typeface="+mn-cs"/>
                        </a:rPr>
                        <m:t>=10</m:t>
                      </m:r>
                    </m:oMath>
                  </a14:m>
                  <a:endParaRPr kumimoji="0" lang="it-IT" sz="2000" b="0" i="0" u="none" strike="noStrike" kern="1200" cap="none" spc="0" normalizeH="0" baseline="0" noProof="0" dirty="0">
                    <a:ln>
                      <a:noFill/>
                    </a:ln>
                    <a:solidFill>
                      <a:srgbClr val="323232">
                        <a:lumMod val="75000"/>
                        <a:lumOff val="25000"/>
                      </a:srgbClr>
                    </a:solidFill>
                    <a:effectLst/>
                    <a:uLnTx/>
                    <a:uFillTx/>
                    <a:latin typeface="Adobe Caslon Pro" panose="0205050205050A020403" pitchFamily="18" charset="0"/>
                    <a:ea typeface="+mn-ea"/>
                    <a:cs typeface="+mn-cs"/>
                  </a:endParaRPr>
                </a:p>
              </p:txBody>
            </p:sp>
          </mc:Choice>
          <mc:Fallback>
            <p:sp>
              <p:nvSpPr>
                <p:cNvPr id="70" name="TextBox 69">
                  <a:extLst>
                    <a:ext uri="{FF2B5EF4-FFF2-40B4-BE49-F238E27FC236}">
                      <a16:creationId xmlns:a16="http://schemas.microsoft.com/office/drawing/2014/main" id="{A5810E4D-1386-183B-EE6B-11F3F60F3DAE}"/>
                    </a:ext>
                  </a:extLst>
                </p:cNvPr>
                <p:cNvSpPr txBox="1">
                  <a:spLocks noRot="1" noChangeAspect="1" noMove="1" noResize="1" noEditPoints="1" noAdjustHandles="1" noChangeArrowheads="1" noChangeShapeType="1" noTextEdit="1"/>
                </p:cNvSpPr>
                <p:nvPr/>
              </p:nvSpPr>
              <p:spPr>
                <a:xfrm>
                  <a:off x="8919472" y="3219846"/>
                  <a:ext cx="2041605" cy="1209755"/>
                </a:xfrm>
                <a:prstGeom prst="rect">
                  <a:avLst/>
                </a:prstGeom>
                <a:blipFill>
                  <a:blip r:embed="rId5"/>
                  <a:stretch>
                    <a:fillRect l="-2687"/>
                  </a:stretch>
                </a:blipFill>
              </p:spPr>
              <p:txBody>
                <a:bodyPr/>
                <a:lstStyle/>
                <a:p>
                  <a:r>
                    <a:rPr lang="it-IT">
                      <a:noFill/>
                    </a:rPr>
                    <a:t> </a:t>
                  </a:r>
                </a:p>
              </p:txBody>
            </p:sp>
          </mc:Fallback>
        </mc:AlternateContent>
      </p:grpSp>
      <p:pic>
        <p:nvPicPr>
          <p:cNvPr id="2" name="Picture 1">
            <a:extLst>
              <a:ext uri="{FF2B5EF4-FFF2-40B4-BE49-F238E27FC236}">
                <a16:creationId xmlns:a16="http://schemas.microsoft.com/office/drawing/2014/main" id="{F94BAC19-E81F-B823-505C-6886340EA55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4601" y="1727272"/>
            <a:ext cx="5553774" cy="4415619"/>
          </a:xfrm>
          <a:prstGeom prst="rect">
            <a:avLst/>
          </a:prstGeom>
        </p:spPr>
      </p:pic>
    </p:spTree>
    <p:extLst>
      <p:ext uri="{BB962C8B-B14F-4D97-AF65-F5344CB8AC3E}">
        <p14:creationId xmlns:p14="http://schemas.microsoft.com/office/powerpoint/2010/main" val="3787242138"/>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97FC41D-BACE-12CD-7F3C-A5C779AFBB3D}"/>
              </a:ext>
            </a:extLst>
          </p:cNvPr>
          <p:cNvSpPr txBox="1"/>
          <p:nvPr/>
        </p:nvSpPr>
        <p:spPr>
          <a:xfrm>
            <a:off x="2128348" y="641903"/>
            <a:ext cx="7747000" cy="92333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D" sz="5400" b="0" i="0" u="none" strike="noStrike" kern="1200" cap="none" spc="0" normalizeH="0" baseline="0" noProof="0" dirty="0" err="1">
                <a:ln>
                  <a:noFill/>
                </a:ln>
                <a:solidFill>
                  <a:srgbClr val="323232"/>
                </a:solidFill>
                <a:effectLst/>
                <a:uLnTx/>
                <a:uFillTx/>
                <a:latin typeface="Garamond" panose="02020404030301010803" pitchFamily="18" charset="0"/>
                <a:ea typeface="Lato" panose="020F0502020204030203" pitchFamily="34" charset="0"/>
                <a:cs typeface="Lato" panose="020F0502020204030203" pitchFamily="34" charset="0"/>
              </a:rPr>
              <a:t>Modello</a:t>
            </a:r>
            <a:r>
              <a:rPr kumimoji="0" lang="en-ID" sz="5400" b="0" i="0" u="none" strike="noStrike" kern="1200" cap="none" spc="0" normalizeH="0" baseline="0" noProof="0" dirty="0">
                <a:ln>
                  <a:noFill/>
                </a:ln>
                <a:solidFill>
                  <a:srgbClr val="323232"/>
                </a:solidFill>
                <a:effectLst/>
                <a:uLnTx/>
                <a:uFillTx/>
                <a:latin typeface="Garamond" panose="02020404030301010803" pitchFamily="18" charset="0"/>
                <a:ea typeface="Lato" panose="020F0502020204030203" pitchFamily="34" charset="0"/>
                <a:cs typeface="Lato" panose="020F0502020204030203" pitchFamily="34" charset="0"/>
              </a:rPr>
              <a:t> Joint 1</a:t>
            </a:r>
          </a:p>
        </p:txBody>
      </p:sp>
      <p:sp>
        <p:nvSpPr>
          <p:cNvPr id="4" name="Rectangle 3">
            <a:extLst>
              <a:ext uri="{FF2B5EF4-FFF2-40B4-BE49-F238E27FC236}">
                <a16:creationId xmlns:a16="http://schemas.microsoft.com/office/drawing/2014/main" id="{5BDA7588-9768-88CE-A723-9FD1B7A63070}"/>
              </a:ext>
            </a:extLst>
          </p:cNvPr>
          <p:cNvSpPr/>
          <p:nvPr/>
        </p:nvSpPr>
        <p:spPr>
          <a:xfrm>
            <a:off x="4361927" y="457237"/>
            <a:ext cx="3279841" cy="36933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it-IT" sz="1800" b="0" i="0" u="none" strike="noStrike" kern="1200" cap="none" spc="0" normalizeH="0" baseline="0" dirty="0">
                <a:ln>
                  <a:noFill/>
                </a:ln>
                <a:solidFill>
                  <a:srgbClr val="323232"/>
                </a:solidFill>
                <a:effectLst/>
                <a:uLnTx/>
                <a:uFillTx/>
                <a:latin typeface="Garamond" panose="02020404030301010803" pitchFamily="18" charset="0"/>
                <a:ea typeface="Lato Black" panose="020F0502020204030203" pitchFamily="34" charset="0"/>
                <a:cs typeface="Lato Black" panose="020F0502020204030203" pitchFamily="34" charset="0"/>
              </a:rPr>
              <a:t>Identificazione Open Loop</a:t>
            </a:r>
          </a:p>
        </p:txBody>
      </p:sp>
    </p:spTree>
    <p:extLst>
      <p:ext uri="{BB962C8B-B14F-4D97-AF65-F5344CB8AC3E}">
        <p14:creationId xmlns:p14="http://schemas.microsoft.com/office/powerpoint/2010/main" val="41902241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C1A39D7-E158-BE16-6BBA-519835E671C3}"/>
              </a:ext>
            </a:extLst>
          </p:cNvPr>
          <p:cNvSpPr txBox="1"/>
          <p:nvPr/>
        </p:nvSpPr>
        <p:spPr>
          <a:xfrm>
            <a:off x="2128348" y="641903"/>
            <a:ext cx="7747000" cy="92333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D" sz="5400" b="0" i="0" u="none" strike="noStrike" kern="1200" cap="none" spc="0" normalizeH="0" baseline="0" noProof="0" dirty="0">
                <a:ln>
                  <a:noFill/>
                </a:ln>
                <a:solidFill>
                  <a:srgbClr val="323232"/>
                </a:solidFill>
                <a:effectLst/>
                <a:uLnTx/>
                <a:uFillTx/>
                <a:latin typeface="Garamond" panose="02020404030301010803" pitchFamily="18" charset="0"/>
                <a:ea typeface="Lato" panose="020F0502020204030203" pitchFamily="34" charset="0"/>
                <a:cs typeface="Lato" panose="020F0502020204030203" pitchFamily="34" charset="0"/>
              </a:rPr>
              <a:t>Remarks</a:t>
            </a:r>
          </a:p>
        </p:txBody>
      </p:sp>
      <p:grpSp>
        <p:nvGrpSpPr>
          <p:cNvPr id="28" name="Group 27">
            <a:extLst>
              <a:ext uri="{FF2B5EF4-FFF2-40B4-BE49-F238E27FC236}">
                <a16:creationId xmlns:a16="http://schemas.microsoft.com/office/drawing/2014/main" id="{8CDCAEE6-8B01-936C-0D84-6C54762C653D}"/>
              </a:ext>
            </a:extLst>
          </p:cNvPr>
          <p:cNvGrpSpPr/>
          <p:nvPr/>
        </p:nvGrpSpPr>
        <p:grpSpPr>
          <a:xfrm>
            <a:off x="1092043" y="2037268"/>
            <a:ext cx="10188870" cy="1218196"/>
            <a:chOff x="1092043" y="2037268"/>
            <a:chExt cx="10188870" cy="1218196"/>
          </a:xfrm>
        </p:grpSpPr>
        <p:sp>
          <p:nvSpPr>
            <p:cNvPr id="19" name="Rectangle: Rounded Corners 5">
              <a:extLst>
                <a:ext uri="{FF2B5EF4-FFF2-40B4-BE49-F238E27FC236}">
                  <a16:creationId xmlns:a16="http://schemas.microsoft.com/office/drawing/2014/main" id="{2E2B1205-ED35-45DA-34DF-601F217AE54A}"/>
                </a:ext>
              </a:extLst>
            </p:cNvPr>
            <p:cNvSpPr/>
            <p:nvPr/>
          </p:nvSpPr>
          <p:spPr>
            <a:xfrm>
              <a:off x="1092043" y="2037268"/>
              <a:ext cx="10188870" cy="1218196"/>
            </a:xfrm>
            <a:prstGeom prst="roundRect">
              <a:avLst>
                <a:gd name="adj" fmla="val 15741"/>
              </a:avLst>
            </a:prstGeom>
            <a:solidFill>
              <a:srgbClr val="FFFFFF"/>
            </a:solidFill>
            <a:ln w="12700" cap="flat" cmpd="sng" algn="ctr">
              <a:noFill/>
              <a:prstDash val="solid"/>
              <a:miter lim="800000"/>
            </a:ln>
            <a:effectLst>
              <a:outerShdw blurRad="533400" dist="88900" dir="5400000" sx="94000" sy="94000" algn="t" rotWithShape="0">
                <a:srgbClr val="221B43">
                  <a:alpha val="4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panose="020B0604020202020204" pitchFamily="34" charset="0"/>
                <a:ea typeface="+mn-ea"/>
                <a:cs typeface="+mn-cs"/>
              </a:endParaRPr>
            </a:p>
          </p:txBody>
        </p:sp>
        <p:sp>
          <p:nvSpPr>
            <p:cNvPr id="27" name="TextBox 26">
              <a:extLst>
                <a:ext uri="{FF2B5EF4-FFF2-40B4-BE49-F238E27FC236}">
                  <a16:creationId xmlns:a16="http://schemas.microsoft.com/office/drawing/2014/main" id="{C8C8F924-79EC-EBD6-6E23-83BAF2705740}"/>
                </a:ext>
              </a:extLst>
            </p:cNvPr>
            <p:cNvSpPr txBox="1"/>
            <p:nvPr/>
          </p:nvSpPr>
          <p:spPr>
            <a:xfrm>
              <a:off x="2268448" y="2248750"/>
              <a:ext cx="8709606" cy="369332"/>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323232"/>
                  </a:solidFill>
                  <a:effectLst/>
                  <a:uLnTx/>
                  <a:uFillTx/>
                  <a:latin typeface="Adobe Caslon Pro" panose="0205050205050A020403" pitchFamily="18" charset="0"/>
                  <a:ea typeface="+mn-ea"/>
                  <a:cs typeface="+mn-cs"/>
                </a:rPr>
                <a:t>Tuning Effort</a:t>
              </a:r>
            </a:p>
          </p:txBody>
        </p:sp>
        <p:pic>
          <p:nvPicPr>
            <p:cNvPr id="11" name="Graphic 10" descr="Badge Cross with solid fill">
              <a:extLst>
                <a:ext uri="{FF2B5EF4-FFF2-40B4-BE49-F238E27FC236}">
                  <a16:creationId xmlns:a16="http://schemas.microsoft.com/office/drawing/2014/main" id="{A64EAEDE-CF8A-956F-DE1E-9E34AC5CD4F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79590" y="2171259"/>
              <a:ext cx="801311" cy="801311"/>
            </a:xfrm>
            <a:prstGeom prst="rect">
              <a:avLst/>
            </a:prstGeom>
          </p:spPr>
        </p:pic>
        <p:sp>
          <p:nvSpPr>
            <p:cNvPr id="15" name="TextBox 14">
              <a:extLst>
                <a:ext uri="{FF2B5EF4-FFF2-40B4-BE49-F238E27FC236}">
                  <a16:creationId xmlns:a16="http://schemas.microsoft.com/office/drawing/2014/main" id="{A6051EB9-5552-5A18-B99E-14C0134CF9DF}"/>
                </a:ext>
              </a:extLst>
            </p:cNvPr>
            <p:cNvSpPr txBox="1"/>
            <p:nvPr/>
          </p:nvSpPr>
          <p:spPr>
            <a:xfrm>
              <a:off x="2268448" y="2609133"/>
              <a:ext cx="8585521" cy="369332"/>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323232">
                      <a:lumMod val="75000"/>
                      <a:lumOff val="25000"/>
                    </a:srgbClr>
                  </a:solidFill>
                  <a:effectLst/>
                  <a:uLnTx/>
                  <a:uFillTx/>
                  <a:latin typeface="Adobe Caslon Pro" panose="0205050205050A020403" pitchFamily="18" charset="0"/>
                  <a:ea typeface="+mn-ea"/>
                  <a:cs typeface="+mn-cs"/>
                </a:rPr>
                <a:t>The use of a PIDA controller implies in any case an increment of the tuning effort.</a:t>
              </a:r>
            </a:p>
          </p:txBody>
        </p:sp>
      </p:grpSp>
      <p:grpSp>
        <p:nvGrpSpPr>
          <p:cNvPr id="31" name="Group 30">
            <a:extLst>
              <a:ext uri="{FF2B5EF4-FFF2-40B4-BE49-F238E27FC236}">
                <a16:creationId xmlns:a16="http://schemas.microsoft.com/office/drawing/2014/main" id="{2E0AD081-9782-46B7-2C0A-F0DEF92912AD}"/>
              </a:ext>
            </a:extLst>
          </p:cNvPr>
          <p:cNvGrpSpPr/>
          <p:nvPr/>
        </p:nvGrpSpPr>
        <p:grpSpPr>
          <a:xfrm>
            <a:off x="1092043" y="3524862"/>
            <a:ext cx="10188870" cy="1218196"/>
            <a:chOff x="1092043" y="3524862"/>
            <a:chExt cx="10188870" cy="1218196"/>
          </a:xfrm>
        </p:grpSpPr>
        <p:sp>
          <p:nvSpPr>
            <p:cNvPr id="16" name="Rectangle: Rounded Corners 5">
              <a:extLst>
                <a:ext uri="{FF2B5EF4-FFF2-40B4-BE49-F238E27FC236}">
                  <a16:creationId xmlns:a16="http://schemas.microsoft.com/office/drawing/2014/main" id="{6F5F25BE-DFDE-EB13-A23E-6082393BA02A}"/>
                </a:ext>
              </a:extLst>
            </p:cNvPr>
            <p:cNvSpPr/>
            <p:nvPr/>
          </p:nvSpPr>
          <p:spPr>
            <a:xfrm>
              <a:off x="1092043" y="3524862"/>
              <a:ext cx="10188870" cy="1218196"/>
            </a:xfrm>
            <a:prstGeom prst="roundRect">
              <a:avLst>
                <a:gd name="adj" fmla="val 15741"/>
              </a:avLst>
            </a:prstGeom>
            <a:solidFill>
              <a:srgbClr val="FFFFFF"/>
            </a:solidFill>
            <a:ln w="12700" cap="flat" cmpd="sng" algn="ctr">
              <a:noFill/>
              <a:prstDash val="solid"/>
              <a:miter lim="800000"/>
            </a:ln>
            <a:effectLst>
              <a:outerShdw blurRad="533400" dist="88900" dir="5400000" sx="94000" sy="94000" algn="t" rotWithShape="0">
                <a:srgbClr val="221B43">
                  <a:alpha val="4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panose="020B0604020202020204" pitchFamily="34" charset="0"/>
                <a:ea typeface="+mn-ea"/>
                <a:cs typeface="+mn-cs"/>
              </a:endParaRPr>
            </a:p>
          </p:txBody>
        </p:sp>
        <p:sp>
          <p:nvSpPr>
            <p:cNvPr id="17" name="TextBox 16">
              <a:extLst>
                <a:ext uri="{FF2B5EF4-FFF2-40B4-BE49-F238E27FC236}">
                  <a16:creationId xmlns:a16="http://schemas.microsoft.com/office/drawing/2014/main" id="{ACE0FAA2-6262-8D93-949E-8BF0BDE926C9}"/>
                </a:ext>
              </a:extLst>
            </p:cNvPr>
            <p:cNvSpPr txBox="1"/>
            <p:nvPr/>
          </p:nvSpPr>
          <p:spPr>
            <a:xfrm>
              <a:off x="2268448" y="3736344"/>
              <a:ext cx="8709606" cy="369332"/>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323232"/>
                  </a:solidFill>
                  <a:effectLst/>
                  <a:uLnTx/>
                  <a:uFillTx/>
                  <a:latin typeface="Adobe Caslon Pro" panose="0205050205050A020403" pitchFamily="18" charset="0"/>
                  <a:ea typeface="+mn-ea"/>
                  <a:cs typeface="+mn-cs"/>
                </a:rPr>
                <a:t>Low-pass Filter Choice</a:t>
              </a:r>
            </a:p>
          </p:txBody>
        </p:sp>
        <p:pic>
          <p:nvPicPr>
            <p:cNvPr id="18" name="Graphic 17" descr="Badge Cross with solid fill">
              <a:extLst>
                <a:ext uri="{FF2B5EF4-FFF2-40B4-BE49-F238E27FC236}">
                  <a16:creationId xmlns:a16="http://schemas.microsoft.com/office/drawing/2014/main" id="{4553B3A0-D711-39EE-C1B7-BF1AC31A21A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79590" y="3658853"/>
              <a:ext cx="801311" cy="801311"/>
            </a:xfrm>
            <a:prstGeom prst="rect">
              <a:avLst/>
            </a:prstGeom>
          </p:spPr>
        </p:pic>
        <p:sp>
          <p:nvSpPr>
            <p:cNvPr id="20" name="TextBox 19">
              <a:extLst>
                <a:ext uri="{FF2B5EF4-FFF2-40B4-BE49-F238E27FC236}">
                  <a16:creationId xmlns:a16="http://schemas.microsoft.com/office/drawing/2014/main" id="{11F19ADD-C7FA-2B93-B908-CDD858D684D5}"/>
                </a:ext>
              </a:extLst>
            </p:cNvPr>
            <p:cNvSpPr txBox="1"/>
            <p:nvPr/>
          </p:nvSpPr>
          <p:spPr>
            <a:xfrm>
              <a:off x="2268448" y="4069103"/>
              <a:ext cx="8585521" cy="646331"/>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323232">
                      <a:lumMod val="75000"/>
                      <a:lumOff val="25000"/>
                    </a:srgbClr>
                  </a:solidFill>
                  <a:effectLst/>
                  <a:uLnTx/>
                  <a:uFillTx/>
                  <a:latin typeface="Adobe Caslon Pro" panose="0205050205050A020403" pitchFamily="18" charset="0"/>
                  <a:ea typeface="+mn-ea"/>
                  <a:cs typeface="+mn-cs"/>
                </a:rPr>
                <a:t>Further, the choice of the low-pass filters to make the controller proper and to reduce the effects of the measurement noise is a critical issue.</a:t>
              </a:r>
            </a:p>
          </p:txBody>
        </p:sp>
      </p:grpSp>
      <p:grpSp>
        <p:nvGrpSpPr>
          <p:cNvPr id="38" name="Group 37">
            <a:extLst>
              <a:ext uri="{FF2B5EF4-FFF2-40B4-BE49-F238E27FC236}">
                <a16:creationId xmlns:a16="http://schemas.microsoft.com/office/drawing/2014/main" id="{2E9DAC01-6588-2627-9BE7-6CA04016D696}"/>
              </a:ext>
            </a:extLst>
          </p:cNvPr>
          <p:cNvGrpSpPr/>
          <p:nvPr/>
        </p:nvGrpSpPr>
        <p:grpSpPr>
          <a:xfrm>
            <a:off x="1116539" y="5073738"/>
            <a:ext cx="10188870" cy="1218196"/>
            <a:chOff x="1116539" y="5073738"/>
            <a:chExt cx="10188870" cy="1218196"/>
          </a:xfrm>
        </p:grpSpPr>
        <p:sp>
          <p:nvSpPr>
            <p:cNvPr id="21" name="Rectangle: Rounded Corners 5">
              <a:extLst>
                <a:ext uri="{FF2B5EF4-FFF2-40B4-BE49-F238E27FC236}">
                  <a16:creationId xmlns:a16="http://schemas.microsoft.com/office/drawing/2014/main" id="{BF120931-34B7-0DFC-47DB-6F0D35593B4E}"/>
                </a:ext>
              </a:extLst>
            </p:cNvPr>
            <p:cNvSpPr/>
            <p:nvPr/>
          </p:nvSpPr>
          <p:spPr>
            <a:xfrm>
              <a:off x="1116539" y="5073738"/>
              <a:ext cx="10188870" cy="1218196"/>
            </a:xfrm>
            <a:prstGeom prst="roundRect">
              <a:avLst>
                <a:gd name="adj" fmla="val 15741"/>
              </a:avLst>
            </a:prstGeom>
            <a:solidFill>
              <a:srgbClr val="FFFFFF"/>
            </a:solidFill>
            <a:ln w="12700" cap="flat" cmpd="sng" algn="ctr">
              <a:noFill/>
              <a:prstDash val="solid"/>
              <a:miter lim="800000"/>
            </a:ln>
            <a:effectLst>
              <a:outerShdw blurRad="533400" dist="88900" dir="5400000" sx="94000" sy="94000" algn="t" rotWithShape="0">
                <a:srgbClr val="221B43">
                  <a:alpha val="4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panose="020B0604020202020204" pitchFamily="34" charset="0"/>
                <a:ea typeface="+mn-ea"/>
                <a:cs typeface="+mn-cs"/>
              </a:endParaRPr>
            </a:p>
          </p:txBody>
        </p:sp>
        <p:sp>
          <p:nvSpPr>
            <p:cNvPr id="22" name="TextBox 21">
              <a:extLst>
                <a:ext uri="{FF2B5EF4-FFF2-40B4-BE49-F238E27FC236}">
                  <a16:creationId xmlns:a16="http://schemas.microsoft.com/office/drawing/2014/main" id="{3352DD93-5D0C-09C8-BA9E-71035F1541A2}"/>
                </a:ext>
              </a:extLst>
            </p:cNvPr>
            <p:cNvSpPr txBox="1"/>
            <p:nvPr/>
          </p:nvSpPr>
          <p:spPr>
            <a:xfrm>
              <a:off x="2292944" y="5285220"/>
              <a:ext cx="8709606" cy="369332"/>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323232"/>
                  </a:solidFill>
                  <a:effectLst/>
                  <a:uLnTx/>
                  <a:uFillTx/>
                  <a:latin typeface="Adobe Caslon Pro" panose="0205050205050A020403" pitchFamily="18" charset="0"/>
                  <a:ea typeface="+mn-ea"/>
                  <a:cs typeface="+mn-cs"/>
                </a:rPr>
                <a:t>Lack of tuning Rules</a:t>
              </a:r>
            </a:p>
          </p:txBody>
        </p:sp>
        <p:pic>
          <p:nvPicPr>
            <p:cNvPr id="23" name="Graphic 22" descr="Badge Cross with solid fill">
              <a:extLst>
                <a:ext uri="{FF2B5EF4-FFF2-40B4-BE49-F238E27FC236}">
                  <a16:creationId xmlns:a16="http://schemas.microsoft.com/office/drawing/2014/main" id="{43A1CF93-6CCB-70A3-C103-D40180C50CA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04086" y="5207729"/>
              <a:ext cx="801311" cy="801311"/>
            </a:xfrm>
            <a:prstGeom prst="rect">
              <a:avLst/>
            </a:prstGeom>
          </p:spPr>
        </p:pic>
        <p:sp>
          <p:nvSpPr>
            <p:cNvPr id="24" name="TextBox 23">
              <a:extLst>
                <a:ext uri="{FF2B5EF4-FFF2-40B4-BE49-F238E27FC236}">
                  <a16:creationId xmlns:a16="http://schemas.microsoft.com/office/drawing/2014/main" id="{8A06E806-6DB5-95A3-2A18-B25E71B8A234}"/>
                </a:ext>
              </a:extLst>
            </p:cNvPr>
            <p:cNvSpPr txBox="1"/>
            <p:nvPr/>
          </p:nvSpPr>
          <p:spPr>
            <a:xfrm>
              <a:off x="2292944" y="5617979"/>
              <a:ext cx="8685110" cy="369332"/>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323232">
                      <a:lumMod val="75000"/>
                      <a:lumOff val="25000"/>
                    </a:srgbClr>
                  </a:solidFill>
                  <a:effectLst/>
                  <a:uLnTx/>
                  <a:uFillTx/>
                  <a:latin typeface="Adobe Caslon Pro" panose="0205050205050A020403" pitchFamily="18" charset="0"/>
                  <a:ea typeface="+mn-ea"/>
                  <a:cs typeface="+mn-cs"/>
                </a:rPr>
                <a:t>The difficulty in tuning a PIDA controller can be deduced from the lack of tuning rules.</a:t>
              </a:r>
            </a:p>
          </p:txBody>
        </p:sp>
      </p:grpSp>
      <p:sp>
        <p:nvSpPr>
          <p:cNvPr id="25" name="Rectangle 24">
            <a:extLst>
              <a:ext uri="{FF2B5EF4-FFF2-40B4-BE49-F238E27FC236}">
                <a16:creationId xmlns:a16="http://schemas.microsoft.com/office/drawing/2014/main" id="{FF47F40B-8806-AAC1-9889-27ECCEB07371}"/>
              </a:ext>
            </a:extLst>
          </p:cNvPr>
          <p:cNvSpPr/>
          <p:nvPr/>
        </p:nvSpPr>
        <p:spPr>
          <a:xfrm>
            <a:off x="4361927" y="457237"/>
            <a:ext cx="3279841" cy="36933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D" sz="1800" b="0" i="0" u="none" strike="noStrike" kern="1200" cap="none" spc="0" normalizeH="0" baseline="0" noProof="0" dirty="0">
                <a:ln>
                  <a:noFill/>
                </a:ln>
                <a:solidFill>
                  <a:srgbClr val="323232"/>
                </a:solidFill>
                <a:effectLst/>
                <a:uLnTx/>
                <a:uFillTx/>
                <a:latin typeface="Garamond" panose="02020404030301010803" pitchFamily="18" charset="0"/>
                <a:ea typeface="Lato Black" panose="020F0502020204030203" pitchFamily="34" charset="0"/>
                <a:cs typeface="Lato Black" panose="020F0502020204030203" pitchFamily="34" charset="0"/>
              </a:rPr>
              <a:t>Introduction</a:t>
            </a:r>
          </a:p>
        </p:txBody>
      </p:sp>
    </p:spTree>
    <p:extLst>
      <p:ext uri="{BB962C8B-B14F-4D97-AF65-F5344CB8AC3E}">
        <p14:creationId xmlns:p14="http://schemas.microsoft.com/office/powerpoint/2010/main" val="2795209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 name="Group 60">
            <a:extLst>
              <a:ext uri="{FF2B5EF4-FFF2-40B4-BE49-F238E27FC236}">
                <a16:creationId xmlns:a16="http://schemas.microsoft.com/office/drawing/2014/main" id="{88FC700D-F681-1F2E-5A36-34715EF46C37}"/>
              </a:ext>
            </a:extLst>
          </p:cNvPr>
          <p:cNvGrpSpPr/>
          <p:nvPr/>
        </p:nvGrpSpPr>
        <p:grpSpPr>
          <a:xfrm>
            <a:off x="1028485" y="753014"/>
            <a:ext cx="10188870" cy="2603191"/>
            <a:chOff x="1028485" y="1295396"/>
            <a:chExt cx="10188870" cy="2603191"/>
          </a:xfrm>
        </p:grpSpPr>
        <p:sp>
          <p:nvSpPr>
            <p:cNvPr id="3" name="Rectangle: Rounded Corners 5">
              <a:extLst>
                <a:ext uri="{FF2B5EF4-FFF2-40B4-BE49-F238E27FC236}">
                  <a16:creationId xmlns:a16="http://schemas.microsoft.com/office/drawing/2014/main" id="{B330FF40-5DCA-9C9A-A249-1F95F1E66E8D}"/>
                </a:ext>
              </a:extLst>
            </p:cNvPr>
            <p:cNvSpPr/>
            <p:nvPr/>
          </p:nvSpPr>
          <p:spPr>
            <a:xfrm>
              <a:off x="1028485" y="1295396"/>
              <a:ext cx="10188870" cy="2477714"/>
            </a:xfrm>
            <a:prstGeom prst="roundRect">
              <a:avLst>
                <a:gd name="adj" fmla="val 9668"/>
              </a:avLst>
            </a:prstGeom>
            <a:solidFill>
              <a:srgbClr val="FFFFFF"/>
            </a:solidFill>
            <a:ln w="12700" cap="flat" cmpd="sng" algn="ctr">
              <a:noFill/>
              <a:prstDash val="solid"/>
              <a:miter lim="800000"/>
            </a:ln>
            <a:effectLst>
              <a:outerShdw blurRad="533400" dist="88900" dir="5400000" sx="94000" sy="94000" algn="t" rotWithShape="0">
                <a:srgbClr val="221B43">
                  <a:alpha val="4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panose="020B0604020202020204" pitchFamily="34" charset="0"/>
                <a:ea typeface="+mn-ea"/>
                <a:cs typeface="+mn-cs"/>
              </a:endParaRPr>
            </a:p>
          </p:txBody>
        </p:sp>
        <p:sp>
          <p:nvSpPr>
            <p:cNvPr id="19" name="TextBox 18">
              <a:extLst>
                <a:ext uri="{FF2B5EF4-FFF2-40B4-BE49-F238E27FC236}">
                  <a16:creationId xmlns:a16="http://schemas.microsoft.com/office/drawing/2014/main" id="{E4398AA1-8976-4577-0BF7-63FF310B57D7}"/>
                </a:ext>
              </a:extLst>
            </p:cNvPr>
            <p:cNvSpPr txBox="1"/>
            <p:nvPr/>
          </p:nvSpPr>
          <p:spPr>
            <a:xfrm>
              <a:off x="2204890" y="1506879"/>
              <a:ext cx="8709606" cy="369332"/>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323232"/>
                  </a:solidFill>
                  <a:effectLst/>
                  <a:uLnTx/>
                  <a:uFillTx/>
                  <a:latin typeface="Adobe Caslon Pro" panose="0205050205050A020403" pitchFamily="18" charset="0"/>
                  <a:ea typeface="+mn-ea"/>
                  <a:cs typeface="+mn-cs"/>
                </a:rPr>
                <a:t>Lack of PID/PIDA comparison</a:t>
              </a:r>
            </a:p>
          </p:txBody>
        </p:sp>
        <p:sp>
          <p:nvSpPr>
            <p:cNvPr id="27" name="TextBox 26">
              <a:extLst>
                <a:ext uri="{FF2B5EF4-FFF2-40B4-BE49-F238E27FC236}">
                  <a16:creationId xmlns:a16="http://schemas.microsoft.com/office/drawing/2014/main" id="{A54DCBB1-584B-94A0-B7B0-A947CA9158E3}"/>
                </a:ext>
              </a:extLst>
            </p:cNvPr>
            <p:cNvSpPr txBox="1"/>
            <p:nvPr/>
          </p:nvSpPr>
          <p:spPr>
            <a:xfrm>
              <a:off x="2204890" y="1867262"/>
              <a:ext cx="8585521" cy="2031325"/>
            </a:xfrm>
            <a:prstGeom prst="rect">
              <a:avLst/>
            </a:prstGeom>
            <a:noFill/>
          </p:spPr>
          <p:txBody>
            <a:bodyPr wrap="square">
              <a:spAutoFit/>
            </a:bodyPr>
            <a:lstStyle/>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323232">
                      <a:lumMod val="75000"/>
                      <a:lumOff val="25000"/>
                    </a:srgbClr>
                  </a:solidFill>
                  <a:effectLst/>
                  <a:uLnTx/>
                  <a:uFillTx/>
                  <a:latin typeface="Adobe Caslon Pro" panose="0205050205050A020403" pitchFamily="18" charset="0"/>
                  <a:ea typeface="+mn-ea"/>
                  <a:cs typeface="+mn-cs"/>
                </a:rPr>
                <a:t>A complete analysis of the performance achievable by a PIDA controller in order to quantify the improvement that can be obtained with respect to a PID controller is still lacking. </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solidFill>
                  <a:srgbClr val="323232">
                    <a:lumMod val="75000"/>
                    <a:lumOff val="25000"/>
                  </a:srgbClr>
                </a:solidFill>
                <a:latin typeface="Adobe Caslon Pro" panose="0205050205050A020403" pitchFamily="18" charset="0"/>
              </a:endParaRP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323232">
                      <a:lumMod val="75000"/>
                      <a:lumOff val="25000"/>
                    </a:srgbClr>
                  </a:solidFill>
                  <a:effectLst/>
                  <a:uLnTx/>
                  <a:uFillTx/>
                  <a:latin typeface="Adobe Caslon Pro" panose="0205050205050A020403" pitchFamily="18" charset="0"/>
                  <a:ea typeface="+mn-ea"/>
                  <a:cs typeface="+mn-cs"/>
                </a:rPr>
                <a:t>It is necessary to fully investigate if using a more complex controller is paid by a significant increment of the performance.</a:t>
              </a: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23232">
                    <a:lumMod val="75000"/>
                    <a:lumOff val="25000"/>
                  </a:srgbClr>
                </a:solidFill>
                <a:effectLst/>
                <a:uLnTx/>
                <a:uFillTx/>
                <a:latin typeface="Adobe Caslon Pro" panose="0205050205050A020403" pitchFamily="18" charset="0"/>
                <a:ea typeface="+mn-ea"/>
                <a:cs typeface="+mn-cs"/>
              </a:endParaRPr>
            </a:p>
          </p:txBody>
        </p:sp>
        <p:sp>
          <p:nvSpPr>
            <p:cNvPr id="34" name="Oval 33">
              <a:extLst>
                <a:ext uri="{FF2B5EF4-FFF2-40B4-BE49-F238E27FC236}">
                  <a16:creationId xmlns:a16="http://schemas.microsoft.com/office/drawing/2014/main" id="{9AC40F6F-68D9-DA08-C6BA-9D1EE23D8EAB}"/>
                </a:ext>
              </a:extLst>
            </p:cNvPr>
            <p:cNvSpPr/>
            <p:nvPr/>
          </p:nvSpPr>
          <p:spPr>
            <a:xfrm>
              <a:off x="1310217" y="1506879"/>
              <a:ext cx="612940" cy="612940"/>
            </a:xfrm>
            <a:prstGeom prst="ellipse">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7F7F7"/>
                </a:solidFill>
                <a:effectLst/>
                <a:uLnTx/>
                <a:uFillTx/>
                <a:latin typeface="Calibri" panose="020F0502020204030204"/>
                <a:ea typeface="+mn-ea"/>
                <a:cs typeface="+mn-cs"/>
              </a:endParaRPr>
            </a:p>
          </p:txBody>
        </p:sp>
        <p:sp>
          <p:nvSpPr>
            <p:cNvPr id="54" name="Graphic 35" descr="Books with solid fill">
              <a:extLst>
                <a:ext uri="{FF2B5EF4-FFF2-40B4-BE49-F238E27FC236}">
                  <a16:creationId xmlns:a16="http://schemas.microsoft.com/office/drawing/2014/main" id="{1D2B3813-D878-8A4F-1FC1-D3DCE4ABFC08}"/>
                </a:ext>
              </a:extLst>
            </p:cNvPr>
            <p:cNvSpPr/>
            <p:nvPr/>
          </p:nvSpPr>
          <p:spPr>
            <a:xfrm>
              <a:off x="1425242" y="1634711"/>
              <a:ext cx="382891" cy="357275"/>
            </a:xfrm>
            <a:custGeom>
              <a:avLst/>
              <a:gdLst>
                <a:gd name="connsiteX0" fmla="*/ 655803 w 655803"/>
                <a:gd name="connsiteY0" fmla="*/ 215522 h 611928"/>
                <a:gd name="connsiteX1" fmla="*/ 615778 w 655803"/>
                <a:gd name="connsiteY1" fmla="*/ 200897 h 611928"/>
                <a:gd name="connsiteX2" fmla="*/ 615778 w 655803"/>
                <a:gd name="connsiteY2" fmla="*/ 116998 h 611928"/>
                <a:gd name="connsiteX3" fmla="*/ 655803 w 655803"/>
                <a:gd name="connsiteY3" fmla="*/ 100064 h 611928"/>
                <a:gd name="connsiteX4" fmla="*/ 384861 w 655803"/>
                <a:gd name="connsiteY4" fmla="*/ 0 h 611928"/>
                <a:gd name="connsiteX5" fmla="*/ 55420 w 655803"/>
                <a:gd name="connsiteY5" fmla="*/ 115458 h 611928"/>
                <a:gd name="connsiteX6" fmla="*/ 23092 w 655803"/>
                <a:gd name="connsiteY6" fmla="*/ 207825 h 611928"/>
                <a:gd name="connsiteX7" fmla="*/ 26940 w 655803"/>
                <a:gd name="connsiteY7" fmla="*/ 241693 h 611928"/>
                <a:gd name="connsiteX8" fmla="*/ 0 w 655803"/>
                <a:gd name="connsiteY8" fmla="*/ 330980 h 611928"/>
                <a:gd name="connsiteX9" fmla="*/ 23092 w 655803"/>
                <a:gd name="connsiteY9" fmla="*/ 397946 h 611928"/>
                <a:gd name="connsiteX10" fmla="*/ 21552 w 655803"/>
                <a:gd name="connsiteY10" fmla="*/ 446439 h 611928"/>
                <a:gd name="connsiteX11" fmla="*/ 61578 w 655803"/>
                <a:gd name="connsiteY11" fmla="*/ 523411 h 611928"/>
                <a:gd name="connsiteX12" fmla="*/ 275560 w 655803"/>
                <a:gd name="connsiteY12" fmla="*/ 611929 h 611928"/>
                <a:gd name="connsiteX13" fmla="*/ 654264 w 655803"/>
                <a:gd name="connsiteY13" fmla="*/ 454906 h 611928"/>
                <a:gd name="connsiteX14" fmla="*/ 614238 w 655803"/>
                <a:gd name="connsiteY14" fmla="*/ 440281 h 611928"/>
                <a:gd name="connsiteX15" fmla="*/ 614238 w 655803"/>
                <a:gd name="connsiteY15" fmla="*/ 355612 h 611928"/>
                <a:gd name="connsiteX16" fmla="*/ 654264 w 655803"/>
                <a:gd name="connsiteY16" fmla="*/ 338678 h 611928"/>
                <a:gd name="connsiteX17" fmla="*/ 592686 w 655803"/>
                <a:gd name="connsiteY17" fmla="*/ 315586 h 611928"/>
                <a:gd name="connsiteX18" fmla="*/ 592686 w 655803"/>
                <a:gd name="connsiteY18" fmla="*/ 241693 h 611928"/>
                <a:gd name="connsiteX19" fmla="*/ 655803 w 655803"/>
                <a:gd name="connsiteY19" fmla="*/ 215522 h 611928"/>
                <a:gd name="connsiteX20" fmla="*/ 64657 w 655803"/>
                <a:gd name="connsiteY20" fmla="*/ 169339 h 611928"/>
                <a:gd name="connsiteX21" fmla="*/ 278639 w 655803"/>
                <a:gd name="connsiteY21" fmla="*/ 253239 h 611928"/>
                <a:gd name="connsiteX22" fmla="*/ 585758 w 655803"/>
                <a:gd name="connsiteY22" fmla="*/ 129313 h 611928"/>
                <a:gd name="connsiteX23" fmla="*/ 585758 w 655803"/>
                <a:gd name="connsiteY23" fmla="*/ 195509 h 611928"/>
                <a:gd name="connsiteX24" fmla="*/ 278639 w 655803"/>
                <a:gd name="connsiteY24" fmla="*/ 323283 h 611928"/>
                <a:gd name="connsiteX25" fmla="*/ 64657 w 655803"/>
                <a:gd name="connsiteY25" fmla="*/ 238614 h 611928"/>
                <a:gd name="connsiteX26" fmla="*/ 64657 w 655803"/>
                <a:gd name="connsiteY26" fmla="*/ 169339 h 611928"/>
                <a:gd name="connsiteX27" fmla="*/ 584219 w 655803"/>
                <a:gd name="connsiteY27" fmla="*/ 434893 h 611928"/>
                <a:gd name="connsiteX28" fmla="*/ 277100 w 655803"/>
                <a:gd name="connsiteY28" fmla="*/ 561897 h 611928"/>
                <a:gd name="connsiteX29" fmla="*/ 62347 w 655803"/>
                <a:gd name="connsiteY29" fmla="*/ 477228 h 611928"/>
                <a:gd name="connsiteX30" fmla="*/ 62347 w 655803"/>
                <a:gd name="connsiteY30" fmla="*/ 417189 h 611928"/>
                <a:gd name="connsiteX31" fmla="*/ 254008 w 655803"/>
                <a:gd name="connsiteY31" fmla="*/ 495701 h 611928"/>
                <a:gd name="connsiteX32" fmla="*/ 584989 w 655803"/>
                <a:gd name="connsiteY32" fmla="*/ 364848 h 611928"/>
                <a:gd name="connsiteX33" fmla="*/ 584219 w 655803"/>
                <a:gd name="connsiteY33" fmla="*/ 434893 h 611928"/>
                <a:gd name="connsiteX34" fmla="*/ 562667 w 655803"/>
                <a:gd name="connsiteY34" fmla="*/ 319435 h 611928"/>
                <a:gd name="connsiteX35" fmla="*/ 255548 w 655803"/>
                <a:gd name="connsiteY35" fmla="*/ 446439 h 611928"/>
                <a:gd name="connsiteX36" fmla="*/ 41565 w 655803"/>
                <a:gd name="connsiteY36" fmla="*/ 361769 h 611928"/>
                <a:gd name="connsiteX37" fmla="*/ 41565 w 655803"/>
                <a:gd name="connsiteY37" fmla="*/ 292494 h 611928"/>
                <a:gd name="connsiteX38" fmla="*/ 261705 w 655803"/>
                <a:gd name="connsiteY38" fmla="*/ 380243 h 611928"/>
                <a:gd name="connsiteX39" fmla="*/ 563436 w 655803"/>
                <a:gd name="connsiteY39" fmla="*/ 254008 h 611928"/>
                <a:gd name="connsiteX40" fmla="*/ 563436 w 655803"/>
                <a:gd name="connsiteY40" fmla="*/ 319435 h 611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55803" h="611928">
                  <a:moveTo>
                    <a:pt x="655803" y="215522"/>
                  </a:moveTo>
                  <a:lnTo>
                    <a:pt x="615778" y="200897"/>
                  </a:lnTo>
                  <a:lnTo>
                    <a:pt x="615778" y="116998"/>
                  </a:lnTo>
                  <a:lnTo>
                    <a:pt x="655803" y="100064"/>
                  </a:lnTo>
                  <a:lnTo>
                    <a:pt x="384861" y="0"/>
                  </a:lnTo>
                  <a:lnTo>
                    <a:pt x="55420" y="115458"/>
                  </a:lnTo>
                  <a:cubicBezTo>
                    <a:pt x="23861" y="130853"/>
                    <a:pt x="23092" y="173187"/>
                    <a:pt x="23092" y="207825"/>
                  </a:cubicBezTo>
                  <a:cubicBezTo>
                    <a:pt x="23092" y="219371"/>
                    <a:pt x="24631" y="230917"/>
                    <a:pt x="26940" y="241693"/>
                  </a:cubicBezTo>
                  <a:cubicBezTo>
                    <a:pt x="770" y="258627"/>
                    <a:pt x="0" y="297882"/>
                    <a:pt x="0" y="330980"/>
                  </a:cubicBezTo>
                  <a:cubicBezTo>
                    <a:pt x="0" y="357921"/>
                    <a:pt x="6158" y="382552"/>
                    <a:pt x="23092" y="397946"/>
                  </a:cubicBezTo>
                  <a:cubicBezTo>
                    <a:pt x="19243" y="411032"/>
                    <a:pt x="21552" y="427196"/>
                    <a:pt x="21552" y="446439"/>
                  </a:cubicBezTo>
                  <a:cubicBezTo>
                    <a:pt x="21552" y="481076"/>
                    <a:pt x="30789" y="512635"/>
                    <a:pt x="61578" y="523411"/>
                  </a:cubicBezTo>
                  <a:lnTo>
                    <a:pt x="275560" y="611929"/>
                  </a:lnTo>
                  <a:lnTo>
                    <a:pt x="654264" y="454906"/>
                  </a:lnTo>
                  <a:lnTo>
                    <a:pt x="614238" y="440281"/>
                  </a:lnTo>
                  <a:lnTo>
                    <a:pt x="614238" y="355612"/>
                  </a:lnTo>
                  <a:lnTo>
                    <a:pt x="654264" y="338678"/>
                  </a:lnTo>
                  <a:lnTo>
                    <a:pt x="592686" y="315586"/>
                  </a:lnTo>
                  <a:lnTo>
                    <a:pt x="592686" y="241693"/>
                  </a:lnTo>
                  <a:lnTo>
                    <a:pt x="655803" y="215522"/>
                  </a:lnTo>
                  <a:close/>
                  <a:moveTo>
                    <a:pt x="64657" y="169339"/>
                  </a:moveTo>
                  <a:lnTo>
                    <a:pt x="278639" y="253239"/>
                  </a:lnTo>
                  <a:lnTo>
                    <a:pt x="585758" y="129313"/>
                  </a:lnTo>
                  <a:lnTo>
                    <a:pt x="585758" y="195509"/>
                  </a:lnTo>
                  <a:lnTo>
                    <a:pt x="278639" y="323283"/>
                  </a:lnTo>
                  <a:lnTo>
                    <a:pt x="64657" y="238614"/>
                  </a:lnTo>
                  <a:lnTo>
                    <a:pt x="64657" y="169339"/>
                  </a:lnTo>
                  <a:close/>
                  <a:moveTo>
                    <a:pt x="584219" y="434893"/>
                  </a:moveTo>
                  <a:lnTo>
                    <a:pt x="277100" y="561897"/>
                  </a:lnTo>
                  <a:lnTo>
                    <a:pt x="62347" y="477228"/>
                  </a:lnTo>
                  <a:lnTo>
                    <a:pt x="62347" y="417189"/>
                  </a:lnTo>
                  <a:lnTo>
                    <a:pt x="254008" y="495701"/>
                  </a:lnTo>
                  <a:lnTo>
                    <a:pt x="584989" y="364848"/>
                  </a:lnTo>
                  <a:lnTo>
                    <a:pt x="584219" y="434893"/>
                  </a:lnTo>
                  <a:close/>
                  <a:moveTo>
                    <a:pt x="562667" y="319435"/>
                  </a:moveTo>
                  <a:lnTo>
                    <a:pt x="255548" y="446439"/>
                  </a:lnTo>
                  <a:lnTo>
                    <a:pt x="41565" y="361769"/>
                  </a:lnTo>
                  <a:lnTo>
                    <a:pt x="41565" y="292494"/>
                  </a:lnTo>
                  <a:lnTo>
                    <a:pt x="261705" y="380243"/>
                  </a:lnTo>
                  <a:lnTo>
                    <a:pt x="563436" y="254008"/>
                  </a:lnTo>
                  <a:lnTo>
                    <a:pt x="563436" y="319435"/>
                  </a:lnTo>
                  <a:close/>
                </a:path>
              </a:pathLst>
            </a:custGeom>
            <a:solidFill>
              <a:schemeClr val="bg2"/>
            </a:solidFill>
            <a:ln w="76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23232"/>
                </a:solidFill>
                <a:effectLst/>
                <a:uLnTx/>
                <a:uFillTx/>
                <a:latin typeface="Calibri" panose="020F0502020204030204"/>
                <a:ea typeface="+mn-ea"/>
                <a:cs typeface="+mn-cs"/>
              </a:endParaRPr>
            </a:p>
          </p:txBody>
        </p:sp>
      </p:grpSp>
      <p:grpSp>
        <p:nvGrpSpPr>
          <p:cNvPr id="62" name="Group 61">
            <a:extLst>
              <a:ext uri="{FF2B5EF4-FFF2-40B4-BE49-F238E27FC236}">
                <a16:creationId xmlns:a16="http://schemas.microsoft.com/office/drawing/2014/main" id="{9A5A03DC-C829-C408-21F1-3E0F92B4A231}"/>
              </a:ext>
            </a:extLst>
          </p:cNvPr>
          <p:cNvGrpSpPr/>
          <p:nvPr/>
        </p:nvGrpSpPr>
        <p:grpSpPr>
          <a:xfrm>
            <a:off x="1028485" y="3627272"/>
            <a:ext cx="10188870" cy="1723849"/>
            <a:chOff x="1028485" y="3627272"/>
            <a:chExt cx="10188870" cy="1723849"/>
          </a:xfrm>
        </p:grpSpPr>
        <p:sp>
          <p:nvSpPr>
            <p:cNvPr id="29" name="Rectangle: Rounded Corners 5">
              <a:extLst>
                <a:ext uri="{FF2B5EF4-FFF2-40B4-BE49-F238E27FC236}">
                  <a16:creationId xmlns:a16="http://schemas.microsoft.com/office/drawing/2014/main" id="{A770986C-022B-27DE-F6EA-4E33D6F2D4E3}"/>
                </a:ext>
              </a:extLst>
            </p:cNvPr>
            <p:cNvSpPr/>
            <p:nvPr/>
          </p:nvSpPr>
          <p:spPr>
            <a:xfrm>
              <a:off x="1028485" y="3627272"/>
              <a:ext cx="10188870" cy="1723849"/>
            </a:xfrm>
            <a:prstGeom prst="roundRect">
              <a:avLst>
                <a:gd name="adj" fmla="val 15741"/>
              </a:avLst>
            </a:prstGeom>
            <a:solidFill>
              <a:srgbClr val="FFFFFF"/>
            </a:solidFill>
            <a:ln w="12700" cap="flat" cmpd="sng" algn="ctr">
              <a:noFill/>
              <a:prstDash val="solid"/>
              <a:miter lim="800000"/>
            </a:ln>
            <a:effectLst>
              <a:outerShdw blurRad="533400" dist="88900" dir="5400000" sx="94000" sy="94000" algn="t" rotWithShape="0">
                <a:srgbClr val="221B43">
                  <a:alpha val="4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panose="020B0604020202020204" pitchFamily="34" charset="0"/>
                <a:ea typeface="+mn-ea"/>
                <a:cs typeface="+mn-cs"/>
              </a:endParaRPr>
            </a:p>
          </p:txBody>
        </p:sp>
        <p:sp>
          <p:nvSpPr>
            <p:cNvPr id="30" name="TextBox 29">
              <a:extLst>
                <a:ext uri="{FF2B5EF4-FFF2-40B4-BE49-F238E27FC236}">
                  <a16:creationId xmlns:a16="http://schemas.microsoft.com/office/drawing/2014/main" id="{62D2FE17-C14B-15D5-9A42-D58097D2273C}"/>
                </a:ext>
              </a:extLst>
            </p:cNvPr>
            <p:cNvSpPr txBox="1"/>
            <p:nvPr/>
          </p:nvSpPr>
          <p:spPr>
            <a:xfrm>
              <a:off x="2204890" y="3838755"/>
              <a:ext cx="8709606" cy="369332"/>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323232"/>
                  </a:solidFill>
                  <a:effectLst/>
                  <a:uLnTx/>
                  <a:uFillTx/>
                  <a:latin typeface="Adobe Caslon Pro" panose="0205050205050A020403" pitchFamily="18" charset="0"/>
                  <a:ea typeface="+mn-ea"/>
                  <a:cs typeface="+mn-cs"/>
                </a:rPr>
                <a:t>Paper focus</a:t>
              </a:r>
            </a:p>
          </p:txBody>
        </p:sp>
        <p:sp>
          <p:nvSpPr>
            <p:cNvPr id="33" name="TextBox 32">
              <a:extLst>
                <a:ext uri="{FF2B5EF4-FFF2-40B4-BE49-F238E27FC236}">
                  <a16:creationId xmlns:a16="http://schemas.microsoft.com/office/drawing/2014/main" id="{F80E479C-99D6-251D-326B-ADBB210FBFEC}"/>
                </a:ext>
              </a:extLst>
            </p:cNvPr>
            <p:cNvSpPr txBox="1"/>
            <p:nvPr/>
          </p:nvSpPr>
          <p:spPr>
            <a:xfrm>
              <a:off x="2204890" y="4199138"/>
              <a:ext cx="8585521" cy="923330"/>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323232">
                      <a:lumMod val="75000"/>
                      <a:lumOff val="25000"/>
                    </a:srgbClr>
                  </a:solidFill>
                  <a:effectLst/>
                  <a:uLnTx/>
                  <a:uFillTx/>
                  <a:latin typeface="Adobe Caslon Pro" panose="0205050205050A020403" pitchFamily="18" charset="0"/>
                  <a:ea typeface="+mn-ea"/>
                  <a:cs typeface="+mn-cs"/>
                </a:rPr>
                <a:t>In this paper we provide a comparative analysis of PID and PIDA controllers. </a:t>
              </a: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323232">
                      <a:lumMod val="75000"/>
                      <a:lumOff val="25000"/>
                    </a:srgbClr>
                  </a:solidFill>
                  <a:effectLst/>
                  <a:uLnTx/>
                  <a:uFillTx/>
                  <a:latin typeface="Adobe Caslon Pro" panose="0205050205050A020403" pitchFamily="18" charset="0"/>
                  <a:ea typeface="+mn-ea"/>
                  <a:cs typeface="+mn-cs"/>
                </a:rPr>
                <a:t>In particular, we optimally tune a PID and a PIDA controller by means of a genetic algorithm in order to minimize the IAE subject to a constraint on the maximum sensitivity.</a:t>
              </a:r>
            </a:p>
          </p:txBody>
        </p:sp>
        <p:sp>
          <p:nvSpPr>
            <p:cNvPr id="37" name="Oval 36">
              <a:extLst>
                <a:ext uri="{FF2B5EF4-FFF2-40B4-BE49-F238E27FC236}">
                  <a16:creationId xmlns:a16="http://schemas.microsoft.com/office/drawing/2014/main" id="{A20404F7-3EBF-235F-E003-8DB0E06E1B6C}"/>
                </a:ext>
              </a:extLst>
            </p:cNvPr>
            <p:cNvSpPr/>
            <p:nvPr/>
          </p:nvSpPr>
          <p:spPr>
            <a:xfrm>
              <a:off x="1310217" y="3838755"/>
              <a:ext cx="612940" cy="612940"/>
            </a:xfrm>
            <a:prstGeom prst="ellipse">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7F7F7"/>
                </a:solidFill>
                <a:effectLst/>
                <a:uLnTx/>
                <a:uFillTx/>
                <a:latin typeface="Calibri" panose="020F0502020204030204"/>
                <a:ea typeface="+mn-ea"/>
                <a:cs typeface="+mn-cs"/>
              </a:endParaRPr>
            </a:p>
          </p:txBody>
        </p:sp>
        <p:grpSp>
          <p:nvGrpSpPr>
            <p:cNvPr id="60" name="Group 59">
              <a:extLst>
                <a:ext uri="{FF2B5EF4-FFF2-40B4-BE49-F238E27FC236}">
                  <a16:creationId xmlns:a16="http://schemas.microsoft.com/office/drawing/2014/main" id="{F4D5B8C3-0179-7CD4-42EF-FA2691B50C9C}"/>
                </a:ext>
              </a:extLst>
            </p:cNvPr>
            <p:cNvGrpSpPr/>
            <p:nvPr/>
          </p:nvGrpSpPr>
          <p:grpSpPr>
            <a:xfrm>
              <a:off x="1448246" y="3962835"/>
              <a:ext cx="307270" cy="307270"/>
              <a:chOff x="2461794" y="-56822"/>
              <a:chExt cx="647700" cy="647700"/>
            </a:xfrm>
            <a:solidFill>
              <a:schemeClr val="bg1"/>
            </a:solidFill>
          </p:grpSpPr>
          <p:sp>
            <p:nvSpPr>
              <p:cNvPr id="56" name="Free-form: Shape 55">
                <a:extLst>
                  <a:ext uri="{FF2B5EF4-FFF2-40B4-BE49-F238E27FC236}">
                    <a16:creationId xmlns:a16="http://schemas.microsoft.com/office/drawing/2014/main" id="{7E554F3C-0E89-5351-2CF7-5D7467EEB047}"/>
                  </a:ext>
                </a:extLst>
              </p:cNvPr>
              <p:cNvSpPr/>
              <p:nvPr/>
            </p:nvSpPr>
            <p:spPr>
              <a:xfrm>
                <a:off x="2633244" y="286078"/>
                <a:ext cx="133350" cy="304800"/>
              </a:xfrm>
              <a:custGeom>
                <a:avLst/>
                <a:gdLst>
                  <a:gd name="connsiteX0" fmla="*/ 0 w 133350"/>
                  <a:gd name="connsiteY0" fmla="*/ 0 h 304800"/>
                  <a:gd name="connsiteX1" fmla="*/ 133350 w 133350"/>
                  <a:gd name="connsiteY1" fmla="*/ 0 h 304800"/>
                  <a:gd name="connsiteX2" fmla="*/ 133350 w 133350"/>
                  <a:gd name="connsiteY2" fmla="*/ 304800 h 304800"/>
                  <a:gd name="connsiteX3" fmla="*/ 0 w 133350"/>
                  <a:gd name="connsiteY3" fmla="*/ 304800 h 304800"/>
                </a:gdLst>
                <a:ahLst/>
                <a:cxnLst>
                  <a:cxn ang="0">
                    <a:pos x="connsiteX0" y="connsiteY0"/>
                  </a:cxn>
                  <a:cxn ang="0">
                    <a:pos x="connsiteX1" y="connsiteY1"/>
                  </a:cxn>
                  <a:cxn ang="0">
                    <a:pos x="connsiteX2" y="connsiteY2"/>
                  </a:cxn>
                  <a:cxn ang="0">
                    <a:pos x="connsiteX3" y="connsiteY3"/>
                  </a:cxn>
                </a:cxnLst>
                <a:rect l="l" t="t" r="r" b="b"/>
                <a:pathLst>
                  <a:path w="133350" h="304800">
                    <a:moveTo>
                      <a:pt x="0" y="0"/>
                    </a:moveTo>
                    <a:lnTo>
                      <a:pt x="133350" y="0"/>
                    </a:lnTo>
                    <a:lnTo>
                      <a:pt x="133350" y="304800"/>
                    </a:lnTo>
                    <a:lnTo>
                      <a:pt x="0" y="30480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23232"/>
                  </a:solidFill>
                  <a:effectLst/>
                  <a:uLnTx/>
                  <a:uFillTx/>
                  <a:latin typeface="Calibri" panose="020F0502020204030204"/>
                  <a:ea typeface="+mn-ea"/>
                  <a:cs typeface="+mn-cs"/>
                </a:endParaRPr>
              </a:p>
            </p:txBody>
          </p:sp>
          <p:sp>
            <p:nvSpPr>
              <p:cNvPr id="57" name="Free-form: Shape 56">
                <a:extLst>
                  <a:ext uri="{FF2B5EF4-FFF2-40B4-BE49-F238E27FC236}">
                    <a16:creationId xmlns:a16="http://schemas.microsoft.com/office/drawing/2014/main" id="{5BB4047C-0B4F-8BC8-A91B-F1E2D86233E6}"/>
                  </a:ext>
                </a:extLst>
              </p:cNvPr>
              <p:cNvSpPr/>
              <p:nvPr/>
            </p:nvSpPr>
            <p:spPr>
              <a:xfrm>
                <a:off x="2804694" y="114628"/>
                <a:ext cx="133350" cy="476250"/>
              </a:xfrm>
              <a:custGeom>
                <a:avLst/>
                <a:gdLst>
                  <a:gd name="connsiteX0" fmla="*/ 0 w 133350"/>
                  <a:gd name="connsiteY0" fmla="*/ 0 h 476250"/>
                  <a:gd name="connsiteX1" fmla="*/ 133350 w 133350"/>
                  <a:gd name="connsiteY1" fmla="*/ 0 h 476250"/>
                  <a:gd name="connsiteX2" fmla="*/ 133350 w 133350"/>
                  <a:gd name="connsiteY2" fmla="*/ 476250 h 476250"/>
                  <a:gd name="connsiteX3" fmla="*/ 0 w 133350"/>
                  <a:gd name="connsiteY3" fmla="*/ 476250 h 476250"/>
                </a:gdLst>
                <a:ahLst/>
                <a:cxnLst>
                  <a:cxn ang="0">
                    <a:pos x="connsiteX0" y="connsiteY0"/>
                  </a:cxn>
                  <a:cxn ang="0">
                    <a:pos x="connsiteX1" y="connsiteY1"/>
                  </a:cxn>
                  <a:cxn ang="0">
                    <a:pos x="connsiteX2" y="connsiteY2"/>
                  </a:cxn>
                  <a:cxn ang="0">
                    <a:pos x="connsiteX3" y="connsiteY3"/>
                  </a:cxn>
                </a:cxnLst>
                <a:rect l="l" t="t" r="r" b="b"/>
                <a:pathLst>
                  <a:path w="133350" h="476250">
                    <a:moveTo>
                      <a:pt x="0" y="0"/>
                    </a:moveTo>
                    <a:lnTo>
                      <a:pt x="133350" y="0"/>
                    </a:lnTo>
                    <a:lnTo>
                      <a:pt x="133350" y="476250"/>
                    </a:lnTo>
                    <a:lnTo>
                      <a:pt x="0" y="4762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23232"/>
                  </a:solidFill>
                  <a:effectLst/>
                  <a:uLnTx/>
                  <a:uFillTx/>
                  <a:latin typeface="Calibri" panose="020F0502020204030204"/>
                  <a:ea typeface="+mn-ea"/>
                  <a:cs typeface="+mn-cs"/>
                </a:endParaRPr>
              </a:p>
            </p:txBody>
          </p:sp>
          <p:sp>
            <p:nvSpPr>
              <p:cNvPr id="58" name="Free-form: Shape 57">
                <a:extLst>
                  <a:ext uri="{FF2B5EF4-FFF2-40B4-BE49-F238E27FC236}">
                    <a16:creationId xmlns:a16="http://schemas.microsoft.com/office/drawing/2014/main" id="{BDDFDD0F-32EC-2106-B9CC-10ED32987A31}"/>
                  </a:ext>
                </a:extLst>
              </p:cNvPr>
              <p:cNvSpPr/>
              <p:nvPr/>
            </p:nvSpPr>
            <p:spPr>
              <a:xfrm>
                <a:off x="2976144" y="-56822"/>
                <a:ext cx="133350" cy="647700"/>
              </a:xfrm>
              <a:custGeom>
                <a:avLst/>
                <a:gdLst>
                  <a:gd name="connsiteX0" fmla="*/ 0 w 133350"/>
                  <a:gd name="connsiteY0" fmla="*/ 0 h 647700"/>
                  <a:gd name="connsiteX1" fmla="*/ 133350 w 133350"/>
                  <a:gd name="connsiteY1" fmla="*/ 0 h 647700"/>
                  <a:gd name="connsiteX2" fmla="*/ 133350 w 133350"/>
                  <a:gd name="connsiteY2" fmla="*/ 647700 h 647700"/>
                  <a:gd name="connsiteX3" fmla="*/ 0 w 133350"/>
                  <a:gd name="connsiteY3" fmla="*/ 647700 h 647700"/>
                </a:gdLst>
                <a:ahLst/>
                <a:cxnLst>
                  <a:cxn ang="0">
                    <a:pos x="connsiteX0" y="connsiteY0"/>
                  </a:cxn>
                  <a:cxn ang="0">
                    <a:pos x="connsiteX1" y="connsiteY1"/>
                  </a:cxn>
                  <a:cxn ang="0">
                    <a:pos x="connsiteX2" y="connsiteY2"/>
                  </a:cxn>
                  <a:cxn ang="0">
                    <a:pos x="connsiteX3" y="connsiteY3"/>
                  </a:cxn>
                </a:cxnLst>
                <a:rect l="l" t="t" r="r" b="b"/>
                <a:pathLst>
                  <a:path w="133350" h="647700">
                    <a:moveTo>
                      <a:pt x="0" y="0"/>
                    </a:moveTo>
                    <a:lnTo>
                      <a:pt x="133350" y="0"/>
                    </a:lnTo>
                    <a:lnTo>
                      <a:pt x="133350" y="647700"/>
                    </a:lnTo>
                    <a:lnTo>
                      <a:pt x="0" y="64770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23232"/>
                  </a:solidFill>
                  <a:effectLst/>
                  <a:uLnTx/>
                  <a:uFillTx/>
                  <a:latin typeface="Calibri" panose="020F0502020204030204"/>
                  <a:ea typeface="+mn-ea"/>
                  <a:cs typeface="+mn-cs"/>
                </a:endParaRPr>
              </a:p>
            </p:txBody>
          </p:sp>
          <p:sp>
            <p:nvSpPr>
              <p:cNvPr id="59" name="Free-form: Shape 58">
                <a:extLst>
                  <a:ext uri="{FF2B5EF4-FFF2-40B4-BE49-F238E27FC236}">
                    <a16:creationId xmlns:a16="http://schemas.microsoft.com/office/drawing/2014/main" id="{FAEA43A8-4DCE-5FD5-AE6A-29E83E25D8D8}"/>
                  </a:ext>
                </a:extLst>
              </p:cNvPr>
              <p:cNvSpPr/>
              <p:nvPr/>
            </p:nvSpPr>
            <p:spPr>
              <a:xfrm>
                <a:off x="2461794" y="457528"/>
                <a:ext cx="133350" cy="133350"/>
              </a:xfrm>
              <a:custGeom>
                <a:avLst/>
                <a:gdLst>
                  <a:gd name="connsiteX0" fmla="*/ 0 w 133350"/>
                  <a:gd name="connsiteY0" fmla="*/ 0 h 133350"/>
                  <a:gd name="connsiteX1" fmla="*/ 133350 w 133350"/>
                  <a:gd name="connsiteY1" fmla="*/ 0 h 133350"/>
                  <a:gd name="connsiteX2" fmla="*/ 133350 w 133350"/>
                  <a:gd name="connsiteY2" fmla="*/ 133350 h 133350"/>
                  <a:gd name="connsiteX3" fmla="*/ 0 w 133350"/>
                  <a:gd name="connsiteY3" fmla="*/ 133350 h 133350"/>
                </a:gdLst>
                <a:ahLst/>
                <a:cxnLst>
                  <a:cxn ang="0">
                    <a:pos x="connsiteX0" y="connsiteY0"/>
                  </a:cxn>
                  <a:cxn ang="0">
                    <a:pos x="connsiteX1" y="connsiteY1"/>
                  </a:cxn>
                  <a:cxn ang="0">
                    <a:pos x="connsiteX2" y="connsiteY2"/>
                  </a:cxn>
                  <a:cxn ang="0">
                    <a:pos x="connsiteX3" y="connsiteY3"/>
                  </a:cxn>
                </a:cxnLst>
                <a:rect l="l" t="t" r="r" b="b"/>
                <a:pathLst>
                  <a:path w="133350" h="133350">
                    <a:moveTo>
                      <a:pt x="0" y="0"/>
                    </a:moveTo>
                    <a:lnTo>
                      <a:pt x="133350" y="0"/>
                    </a:lnTo>
                    <a:lnTo>
                      <a:pt x="133350" y="133350"/>
                    </a:lnTo>
                    <a:lnTo>
                      <a:pt x="0" y="133350"/>
                    </a:lnTo>
                    <a:close/>
                  </a:path>
                </a:pathLst>
              </a:custGeom>
              <a:grp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23232"/>
                  </a:solidFill>
                  <a:effectLst/>
                  <a:uLnTx/>
                  <a:uFillTx/>
                  <a:latin typeface="Calibri" panose="020F0502020204030204"/>
                  <a:ea typeface="+mn-ea"/>
                  <a:cs typeface="+mn-cs"/>
                </a:endParaRPr>
              </a:p>
            </p:txBody>
          </p:sp>
        </p:grpSp>
      </p:grpSp>
    </p:spTree>
    <p:extLst>
      <p:ext uri="{BB962C8B-B14F-4D97-AF65-F5344CB8AC3E}">
        <p14:creationId xmlns:p14="http://schemas.microsoft.com/office/powerpoint/2010/main" val="141539192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77165046-7E08-6640-D4BE-39CA60E11CA5}"/>
              </a:ext>
            </a:extLst>
          </p:cNvPr>
          <p:cNvGrpSpPr/>
          <p:nvPr/>
        </p:nvGrpSpPr>
        <p:grpSpPr>
          <a:xfrm>
            <a:off x="3056318" y="560672"/>
            <a:ext cx="1051208" cy="842841"/>
            <a:chOff x="6084663" y="2835690"/>
            <a:chExt cx="744598" cy="597006"/>
          </a:xfrm>
        </p:grpSpPr>
        <p:sp>
          <p:nvSpPr>
            <p:cNvPr id="4" name="Oval 3">
              <a:extLst>
                <a:ext uri="{FF2B5EF4-FFF2-40B4-BE49-F238E27FC236}">
                  <a16:creationId xmlns:a16="http://schemas.microsoft.com/office/drawing/2014/main" id="{3DD84D67-3E3D-86FD-F1DB-C417135FC7D5}"/>
                </a:ext>
              </a:extLst>
            </p:cNvPr>
            <p:cNvSpPr/>
            <p:nvPr/>
          </p:nvSpPr>
          <p:spPr>
            <a:xfrm>
              <a:off x="6158459" y="2835690"/>
              <a:ext cx="597006" cy="597006"/>
            </a:xfrm>
            <a:prstGeom prst="ellipse">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B4952606-0E5E-90A1-AF17-20AE2609D703}"/>
                </a:ext>
              </a:extLst>
            </p:cNvPr>
            <p:cNvSpPr txBox="1"/>
            <p:nvPr/>
          </p:nvSpPr>
          <p:spPr>
            <a:xfrm>
              <a:off x="6084663" y="2948888"/>
              <a:ext cx="744598" cy="3706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800" b="0" i="0" u="none" strike="noStrike" kern="1200" cap="none" spc="0" normalizeH="0" baseline="0" noProof="0" dirty="0">
                  <a:ln>
                    <a:noFill/>
                  </a:ln>
                  <a:solidFill>
                    <a:srgbClr val="F7F7F7"/>
                  </a:solidFill>
                  <a:effectLst/>
                  <a:uLnTx/>
                  <a:uFillTx/>
                  <a:latin typeface="Arial" panose="020B0604020202020204" pitchFamily="34" charset="0"/>
                  <a:ea typeface="+mn-ea"/>
                  <a:cs typeface="Arial" panose="020B0604020202020204" pitchFamily="34" charset="0"/>
                </a:rPr>
                <a:t>01</a:t>
              </a:r>
              <a:endParaRPr kumimoji="0" lang="en-US" sz="2800" b="0" i="0" u="none" strike="noStrike" kern="1200" cap="none" spc="0" normalizeH="0" baseline="0" noProof="0" dirty="0">
                <a:ln>
                  <a:noFill/>
                </a:ln>
                <a:solidFill>
                  <a:srgbClr val="F7F7F7"/>
                </a:solidFill>
                <a:effectLst/>
                <a:uLnTx/>
                <a:uFillTx/>
                <a:latin typeface="Arial" panose="020B0604020202020204" pitchFamily="34" charset="0"/>
                <a:ea typeface="+mn-ea"/>
                <a:cs typeface="Arial" panose="020B0604020202020204" pitchFamily="34" charset="0"/>
              </a:endParaRPr>
            </a:p>
          </p:txBody>
        </p:sp>
      </p:grpSp>
      <p:sp>
        <p:nvSpPr>
          <p:cNvPr id="6" name="TextBox 5">
            <a:extLst>
              <a:ext uri="{FF2B5EF4-FFF2-40B4-BE49-F238E27FC236}">
                <a16:creationId xmlns:a16="http://schemas.microsoft.com/office/drawing/2014/main" id="{AB8FE403-F6EA-64F1-1482-229494552D17}"/>
              </a:ext>
            </a:extLst>
          </p:cNvPr>
          <p:cNvSpPr txBox="1"/>
          <p:nvPr/>
        </p:nvSpPr>
        <p:spPr>
          <a:xfrm>
            <a:off x="4349297" y="597372"/>
            <a:ext cx="4000538"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4400" b="1" i="0" u="none" strike="noStrike" kern="1200" cap="none" spc="0" normalizeH="0" baseline="0" noProof="0" dirty="0">
                <a:ln>
                  <a:noFill/>
                </a:ln>
                <a:solidFill>
                  <a:srgbClr val="323232">
                    <a:lumMod val="25000"/>
                    <a:lumOff val="75000"/>
                  </a:srgbClr>
                </a:solidFill>
                <a:effectLst/>
                <a:uLnTx/>
                <a:uFillTx/>
                <a:latin typeface="Garamond" panose="02020404030301010803" pitchFamily="18" charset="0"/>
                <a:ea typeface="+mn-ea"/>
                <a:cs typeface="Arial"/>
              </a:rPr>
              <a:t>Introduction</a:t>
            </a:r>
          </a:p>
        </p:txBody>
      </p:sp>
      <p:grpSp>
        <p:nvGrpSpPr>
          <p:cNvPr id="7" name="Group 6">
            <a:extLst>
              <a:ext uri="{FF2B5EF4-FFF2-40B4-BE49-F238E27FC236}">
                <a16:creationId xmlns:a16="http://schemas.microsoft.com/office/drawing/2014/main" id="{836F408E-2DD8-E629-9B26-5092433401EF}"/>
              </a:ext>
            </a:extLst>
          </p:cNvPr>
          <p:cNvGrpSpPr/>
          <p:nvPr/>
        </p:nvGrpSpPr>
        <p:grpSpPr>
          <a:xfrm>
            <a:off x="3056318" y="1740582"/>
            <a:ext cx="1051207" cy="842840"/>
            <a:chOff x="6084663" y="2835690"/>
            <a:chExt cx="744598" cy="597006"/>
          </a:xfrm>
        </p:grpSpPr>
        <p:sp>
          <p:nvSpPr>
            <p:cNvPr id="8" name="Oval 7">
              <a:extLst>
                <a:ext uri="{FF2B5EF4-FFF2-40B4-BE49-F238E27FC236}">
                  <a16:creationId xmlns:a16="http://schemas.microsoft.com/office/drawing/2014/main" id="{2566926C-07DE-DD96-96D9-98DFC58480D9}"/>
                </a:ext>
              </a:extLst>
            </p:cNvPr>
            <p:cNvSpPr/>
            <p:nvPr/>
          </p:nvSpPr>
          <p:spPr>
            <a:xfrm>
              <a:off x="6158459" y="2835690"/>
              <a:ext cx="597006" cy="597006"/>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D2E8FD"/>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F1C581C6-3F11-1F29-5A61-8E2E9CDCB29F}"/>
                </a:ext>
              </a:extLst>
            </p:cNvPr>
            <p:cNvSpPr txBox="1"/>
            <p:nvPr/>
          </p:nvSpPr>
          <p:spPr>
            <a:xfrm>
              <a:off x="6084663" y="2948886"/>
              <a:ext cx="744598" cy="37061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800" b="0" i="0" u="none" strike="noStrike" kern="1200" cap="none" spc="0" normalizeH="0" baseline="0" noProof="0" dirty="0">
                  <a:ln>
                    <a:noFill/>
                  </a:ln>
                  <a:solidFill>
                    <a:srgbClr val="F7F7F7"/>
                  </a:solidFill>
                  <a:effectLst/>
                  <a:uLnTx/>
                  <a:uFillTx/>
                  <a:latin typeface="Arial" panose="020B0604020202020204" pitchFamily="34" charset="0"/>
                  <a:ea typeface="+mn-ea"/>
                  <a:cs typeface="Arial" panose="020B0604020202020204" pitchFamily="34" charset="0"/>
                </a:rPr>
                <a:t>02</a:t>
              </a:r>
              <a:endParaRPr kumimoji="0" lang="en-US" sz="2000" b="0" i="0" u="none" strike="noStrike" kern="1200" cap="none" spc="0" normalizeH="0" baseline="0" noProof="0" dirty="0">
                <a:ln>
                  <a:noFill/>
                </a:ln>
                <a:solidFill>
                  <a:srgbClr val="F7F7F7"/>
                </a:solidFill>
                <a:effectLst/>
                <a:uLnTx/>
                <a:uFillTx/>
                <a:latin typeface="Arial" panose="020B0604020202020204" pitchFamily="34" charset="0"/>
                <a:ea typeface="+mn-ea"/>
                <a:cs typeface="Arial" panose="020B0604020202020204" pitchFamily="34" charset="0"/>
              </a:endParaRPr>
            </a:p>
          </p:txBody>
        </p:sp>
      </p:grpSp>
      <p:sp>
        <p:nvSpPr>
          <p:cNvPr id="10" name="Rectangle 9">
            <a:extLst>
              <a:ext uri="{FF2B5EF4-FFF2-40B4-BE49-F238E27FC236}">
                <a16:creationId xmlns:a16="http://schemas.microsoft.com/office/drawing/2014/main" id="{84DA4D7F-4170-81F6-90F9-58748F6D81EA}"/>
              </a:ext>
            </a:extLst>
          </p:cNvPr>
          <p:cNvSpPr/>
          <p:nvPr/>
        </p:nvSpPr>
        <p:spPr>
          <a:xfrm flipH="1">
            <a:off x="0" y="0"/>
            <a:ext cx="1869440" cy="68580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dirty="0">
              <a:ln>
                <a:noFill/>
              </a:ln>
              <a:solidFill>
                <a:srgbClr val="F7F7F7"/>
              </a:solidFill>
              <a:effectLst/>
              <a:uLnTx/>
              <a:uFillTx/>
              <a:latin typeface="Calibri" panose="020F0502020204030204"/>
              <a:ea typeface="+mn-ea"/>
              <a:cs typeface="+mn-cs"/>
            </a:endParaRPr>
          </a:p>
        </p:txBody>
      </p:sp>
      <p:sp>
        <p:nvSpPr>
          <p:cNvPr id="11" name="TextBox 10">
            <a:extLst>
              <a:ext uri="{FF2B5EF4-FFF2-40B4-BE49-F238E27FC236}">
                <a16:creationId xmlns:a16="http://schemas.microsoft.com/office/drawing/2014/main" id="{626F9A70-D1D8-3653-A419-FBE16F430C82}"/>
              </a:ext>
            </a:extLst>
          </p:cNvPr>
          <p:cNvSpPr txBox="1"/>
          <p:nvPr/>
        </p:nvSpPr>
        <p:spPr>
          <a:xfrm rot="16200000">
            <a:off x="-2044317" y="2925444"/>
            <a:ext cx="5831424" cy="110799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600" b="1" i="0" u="none" strike="noStrike" kern="1200" cap="none" spc="0" normalizeH="0" baseline="0" noProof="0" dirty="0">
                <a:ln>
                  <a:noFill/>
                </a:ln>
                <a:solidFill>
                  <a:srgbClr val="F8F8F8">
                    <a:alpha val="25000"/>
                  </a:srgbClr>
                </a:solidFill>
                <a:effectLst/>
                <a:uLnTx/>
                <a:uFillTx/>
                <a:latin typeface="Garamond" panose="02020404030301010803" pitchFamily="18" charset="0"/>
                <a:ea typeface="+mn-ea"/>
                <a:cs typeface="Arial" panose="020B0604020202020204" pitchFamily="34" charset="0"/>
              </a:rPr>
              <a:t>Outline</a:t>
            </a:r>
          </a:p>
        </p:txBody>
      </p:sp>
      <p:grpSp>
        <p:nvGrpSpPr>
          <p:cNvPr id="29" name="Group 28">
            <a:extLst>
              <a:ext uri="{FF2B5EF4-FFF2-40B4-BE49-F238E27FC236}">
                <a16:creationId xmlns:a16="http://schemas.microsoft.com/office/drawing/2014/main" id="{E2D8CE95-BC51-F7CE-BEBC-D6BB479001BC}"/>
              </a:ext>
            </a:extLst>
          </p:cNvPr>
          <p:cNvGrpSpPr/>
          <p:nvPr/>
        </p:nvGrpSpPr>
        <p:grpSpPr>
          <a:xfrm>
            <a:off x="3056318" y="2920491"/>
            <a:ext cx="1051207" cy="842840"/>
            <a:chOff x="6084663" y="2835690"/>
            <a:chExt cx="744598" cy="597006"/>
          </a:xfrm>
        </p:grpSpPr>
        <p:sp>
          <p:nvSpPr>
            <p:cNvPr id="30" name="Oval 29">
              <a:extLst>
                <a:ext uri="{FF2B5EF4-FFF2-40B4-BE49-F238E27FC236}">
                  <a16:creationId xmlns:a16="http://schemas.microsoft.com/office/drawing/2014/main" id="{5A607948-34BF-96E5-17DF-0CA2F364DAE4}"/>
                </a:ext>
              </a:extLst>
            </p:cNvPr>
            <p:cNvSpPr/>
            <p:nvPr/>
          </p:nvSpPr>
          <p:spPr>
            <a:xfrm>
              <a:off x="6158459" y="2835690"/>
              <a:ext cx="597006" cy="597006"/>
            </a:xfrm>
            <a:prstGeom prst="ellipse">
              <a:avLst/>
            </a:prstGeom>
            <a:solidFill>
              <a:srgbClr val="D7DF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D2E8FD"/>
                </a:solidFill>
                <a:effectLst/>
                <a:uLnTx/>
                <a:uFillTx/>
                <a:latin typeface="Calibri" panose="020F0502020204030204"/>
                <a:ea typeface="+mn-ea"/>
                <a:cs typeface="+mn-cs"/>
              </a:endParaRPr>
            </a:p>
          </p:txBody>
        </p:sp>
        <p:sp>
          <p:nvSpPr>
            <p:cNvPr id="31" name="TextBox 30">
              <a:extLst>
                <a:ext uri="{FF2B5EF4-FFF2-40B4-BE49-F238E27FC236}">
                  <a16:creationId xmlns:a16="http://schemas.microsoft.com/office/drawing/2014/main" id="{1A1442DC-F23D-60AF-CA22-E5F9F2F47A97}"/>
                </a:ext>
              </a:extLst>
            </p:cNvPr>
            <p:cNvSpPr txBox="1"/>
            <p:nvPr/>
          </p:nvSpPr>
          <p:spPr>
            <a:xfrm>
              <a:off x="6084663" y="2948886"/>
              <a:ext cx="744598" cy="37061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800" b="0" i="0" u="none" strike="noStrike" kern="1200" cap="none" spc="0" normalizeH="0" baseline="0" noProof="0" dirty="0">
                  <a:ln>
                    <a:noFill/>
                  </a:ln>
                  <a:solidFill>
                    <a:srgbClr val="F7F7F7"/>
                  </a:solidFill>
                  <a:effectLst/>
                  <a:uLnTx/>
                  <a:uFillTx/>
                  <a:latin typeface="Arial" panose="020B0604020202020204" pitchFamily="34" charset="0"/>
                  <a:ea typeface="+mn-ea"/>
                  <a:cs typeface="Arial" panose="020B0604020202020204" pitchFamily="34" charset="0"/>
                </a:rPr>
                <a:t>03</a:t>
              </a:r>
              <a:endParaRPr kumimoji="0" lang="en-US" sz="2000" b="0" i="0" u="none" strike="noStrike" kern="1200" cap="none" spc="0" normalizeH="0" baseline="0" noProof="0" dirty="0">
                <a:ln>
                  <a:noFill/>
                </a:ln>
                <a:solidFill>
                  <a:srgbClr val="F7F7F7"/>
                </a:solidFill>
                <a:effectLst/>
                <a:uLnTx/>
                <a:uFillTx/>
                <a:latin typeface="Arial" panose="020B0604020202020204" pitchFamily="34" charset="0"/>
                <a:ea typeface="+mn-ea"/>
                <a:cs typeface="Arial" panose="020B0604020202020204" pitchFamily="34" charset="0"/>
              </a:endParaRPr>
            </a:p>
          </p:txBody>
        </p:sp>
      </p:grpSp>
      <p:grpSp>
        <p:nvGrpSpPr>
          <p:cNvPr id="33" name="Group 32">
            <a:extLst>
              <a:ext uri="{FF2B5EF4-FFF2-40B4-BE49-F238E27FC236}">
                <a16:creationId xmlns:a16="http://schemas.microsoft.com/office/drawing/2014/main" id="{C1F54339-5267-4E86-D98E-F58D9A9CE4E4}"/>
              </a:ext>
            </a:extLst>
          </p:cNvPr>
          <p:cNvGrpSpPr/>
          <p:nvPr/>
        </p:nvGrpSpPr>
        <p:grpSpPr>
          <a:xfrm>
            <a:off x="3056318" y="4100400"/>
            <a:ext cx="1051207" cy="842840"/>
            <a:chOff x="6084663" y="2835690"/>
            <a:chExt cx="744598" cy="597006"/>
          </a:xfrm>
        </p:grpSpPr>
        <p:sp>
          <p:nvSpPr>
            <p:cNvPr id="34" name="Oval 33">
              <a:extLst>
                <a:ext uri="{FF2B5EF4-FFF2-40B4-BE49-F238E27FC236}">
                  <a16:creationId xmlns:a16="http://schemas.microsoft.com/office/drawing/2014/main" id="{27323DB2-1771-9ED5-C233-C65283BA77FD}"/>
                </a:ext>
              </a:extLst>
            </p:cNvPr>
            <p:cNvSpPr/>
            <p:nvPr/>
          </p:nvSpPr>
          <p:spPr>
            <a:xfrm>
              <a:off x="6158459" y="2835690"/>
              <a:ext cx="597006" cy="597006"/>
            </a:xfrm>
            <a:prstGeom prst="ellipse">
              <a:avLst/>
            </a:prstGeom>
            <a:solidFill>
              <a:srgbClr val="D7DF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D2E8FD"/>
                </a:solidFill>
                <a:effectLst/>
                <a:uLnTx/>
                <a:uFillTx/>
                <a:latin typeface="Calibri" panose="020F0502020204030204"/>
                <a:ea typeface="+mn-ea"/>
                <a:cs typeface="+mn-cs"/>
              </a:endParaRPr>
            </a:p>
          </p:txBody>
        </p:sp>
        <p:sp>
          <p:nvSpPr>
            <p:cNvPr id="35" name="TextBox 34">
              <a:extLst>
                <a:ext uri="{FF2B5EF4-FFF2-40B4-BE49-F238E27FC236}">
                  <a16:creationId xmlns:a16="http://schemas.microsoft.com/office/drawing/2014/main" id="{3C29D29F-C3E1-6382-B67C-BB487FAA9569}"/>
                </a:ext>
              </a:extLst>
            </p:cNvPr>
            <p:cNvSpPr txBox="1"/>
            <p:nvPr/>
          </p:nvSpPr>
          <p:spPr>
            <a:xfrm>
              <a:off x="6084663" y="2948886"/>
              <a:ext cx="744598" cy="37061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800" b="0" i="0" u="none" strike="noStrike" kern="1200" cap="none" spc="0" normalizeH="0" baseline="0" noProof="0" dirty="0">
                  <a:ln>
                    <a:noFill/>
                  </a:ln>
                  <a:solidFill>
                    <a:srgbClr val="F7F7F7"/>
                  </a:solidFill>
                  <a:effectLst/>
                  <a:uLnTx/>
                  <a:uFillTx/>
                  <a:latin typeface="Arial" panose="020B0604020202020204" pitchFamily="34" charset="0"/>
                  <a:ea typeface="+mn-ea"/>
                  <a:cs typeface="Arial" panose="020B0604020202020204" pitchFamily="34" charset="0"/>
                </a:rPr>
                <a:t>04</a:t>
              </a:r>
              <a:endParaRPr kumimoji="0" lang="en-US" sz="2000" b="0" i="0" u="none" strike="noStrike" kern="1200" cap="none" spc="0" normalizeH="0" baseline="0" noProof="0" dirty="0">
                <a:ln>
                  <a:noFill/>
                </a:ln>
                <a:solidFill>
                  <a:srgbClr val="F7F7F7"/>
                </a:solidFill>
                <a:effectLst/>
                <a:uLnTx/>
                <a:uFillTx/>
                <a:latin typeface="Arial" panose="020B0604020202020204" pitchFamily="34" charset="0"/>
                <a:ea typeface="+mn-ea"/>
                <a:cs typeface="Arial" panose="020B0604020202020204" pitchFamily="34" charset="0"/>
              </a:endParaRPr>
            </a:p>
          </p:txBody>
        </p:sp>
      </p:grpSp>
      <p:grpSp>
        <p:nvGrpSpPr>
          <p:cNvPr id="39" name="Group 38">
            <a:extLst>
              <a:ext uri="{FF2B5EF4-FFF2-40B4-BE49-F238E27FC236}">
                <a16:creationId xmlns:a16="http://schemas.microsoft.com/office/drawing/2014/main" id="{44C8969A-4768-3076-88A9-AD368F1454F2}"/>
              </a:ext>
            </a:extLst>
          </p:cNvPr>
          <p:cNvGrpSpPr/>
          <p:nvPr/>
        </p:nvGrpSpPr>
        <p:grpSpPr>
          <a:xfrm>
            <a:off x="3056318" y="5280309"/>
            <a:ext cx="1051207" cy="842840"/>
            <a:chOff x="6084663" y="2835690"/>
            <a:chExt cx="744598" cy="597006"/>
          </a:xfrm>
        </p:grpSpPr>
        <p:sp>
          <p:nvSpPr>
            <p:cNvPr id="40" name="Oval 39">
              <a:extLst>
                <a:ext uri="{FF2B5EF4-FFF2-40B4-BE49-F238E27FC236}">
                  <a16:creationId xmlns:a16="http://schemas.microsoft.com/office/drawing/2014/main" id="{ADA7274C-7D79-23C1-1A4D-2422A4215958}"/>
                </a:ext>
              </a:extLst>
            </p:cNvPr>
            <p:cNvSpPr/>
            <p:nvPr/>
          </p:nvSpPr>
          <p:spPr>
            <a:xfrm>
              <a:off x="6158459" y="2835690"/>
              <a:ext cx="597006" cy="597006"/>
            </a:xfrm>
            <a:prstGeom prst="ellipse">
              <a:avLst/>
            </a:prstGeom>
            <a:solidFill>
              <a:srgbClr val="D7DF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D2E8FD"/>
                </a:solidFill>
                <a:effectLst/>
                <a:uLnTx/>
                <a:uFillTx/>
                <a:latin typeface="Calibri" panose="020F0502020204030204"/>
                <a:ea typeface="+mn-ea"/>
                <a:cs typeface="+mn-cs"/>
              </a:endParaRPr>
            </a:p>
          </p:txBody>
        </p:sp>
        <p:sp>
          <p:nvSpPr>
            <p:cNvPr id="41" name="TextBox 40">
              <a:extLst>
                <a:ext uri="{FF2B5EF4-FFF2-40B4-BE49-F238E27FC236}">
                  <a16:creationId xmlns:a16="http://schemas.microsoft.com/office/drawing/2014/main" id="{4A99724F-C50C-F36D-A63D-4F4F39F5C464}"/>
                </a:ext>
              </a:extLst>
            </p:cNvPr>
            <p:cNvSpPr txBox="1"/>
            <p:nvPr/>
          </p:nvSpPr>
          <p:spPr>
            <a:xfrm>
              <a:off x="6084663" y="2948886"/>
              <a:ext cx="744598" cy="37061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800" b="0" i="0" u="none" strike="noStrike" kern="1200" cap="none" spc="0" normalizeH="0" baseline="0" noProof="0" dirty="0">
                  <a:ln>
                    <a:noFill/>
                  </a:ln>
                  <a:solidFill>
                    <a:srgbClr val="F7F7F7"/>
                  </a:solidFill>
                  <a:effectLst/>
                  <a:uLnTx/>
                  <a:uFillTx/>
                  <a:latin typeface="Arial" panose="020B0604020202020204" pitchFamily="34" charset="0"/>
                  <a:ea typeface="+mn-ea"/>
                  <a:cs typeface="Arial" panose="020B0604020202020204" pitchFamily="34" charset="0"/>
                </a:rPr>
                <a:t>05</a:t>
              </a:r>
              <a:endParaRPr kumimoji="0" lang="en-US" sz="2000" b="0" i="0" u="none" strike="noStrike" kern="1200" cap="none" spc="0" normalizeH="0" baseline="0" noProof="0" dirty="0">
                <a:ln>
                  <a:noFill/>
                </a:ln>
                <a:solidFill>
                  <a:srgbClr val="F7F7F7"/>
                </a:solidFill>
                <a:effectLst/>
                <a:uLnTx/>
                <a:uFillTx/>
                <a:latin typeface="Arial" panose="020B0604020202020204" pitchFamily="34" charset="0"/>
                <a:ea typeface="+mn-ea"/>
                <a:cs typeface="Arial" panose="020B0604020202020204" pitchFamily="34" charset="0"/>
              </a:endParaRPr>
            </a:p>
          </p:txBody>
        </p:sp>
      </p:grpSp>
      <p:sp>
        <p:nvSpPr>
          <p:cNvPr id="42" name="TextBox 41">
            <a:extLst>
              <a:ext uri="{FF2B5EF4-FFF2-40B4-BE49-F238E27FC236}">
                <a16:creationId xmlns:a16="http://schemas.microsoft.com/office/drawing/2014/main" id="{50B94D6C-F74A-E828-4254-5ECE58A09EB9}"/>
              </a:ext>
            </a:extLst>
          </p:cNvPr>
          <p:cNvSpPr txBox="1"/>
          <p:nvPr/>
        </p:nvSpPr>
        <p:spPr>
          <a:xfrm>
            <a:off x="4501697" y="2957191"/>
            <a:ext cx="4000538"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4400" b="1" i="0" u="none" strike="noStrike" kern="1200" cap="none" spc="0" normalizeH="0" baseline="0" noProof="0" dirty="0">
                <a:ln>
                  <a:noFill/>
                </a:ln>
                <a:solidFill>
                  <a:srgbClr val="323232">
                    <a:lumMod val="25000"/>
                    <a:lumOff val="75000"/>
                  </a:srgbClr>
                </a:solidFill>
                <a:effectLst/>
                <a:uLnTx/>
                <a:uFillTx/>
                <a:latin typeface="Garamond" panose="02020404030301010803" pitchFamily="18" charset="0"/>
                <a:ea typeface="+mn-ea"/>
                <a:cs typeface="Arial"/>
              </a:rPr>
              <a:t>Results</a:t>
            </a:r>
          </a:p>
        </p:txBody>
      </p:sp>
      <p:sp>
        <p:nvSpPr>
          <p:cNvPr id="43" name="TextBox 42">
            <a:extLst>
              <a:ext uri="{FF2B5EF4-FFF2-40B4-BE49-F238E27FC236}">
                <a16:creationId xmlns:a16="http://schemas.microsoft.com/office/drawing/2014/main" id="{E0E1D96F-7ECE-2DD5-46DC-4001FF46C434}"/>
              </a:ext>
            </a:extLst>
          </p:cNvPr>
          <p:cNvSpPr txBox="1"/>
          <p:nvPr/>
        </p:nvSpPr>
        <p:spPr>
          <a:xfrm>
            <a:off x="4501697" y="1740582"/>
            <a:ext cx="4000538"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4400" b="1" i="0" u="none" strike="noStrike" kern="1200" cap="none" spc="0" normalizeH="0" baseline="0" noProof="0" dirty="0">
                <a:ln>
                  <a:noFill/>
                </a:ln>
                <a:solidFill>
                  <a:srgbClr val="000000"/>
                </a:solidFill>
                <a:effectLst/>
                <a:uLnTx/>
                <a:uFillTx/>
                <a:latin typeface="Garamond" panose="02020404030301010803" pitchFamily="18" charset="0"/>
                <a:ea typeface="+mn-ea"/>
                <a:cs typeface="Arial"/>
              </a:rPr>
              <a:t>Tuning</a:t>
            </a:r>
          </a:p>
        </p:txBody>
      </p:sp>
      <p:sp>
        <p:nvSpPr>
          <p:cNvPr id="44" name="TextBox 43">
            <a:extLst>
              <a:ext uri="{FF2B5EF4-FFF2-40B4-BE49-F238E27FC236}">
                <a16:creationId xmlns:a16="http://schemas.microsoft.com/office/drawing/2014/main" id="{35D43C0F-CA5D-D831-8DDA-CBB00C0D3833}"/>
              </a:ext>
            </a:extLst>
          </p:cNvPr>
          <p:cNvSpPr txBox="1"/>
          <p:nvPr/>
        </p:nvSpPr>
        <p:spPr>
          <a:xfrm>
            <a:off x="4501697" y="4173800"/>
            <a:ext cx="4000538"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4400" b="1" i="0" u="none" strike="noStrike" kern="1200" cap="none" spc="0" normalizeH="0" baseline="0" noProof="0" dirty="0">
                <a:ln>
                  <a:noFill/>
                </a:ln>
                <a:solidFill>
                  <a:srgbClr val="323232">
                    <a:lumMod val="25000"/>
                    <a:lumOff val="75000"/>
                  </a:srgbClr>
                </a:solidFill>
                <a:effectLst/>
                <a:uLnTx/>
                <a:uFillTx/>
                <a:latin typeface="Garamond" panose="02020404030301010803" pitchFamily="18" charset="0"/>
                <a:ea typeface="+mn-ea"/>
                <a:cs typeface="Arial"/>
              </a:rPr>
              <a:t>Conclusion</a:t>
            </a:r>
          </a:p>
        </p:txBody>
      </p:sp>
      <p:sp>
        <p:nvSpPr>
          <p:cNvPr id="45" name="TextBox 44">
            <a:extLst>
              <a:ext uri="{FF2B5EF4-FFF2-40B4-BE49-F238E27FC236}">
                <a16:creationId xmlns:a16="http://schemas.microsoft.com/office/drawing/2014/main" id="{C55F82BD-7F9F-90B7-DF53-A5D1E40BD072}"/>
              </a:ext>
            </a:extLst>
          </p:cNvPr>
          <p:cNvSpPr txBox="1"/>
          <p:nvPr/>
        </p:nvSpPr>
        <p:spPr>
          <a:xfrm>
            <a:off x="4501697" y="5317006"/>
            <a:ext cx="4000538"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4400" b="1" i="0" u="none" strike="noStrike" kern="1200" cap="none" spc="0" normalizeH="0" baseline="0" noProof="0" dirty="0">
                <a:ln>
                  <a:noFill/>
                </a:ln>
                <a:solidFill>
                  <a:srgbClr val="323232">
                    <a:lumMod val="25000"/>
                    <a:lumOff val="75000"/>
                  </a:srgbClr>
                </a:solidFill>
                <a:effectLst/>
                <a:uLnTx/>
                <a:uFillTx/>
                <a:latin typeface="Garamond" panose="02020404030301010803" pitchFamily="18" charset="0"/>
                <a:ea typeface="+mn-ea"/>
                <a:cs typeface="Arial"/>
              </a:rPr>
              <a:t>Future</a:t>
            </a:r>
            <a:r>
              <a:rPr kumimoji="0" lang="en-CA" sz="4400" b="1" i="0" u="none" strike="noStrike" kern="1200" cap="none" spc="0" normalizeH="0" baseline="0" noProof="0" dirty="0">
                <a:ln>
                  <a:noFill/>
                </a:ln>
                <a:solidFill>
                  <a:srgbClr val="000000"/>
                </a:solidFill>
                <a:effectLst/>
                <a:uLnTx/>
                <a:uFillTx/>
                <a:latin typeface="Garamond" panose="02020404030301010803" pitchFamily="18" charset="0"/>
                <a:ea typeface="+mn-ea"/>
                <a:cs typeface="Arial"/>
              </a:rPr>
              <a:t> </a:t>
            </a:r>
            <a:r>
              <a:rPr kumimoji="0" lang="en-CA" sz="4400" b="1" i="0" u="none" strike="noStrike" kern="1200" cap="none" spc="0" normalizeH="0" baseline="0" noProof="0" dirty="0">
                <a:ln>
                  <a:noFill/>
                </a:ln>
                <a:solidFill>
                  <a:srgbClr val="323232">
                    <a:lumMod val="25000"/>
                    <a:lumOff val="75000"/>
                  </a:srgbClr>
                </a:solidFill>
                <a:effectLst/>
                <a:uLnTx/>
                <a:uFillTx/>
                <a:latin typeface="Garamond" panose="02020404030301010803" pitchFamily="18" charset="0"/>
                <a:ea typeface="+mn-ea"/>
                <a:cs typeface="Arial"/>
              </a:rPr>
              <a:t>works</a:t>
            </a:r>
          </a:p>
        </p:txBody>
      </p:sp>
    </p:spTree>
    <p:extLst>
      <p:ext uri="{BB962C8B-B14F-4D97-AF65-F5344CB8AC3E}">
        <p14:creationId xmlns:p14="http://schemas.microsoft.com/office/powerpoint/2010/main" val="3221658779"/>
      </p:ext>
    </p:extLst>
  </p:cSld>
  <p:clrMapOvr>
    <a:masterClrMapping/>
  </p:clrMapOvr>
</p:sld>
</file>

<file path=ppt/theme/theme1.xml><?xml version="1.0" encoding="utf-8"?>
<a:theme xmlns:a="http://schemas.openxmlformats.org/drawingml/2006/main" name="1_Office Theme">
  <a:themeElements>
    <a:clrScheme name="[WG] Linear 09">
      <a:dk1>
        <a:srgbClr val="323232"/>
      </a:dk1>
      <a:lt1>
        <a:srgbClr val="F7F7F7"/>
      </a:lt1>
      <a:dk2>
        <a:srgbClr val="323232"/>
      </a:dk2>
      <a:lt2>
        <a:srgbClr val="F7F7F7"/>
      </a:lt2>
      <a:accent1>
        <a:srgbClr val="293744"/>
      </a:accent1>
      <a:accent2>
        <a:srgbClr val="344758"/>
      </a:accent2>
      <a:accent3>
        <a:srgbClr val="466078"/>
      </a:accent3>
      <a:accent4>
        <a:srgbClr val="587998"/>
      </a:accent4>
      <a:accent5>
        <a:srgbClr val="7495B3"/>
      </a:accent5>
      <a:accent6>
        <a:srgbClr val="8DA8C1"/>
      </a:accent6>
      <a:hlink>
        <a:srgbClr val="F33B48"/>
      </a:hlink>
      <a:folHlink>
        <a:srgbClr val="FFC00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2508</TotalTime>
  <Words>2703</Words>
  <Application>Microsoft Office PowerPoint</Application>
  <PresentationFormat>Widescreen</PresentationFormat>
  <Paragraphs>561</Paragraphs>
  <Slides>38</Slides>
  <Notes>31</Notes>
  <HiddenSlides>5</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38</vt:i4>
      </vt:variant>
    </vt:vector>
  </HeadingPairs>
  <TitlesOfParts>
    <vt:vector size="47" baseType="lpstr">
      <vt:lpstr>Adobe Caslon Pro</vt:lpstr>
      <vt:lpstr>Arial</vt:lpstr>
      <vt:lpstr>Calibri</vt:lpstr>
      <vt:lpstr>Cambria Math</vt:lpstr>
      <vt:lpstr>cmbx12</vt:lpstr>
      <vt:lpstr>Garamond</vt:lpstr>
      <vt:lpstr>Lato </vt:lpstr>
      <vt:lpstr>Söhne</vt:lpstr>
      <vt:lpstr>1_Office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marco milanesi</dc:creator>
  <cp:lastModifiedBy>marco milanesi</cp:lastModifiedBy>
  <cp:revision>42</cp:revision>
  <dcterms:created xsi:type="dcterms:W3CDTF">2023-02-27T21:36:46Z</dcterms:created>
  <dcterms:modified xsi:type="dcterms:W3CDTF">2023-06-04T19:34:46Z</dcterms:modified>
</cp:coreProperties>
</file>